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262" r:id="rId2"/>
    <p:sldId id="264" r:id="rId3"/>
    <p:sldId id="293" r:id="rId4"/>
    <p:sldId id="294" r:id="rId5"/>
    <p:sldId id="295" r:id="rId6"/>
    <p:sldId id="296" r:id="rId7"/>
    <p:sldId id="297" r:id="rId8"/>
    <p:sldId id="287" r:id="rId9"/>
  </p:sldIdLst>
  <p:sldSz cx="20105688" cy="113109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00A5"/>
    <a:srgbClr val="DCFF00"/>
    <a:srgbClr val="969696"/>
    <a:srgbClr val="BDB1ED"/>
    <a:srgbClr val="E5E0F8"/>
    <a:srgbClr val="69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90D81C-2CF9-42FB-9ECA-4B2E31DDA1A2}" v="3" dt="2026-09-08T07:41:13.7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79"/>
    <p:restoredTop sz="94224" autoAdjust="0"/>
  </p:normalViewPr>
  <p:slideViewPr>
    <p:cSldViewPr snapToGrid="0" snapToObjects="1">
      <p:cViewPr varScale="1">
        <p:scale>
          <a:sx n="64" d="100"/>
          <a:sy n="64" d="100"/>
        </p:scale>
        <p:origin x="10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ina Semjonova" userId="b207486b-a043-43c3-b622-d0f071e6e853" providerId="ADAL" clId="{88B1E88D-F729-4E28-B728-90509F708E08}"/>
    <pc:docChg chg="custSel addSld delSld modSld sldOrd">
      <pc:chgData name="Irina Semjonova" userId="b207486b-a043-43c3-b622-d0f071e6e853" providerId="ADAL" clId="{88B1E88D-F729-4E28-B728-90509F708E08}" dt="2026-09-08T07:41:15.389" v="124" actId="20577"/>
      <pc:docMkLst>
        <pc:docMk/>
      </pc:docMkLst>
      <pc:sldChg chg="addSp delSp modSp add">
        <pc:chgData name="Irina Semjonova" userId="b207486b-a043-43c3-b622-d0f071e6e853" providerId="ADAL" clId="{88B1E88D-F729-4E28-B728-90509F708E08}" dt="2026-09-03T08:08:59.469" v="22"/>
        <pc:sldMkLst>
          <pc:docMk/>
          <pc:sldMk cId="8059963" sldId="262"/>
        </pc:sldMkLst>
        <pc:spChg chg="mod">
          <ac:chgData name="Irina Semjonova" userId="b207486b-a043-43c3-b622-d0f071e6e853" providerId="ADAL" clId="{88B1E88D-F729-4E28-B728-90509F708E08}" dt="2026-09-03T08:08:39.040" v="21"/>
          <ac:spMkLst>
            <pc:docMk/>
            <pc:sldMk cId="8059963" sldId="262"/>
            <ac:spMk id="3" creationId="{9C13D0CA-7E92-BE42-9C4E-FF9E22887311}"/>
          </ac:spMkLst>
        </pc:spChg>
        <pc:spChg chg="mod">
          <ac:chgData name="Irina Semjonova" userId="b207486b-a043-43c3-b622-d0f071e6e853" providerId="ADAL" clId="{88B1E88D-F729-4E28-B728-90509F708E08}" dt="2026-09-03T08:08:59.469" v="22"/>
          <ac:spMkLst>
            <pc:docMk/>
            <pc:sldMk cId="8059963" sldId="262"/>
            <ac:spMk id="4" creationId="{FA744FF5-02FA-4844-8655-0B2FB037BD9B}"/>
          </ac:spMkLst>
        </pc:spChg>
        <pc:spChg chg="add mod">
          <ac:chgData name="Irina Semjonova" userId="b207486b-a043-43c3-b622-d0f071e6e853" providerId="ADAL" clId="{88B1E88D-F729-4E28-B728-90509F708E08}" dt="2026-09-03T08:07:28.087" v="20"/>
          <ac:spMkLst>
            <pc:docMk/>
            <pc:sldMk cId="8059963" sldId="262"/>
            <ac:spMk id="5" creationId="{DC8AC513-CDF7-1A6D-A759-5D6AB245E4D3}"/>
          </ac:spMkLst>
        </pc:spChg>
      </pc:sldChg>
      <pc:sldChg chg="addSp delSp modSp add del mod">
        <pc:chgData name="Irina Semjonova" userId="b207486b-a043-43c3-b622-d0f071e6e853" providerId="ADAL" clId="{88B1E88D-F729-4E28-B728-90509F708E08}" dt="2026-09-03T11:28:09.310" v="91" actId="478"/>
        <pc:sldMkLst>
          <pc:docMk/>
          <pc:sldMk cId="4290016831" sldId="264"/>
        </pc:sldMkLst>
        <pc:spChg chg="add mod">
          <ac:chgData name="Irina Semjonova" userId="b207486b-a043-43c3-b622-d0f071e6e853" providerId="ADAL" clId="{88B1E88D-F729-4E28-B728-90509F708E08}" dt="2026-09-03T11:28:06.521" v="90" actId="1076"/>
          <ac:spMkLst>
            <pc:docMk/>
            <pc:sldMk cId="4290016831" sldId="264"/>
            <ac:spMk id="3" creationId="{EC99698E-F567-2396-1DC4-98306C8D9244}"/>
          </ac:spMkLst>
        </pc:spChg>
        <pc:spChg chg="mod">
          <ac:chgData name="Irina Semjonova" userId="b207486b-a043-43c3-b622-d0f071e6e853" providerId="ADAL" clId="{88B1E88D-F729-4E28-B728-90509F708E08}" dt="2026-09-03T08:16:10.310" v="34"/>
          <ac:spMkLst>
            <pc:docMk/>
            <pc:sldMk cId="4290016831" sldId="264"/>
            <ac:spMk id="4" creationId="{2DF7CD9C-6609-D148-A958-146B1AB9FE2E}"/>
          </ac:spMkLst>
        </pc:spChg>
      </pc:sldChg>
      <pc:sldChg chg="addSp modSp">
        <pc:chgData name="Irina Semjonova" userId="b207486b-a043-43c3-b622-d0f071e6e853" providerId="ADAL" clId="{88B1E88D-F729-4E28-B728-90509F708E08}" dt="2026-09-03T08:11:15.017" v="26"/>
        <pc:sldMkLst>
          <pc:docMk/>
          <pc:sldMk cId="1806717581" sldId="287"/>
        </pc:sldMkLst>
        <pc:spChg chg="add mod">
          <ac:chgData name="Irina Semjonova" userId="b207486b-a043-43c3-b622-d0f071e6e853" providerId="ADAL" clId="{88B1E88D-F729-4E28-B728-90509F708E08}" dt="2026-09-03T08:11:15.017" v="26"/>
          <ac:spMkLst>
            <pc:docMk/>
            <pc:sldMk cId="1806717581" sldId="287"/>
            <ac:spMk id="5" creationId="{9CA5D5AD-B7E1-EEDF-7370-653A7F2DC8B4}"/>
          </ac:spMkLst>
        </pc:spChg>
        <pc:spChg chg="add mod">
          <ac:chgData name="Irina Semjonova" userId="b207486b-a043-43c3-b622-d0f071e6e853" providerId="ADAL" clId="{88B1E88D-F729-4E28-B728-90509F708E08}" dt="2026-09-03T08:11:15.017" v="26"/>
          <ac:spMkLst>
            <pc:docMk/>
            <pc:sldMk cId="1806717581" sldId="287"/>
            <ac:spMk id="6" creationId="{448BC9BE-96AD-74A5-25F8-5DEA257E204F}"/>
          </ac:spMkLst>
        </pc:spChg>
        <pc:spChg chg="add mod">
          <ac:chgData name="Irina Semjonova" userId="b207486b-a043-43c3-b622-d0f071e6e853" providerId="ADAL" clId="{88B1E88D-F729-4E28-B728-90509F708E08}" dt="2026-09-03T08:11:15.017" v="26"/>
          <ac:spMkLst>
            <pc:docMk/>
            <pc:sldMk cId="1806717581" sldId="287"/>
            <ac:spMk id="8" creationId="{96306B32-3734-7B1A-65CF-4106FDC002BA}"/>
          </ac:spMkLst>
        </pc:spChg>
        <pc:spChg chg="add mod">
          <ac:chgData name="Irina Semjonova" userId="b207486b-a043-43c3-b622-d0f071e6e853" providerId="ADAL" clId="{88B1E88D-F729-4E28-B728-90509F708E08}" dt="2026-09-03T08:11:15.017" v="26"/>
          <ac:spMkLst>
            <pc:docMk/>
            <pc:sldMk cId="1806717581" sldId="287"/>
            <ac:spMk id="9" creationId="{7E5E659F-FAA6-E44D-ADBE-38C635844FC1}"/>
          </ac:spMkLst>
        </pc:spChg>
      </pc:sldChg>
      <pc:sldChg chg="addSp delSp modSp mod">
        <pc:chgData name="Irina Semjonova" userId="b207486b-a043-43c3-b622-d0f071e6e853" providerId="ADAL" clId="{88B1E88D-F729-4E28-B728-90509F708E08}" dt="2026-09-03T11:27:53.704" v="88" actId="478"/>
        <pc:sldMkLst>
          <pc:docMk/>
          <pc:sldMk cId="2545492547" sldId="293"/>
        </pc:sldMkLst>
        <pc:spChg chg="add mod">
          <ac:chgData name="Irina Semjonova" userId="b207486b-a043-43c3-b622-d0f071e6e853" providerId="ADAL" clId="{88B1E88D-F729-4E28-B728-90509F708E08}" dt="2026-09-03T11:27:50.893" v="87"/>
          <ac:spMkLst>
            <pc:docMk/>
            <pc:sldMk cId="2545492547" sldId="293"/>
            <ac:spMk id="5" creationId="{4C7C238C-0BEF-3969-FD25-39E5DE0FE763}"/>
          </ac:spMkLst>
        </pc:spChg>
      </pc:sldChg>
      <pc:sldChg chg="addSp modSp mod">
        <pc:chgData name="Irina Semjonova" userId="b207486b-a043-43c3-b622-d0f071e6e853" providerId="ADAL" clId="{88B1E88D-F729-4E28-B728-90509F708E08}" dt="2026-09-08T07:41:15.389" v="124" actId="20577"/>
        <pc:sldMkLst>
          <pc:docMk/>
          <pc:sldMk cId="3313901860" sldId="294"/>
        </pc:sldMkLst>
        <pc:spChg chg="ord">
          <ac:chgData name="Irina Semjonova" userId="b207486b-a043-43c3-b622-d0f071e6e853" providerId="ADAL" clId="{88B1E88D-F729-4E28-B728-90509F708E08}" dt="2026-09-03T11:36:08.373" v="100" actId="167"/>
          <ac:spMkLst>
            <pc:docMk/>
            <pc:sldMk cId="3313901860" sldId="294"/>
            <ac:spMk id="14" creationId="{4C496C16-E4A4-C289-1B37-B32D016FA17A}"/>
          </ac:spMkLst>
        </pc:spChg>
        <pc:spChg chg="mod">
          <ac:chgData name="Irina Semjonova" userId="b207486b-a043-43c3-b622-d0f071e6e853" providerId="ADAL" clId="{88B1E88D-F729-4E28-B728-90509F708E08}" dt="2026-09-08T07:41:15.389" v="124" actId="20577"/>
          <ac:spMkLst>
            <pc:docMk/>
            <pc:sldMk cId="3313901860" sldId="294"/>
            <ac:spMk id="27" creationId="{3C9DFC25-BDBD-FA0A-4392-0BAF1E49AE3A}"/>
          </ac:spMkLst>
        </pc:spChg>
        <pc:picChg chg="add mod ord">
          <ac:chgData name="Irina Semjonova" userId="b207486b-a043-43c3-b622-d0f071e6e853" providerId="ADAL" clId="{88B1E88D-F729-4E28-B728-90509F708E08}" dt="2026-09-03T11:35:58.484" v="99" actId="167"/>
          <ac:picMkLst>
            <pc:docMk/>
            <pc:sldMk cId="3313901860" sldId="294"/>
            <ac:picMk id="6" creationId="{68A87BE7-FF9E-4BFE-5D46-584367333D7F}"/>
          </ac:picMkLst>
        </pc:picChg>
        <pc:picChg chg="mod">
          <ac:chgData name="Irina Semjonova" userId="b207486b-a043-43c3-b622-d0f071e6e853" providerId="ADAL" clId="{88B1E88D-F729-4E28-B728-90509F708E08}" dt="2026-09-03T11:36:44.180" v="117" actId="1037"/>
          <ac:picMkLst>
            <pc:docMk/>
            <pc:sldMk cId="3313901860" sldId="294"/>
            <ac:picMk id="10" creationId="{30E52CD9-1E60-722B-0595-9906A8C689C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252E7E-5A75-014E-9632-C71A31B7B53E}" type="datetimeFigureOut">
              <a:rPr lang="en-LV" smtClean="0"/>
              <a:t>09/08/2026</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8EB2E-6EED-EE45-BD38-83AB25050DDC}" type="slidenum">
              <a:rPr lang="en-LV" smtClean="0"/>
              <a:t>‹#›</a:t>
            </a:fld>
            <a:endParaRPr lang="en-LV"/>
          </a:p>
        </p:txBody>
      </p:sp>
    </p:spTree>
    <p:extLst>
      <p:ext uri="{BB962C8B-B14F-4D97-AF65-F5344CB8AC3E}">
        <p14:creationId xmlns:p14="http://schemas.microsoft.com/office/powerpoint/2010/main" val="1244322517"/>
      </p:ext>
    </p:extLst>
  </p:cSld>
  <p:clrMap bg1="lt1" tx1="dk1" bg2="lt2" tx2="dk2" accent1="accent1" accent2="accent2" accent3="accent3" accent4="accent4" accent5="accent5" accent6="accent6" hlink="hlink" folHlink="folHlink"/>
  <p:notesStyle>
    <a:lvl1pPr marL="0" algn="l" defTabSz="1507937" rtl="0" eaLnBrk="1" latinLnBrk="0" hangingPunct="1">
      <a:defRPr sz="1979" kern="1200">
        <a:solidFill>
          <a:schemeClr val="tx1"/>
        </a:solidFill>
        <a:latin typeface="+mn-lt"/>
        <a:ea typeface="+mn-ea"/>
        <a:cs typeface="+mn-cs"/>
      </a:defRPr>
    </a:lvl1pPr>
    <a:lvl2pPr marL="753969" algn="l" defTabSz="1507937" rtl="0" eaLnBrk="1" latinLnBrk="0" hangingPunct="1">
      <a:defRPr sz="1979" kern="1200">
        <a:solidFill>
          <a:schemeClr val="tx1"/>
        </a:solidFill>
        <a:latin typeface="+mn-lt"/>
        <a:ea typeface="+mn-ea"/>
        <a:cs typeface="+mn-cs"/>
      </a:defRPr>
    </a:lvl2pPr>
    <a:lvl3pPr marL="1507937" algn="l" defTabSz="1507937" rtl="0" eaLnBrk="1" latinLnBrk="0" hangingPunct="1">
      <a:defRPr sz="1979" kern="1200">
        <a:solidFill>
          <a:schemeClr val="tx1"/>
        </a:solidFill>
        <a:latin typeface="+mn-lt"/>
        <a:ea typeface="+mn-ea"/>
        <a:cs typeface="+mn-cs"/>
      </a:defRPr>
    </a:lvl3pPr>
    <a:lvl4pPr marL="2261906" algn="l" defTabSz="1507937" rtl="0" eaLnBrk="1" latinLnBrk="0" hangingPunct="1">
      <a:defRPr sz="1979" kern="1200">
        <a:solidFill>
          <a:schemeClr val="tx1"/>
        </a:solidFill>
        <a:latin typeface="+mn-lt"/>
        <a:ea typeface="+mn-ea"/>
        <a:cs typeface="+mn-cs"/>
      </a:defRPr>
    </a:lvl4pPr>
    <a:lvl5pPr marL="3015874" algn="l" defTabSz="1507937" rtl="0" eaLnBrk="1" latinLnBrk="0" hangingPunct="1">
      <a:defRPr sz="1979" kern="1200">
        <a:solidFill>
          <a:schemeClr val="tx1"/>
        </a:solidFill>
        <a:latin typeface="+mn-lt"/>
        <a:ea typeface="+mn-ea"/>
        <a:cs typeface="+mn-cs"/>
      </a:defRPr>
    </a:lvl5pPr>
    <a:lvl6pPr marL="3769843" algn="l" defTabSz="1507937" rtl="0" eaLnBrk="1" latinLnBrk="0" hangingPunct="1">
      <a:defRPr sz="1979" kern="1200">
        <a:solidFill>
          <a:schemeClr val="tx1"/>
        </a:solidFill>
        <a:latin typeface="+mn-lt"/>
        <a:ea typeface="+mn-ea"/>
        <a:cs typeface="+mn-cs"/>
      </a:defRPr>
    </a:lvl6pPr>
    <a:lvl7pPr marL="4523811" algn="l" defTabSz="1507937" rtl="0" eaLnBrk="1" latinLnBrk="0" hangingPunct="1">
      <a:defRPr sz="1979" kern="1200">
        <a:solidFill>
          <a:schemeClr val="tx1"/>
        </a:solidFill>
        <a:latin typeface="+mn-lt"/>
        <a:ea typeface="+mn-ea"/>
        <a:cs typeface="+mn-cs"/>
      </a:defRPr>
    </a:lvl7pPr>
    <a:lvl8pPr marL="5277780" algn="l" defTabSz="1507937" rtl="0" eaLnBrk="1" latinLnBrk="0" hangingPunct="1">
      <a:defRPr sz="1979" kern="1200">
        <a:solidFill>
          <a:schemeClr val="tx1"/>
        </a:solidFill>
        <a:latin typeface="+mn-lt"/>
        <a:ea typeface="+mn-ea"/>
        <a:cs typeface="+mn-cs"/>
      </a:defRPr>
    </a:lvl8pPr>
    <a:lvl9pPr marL="6031748" algn="l" defTabSz="1507937" rtl="0" eaLnBrk="1" latinLnBrk="0" hangingPunct="1">
      <a:defRPr sz="197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hyperlink" Target="http://www.cleanr.lv/" TargetMode="External"/><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20" name="object 2">
            <a:extLst>
              <a:ext uri="{FF2B5EF4-FFF2-40B4-BE49-F238E27FC236}">
                <a16:creationId xmlns:a16="http://schemas.microsoft.com/office/drawing/2014/main" id="{C25E7BAD-1A3D-FA45-8843-9D0BE9BE4BF2}"/>
              </a:ext>
            </a:extLst>
          </p:cNvPr>
          <p:cNvSpPr/>
          <p:nvPr userDrawn="1"/>
        </p:nvSpPr>
        <p:spPr>
          <a:xfrm>
            <a:off x="0" y="2223"/>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pic>
        <p:nvPicPr>
          <p:cNvPr id="9" name="Picture 8">
            <a:extLst>
              <a:ext uri="{FF2B5EF4-FFF2-40B4-BE49-F238E27FC236}">
                <a16:creationId xmlns:a16="http://schemas.microsoft.com/office/drawing/2014/main" id="{72DCCE7C-668A-CE42-A57F-38AF05B6D4EC}"/>
              </a:ext>
            </a:extLst>
          </p:cNvPr>
          <p:cNvPicPr>
            <a:picLocks noChangeAspect="1"/>
          </p:cNvPicPr>
          <p:nvPr userDrawn="1"/>
        </p:nvPicPr>
        <p:blipFill>
          <a:blip r:embed="rId2"/>
          <a:stretch>
            <a:fillRect/>
          </a:stretch>
        </p:blipFill>
        <p:spPr>
          <a:xfrm>
            <a:off x="5841311" y="4435475"/>
            <a:ext cx="8421730" cy="2168281"/>
          </a:xfrm>
          <a:prstGeom prst="rect">
            <a:avLst/>
          </a:prstGeom>
        </p:spPr>
      </p:pic>
    </p:spTree>
    <p:extLst>
      <p:ext uri="{BB962C8B-B14F-4D97-AF65-F5344CB8AC3E}">
        <p14:creationId xmlns:p14="http://schemas.microsoft.com/office/powerpoint/2010/main" val="503945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09">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3492000"/>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11310938"/>
          </a:xfrm>
        </p:spPr>
        <p:txBody>
          <a:bodyPr/>
          <a:lstStyle/>
          <a:p>
            <a:r>
              <a:rPr lang="lv-LV"/>
              <a:t>Noklikšķiniet uz ikonas, lai pievienotu attēlu</a:t>
            </a:r>
            <a:endParaRPr lang="en-LV" dirty="0"/>
          </a:p>
        </p:txBody>
      </p:sp>
      <p:pic>
        <p:nvPicPr>
          <p:cNvPr id="27" name="Picture 26">
            <a:hlinkClick r:id="rId2"/>
            <a:hlinkHover r:id="rId2"/>
            <a:extLst>
              <a:ext uri="{FF2B5EF4-FFF2-40B4-BE49-F238E27FC236}">
                <a16:creationId xmlns:a16="http://schemas.microsoft.com/office/drawing/2014/main" id="{B027FD90-7312-2346-8214-2602E1AED873}"/>
              </a:ext>
            </a:extLst>
          </p:cNvPr>
          <p:cNvPicPr>
            <a:picLocks noChangeAspect="1"/>
          </p:cNvPicPr>
          <p:nvPr userDrawn="1"/>
        </p:nvPicPr>
        <p:blipFill>
          <a:blip r:embed="rId3"/>
          <a:stretch>
            <a:fillRect/>
          </a:stretch>
        </p:blipFill>
        <p:spPr>
          <a:xfrm>
            <a:off x="10052844" y="10188000"/>
            <a:ext cx="1644008" cy="180000"/>
          </a:xfrm>
          <a:prstGeom prst="rect">
            <a:avLst/>
          </a:prstGeom>
        </p:spPr>
      </p:pic>
      <p:sp>
        <p:nvSpPr>
          <p:cNvPr id="6" name="Freeform: Shape 5">
            <a:extLst>
              <a:ext uri="{FF2B5EF4-FFF2-40B4-BE49-F238E27FC236}">
                <a16:creationId xmlns:a16="http://schemas.microsoft.com/office/drawing/2014/main" id="{4057A190-E259-9992-23C0-3BE4DDF8AABE}"/>
              </a:ext>
            </a:extLst>
          </p:cNvPr>
          <p:cNvSpPr/>
          <p:nvPr/>
        </p:nvSpPr>
        <p:spPr>
          <a:xfrm>
            <a:off x="1259997" y="9931119"/>
            <a:ext cx="1637962" cy="421923"/>
          </a:xfrm>
          <a:custGeom>
            <a:avLst/>
            <a:gdLst>
              <a:gd name="connsiteX0" fmla="*/ 1406626 w 1637962"/>
              <a:gd name="connsiteY0" fmla="*/ 171094 h 421923"/>
              <a:gd name="connsiteX1" fmla="*/ 1360686 w 1637962"/>
              <a:gd name="connsiteY1" fmla="*/ 133786 h 421923"/>
              <a:gd name="connsiteX2" fmla="*/ 1301177 w 1637962"/>
              <a:gd name="connsiteY2" fmla="*/ 119906 h 421923"/>
              <a:gd name="connsiteX3" fmla="*/ 1247837 w 1637962"/>
              <a:gd name="connsiteY3" fmla="*/ 131319 h 421923"/>
              <a:gd name="connsiteX4" fmla="*/ 1214231 w 1637962"/>
              <a:gd name="connsiteY4" fmla="*/ 153825 h 421923"/>
              <a:gd name="connsiteX5" fmla="*/ 1214231 w 1637962"/>
              <a:gd name="connsiteY5" fmla="*/ 126075 h 421923"/>
              <a:gd name="connsiteX6" fmla="*/ 1157496 w 1637962"/>
              <a:gd name="connsiteY6" fmla="*/ 126075 h 421923"/>
              <a:gd name="connsiteX7" fmla="*/ 1157496 w 1637962"/>
              <a:gd name="connsiteY7" fmla="*/ 415902 h 421923"/>
              <a:gd name="connsiteX8" fmla="*/ 1216083 w 1637962"/>
              <a:gd name="connsiteY8" fmla="*/ 415902 h 421923"/>
              <a:gd name="connsiteX9" fmla="*/ 1216083 w 1637962"/>
              <a:gd name="connsiteY9" fmla="*/ 216723 h 421923"/>
              <a:gd name="connsiteX10" fmla="*/ 1249689 w 1637962"/>
              <a:gd name="connsiteY10" fmla="*/ 188050 h 421923"/>
              <a:gd name="connsiteX11" fmla="*/ 1299331 w 1637962"/>
              <a:gd name="connsiteY11" fmla="*/ 175410 h 421923"/>
              <a:gd name="connsiteX12" fmla="*/ 1332938 w 1637962"/>
              <a:gd name="connsiteY12" fmla="*/ 183116 h 421923"/>
              <a:gd name="connsiteX13" fmla="*/ 1359146 w 1637962"/>
              <a:gd name="connsiteY13" fmla="*/ 203773 h 421923"/>
              <a:gd name="connsiteX14" fmla="*/ 1371792 w 1637962"/>
              <a:gd name="connsiteY14" fmla="*/ 228441 h 421923"/>
              <a:gd name="connsiteX15" fmla="*/ 1376414 w 1637962"/>
              <a:gd name="connsiteY15" fmla="*/ 270993 h 421923"/>
              <a:gd name="connsiteX16" fmla="*/ 1376414 w 1637962"/>
              <a:gd name="connsiteY16" fmla="*/ 415905 h 421923"/>
              <a:gd name="connsiteX17" fmla="*/ 1434995 w 1637962"/>
              <a:gd name="connsiteY17" fmla="*/ 415905 h 421923"/>
              <a:gd name="connsiteX18" fmla="*/ 1434995 w 1637962"/>
              <a:gd name="connsiteY18" fmla="*/ 274078 h 421923"/>
              <a:gd name="connsiteX19" fmla="*/ 1427905 w 1637962"/>
              <a:gd name="connsiteY19" fmla="*/ 212721 h 421923"/>
              <a:gd name="connsiteX20" fmla="*/ 1406632 w 1637962"/>
              <a:gd name="connsiteY20" fmla="*/ 171097 h 421923"/>
              <a:gd name="connsiteX21" fmla="*/ 1637321 w 1637962"/>
              <a:gd name="connsiteY21" fmla="*/ 119883 h 421923"/>
              <a:gd name="connsiteX22" fmla="*/ 1577813 w 1637962"/>
              <a:gd name="connsiteY22" fmla="*/ 133746 h 421923"/>
              <a:gd name="connsiteX23" fmla="*/ 1531872 w 1637962"/>
              <a:gd name="connsiteY23" fmla="*/ 171053 h 421923"/>
              <a:gd name="connsiteX24" fmla="*/ 1510599 w 1637962"/>
              <a:gd name="connsiteY24" fmla="*/ 212678 h 421923"/>
              <a:gd name="connsiteX25" fmla="*/ 1503509 w 1637962"/>
              <a:gd name="connsiteY25" fmla="*/ 274035 h 421923"/>
              <a:gd name="connsiteX26" fmla="*/ 1503509 w 1637962"/>
              <a:gd name="connsiteY26" fmla="*/ 415865 h 421923"/>
              <a:gd name="connsiteX27" fmla="*/ 1562090 w 1637962"/>
              <a:gd name="connsiteY27" fmla="*/ 415865 h 421923"/>
              <a:gd name="connsiteX28" fmla="*/ 1562090 w 1637962"/>
              <a:gd name="connsiteY28" fmla="*/ 270952 h 421923"/>
              <a:gd name="connsiteX29" fmla="*/ 1566713 w 1637962"/>
              <a:gd name="connsiteY29" fmla="*/ 228401 h 421923"/>
              <a:gd name="connsiteX30" fmla="*/ 1579359 w 1637962"/>
              <a:gd name="connsiteY30" fmla="*/ 203733 h 421923"/>
              <a:gd name="connsiteX31" fmla="*/ 1605566 w 1637962"/>
              <a:gd name="connsiteY31" fmla="*/ 183075 h 421923"/>
              <a:gd name="connsiteX32" fmla="*/ 1637963 w 1637962"/>
              <a:gd name="connsiteY32" fmla="*/ 175436 h 421923"/>
              <a:gd name="connsiteX33" fmla="*/ 1637963 w 1637962"/>
              <a:gd name="connsiteY33" fmla="*/ 119883 h 421923"/>
              <a:gd name="connsiteX34" fmla="*/ 1637327 w 1637962"/>
              <a:gd name="connsiteY34" fmla="*/ 119883 h 421923"/>
              <a:gd name="connsiteX35" fmla="*/ 1587370 w 1637962"/>
              <a:gd name="connsiteY35" fmla="*/ 28042 h 421923"/>
              <a:gd name="connsiteX36" fmla="*/ 1538705 w 1637962"/>
              <a:gd name="connsiteY36" fmla="*/ 0 h 421923"/>
              <a:gd name="connsiteX37" fmla="*/ 1469218 w 1637962"/>
              <a:gd name="connsiteY37" fmla="*/ 40700 h 421923"/>
              <a:gd name="connsiteX38" fmla="*/ 1399739 w 1637962"/>
              <a:gd name="connsiteY38" fmla="*/ 14 h 421923"/>
              <a:gd name="connsiteX39" fmla="*/ 1351123 w 1637962"/>
              <a:gd name="connsiteY39" fmla="*/ 28013 h 421923"/>
              <a:gd name="connsiteX40" fmla="*/ 1469255 w 1637962"/>
              <a:gd name="connsiteY40" fmla="*/ 96319 h 421923"/>
              <a:gd name="connsiteX41" fmla="*/ 1587368 w 1637962"/>
              <a:gd name="connsiteY41" fmla="*/ 28045 h 421923"/>
              <a:gd name="connsiteX42" fmla="*/ 1032305 w 1637962"/>
              <a:gd name="connsiteY42" fmla="*/ 152595 h 421923"/>
              <a:gd name="connsiteX43" fmla="*/ 989447 w 1637962"/>
              <a:gd name="connsiteY43" fmla="*/ 127621 h 421923"/>
              <a:gd name="connsiteX44" fmla="*/ 941657 w 1637962"/>
              <a:gd name="connsiteY44" fmla="*/ 119909 h 421923"/>
              <a:gd name="connsiteX45" fmla="*/ 941021 w 1637962"/>
              <a:gd name="connsiteY45" fmla="*/ 119930 h 421923"/>
              <a:gd name="connsiteX46" fmla="*/ 791582 w 1637962"/>
              <a:gd name="connsiteY46" fmla="*/ 270990 h 421923"/>
              <a:gd name="connsiteX47" fmla="*/ 941024 w 1637962"/>
              <a:gd name="connsiteY47" fmla="*/ 421914 h 421923"/>
              <a:gd name="connsiteX48" fmla="*/ 942917 w 1637962"/>
              <a:gd name="connsiteY48" fmla="*/ 421914 h 421923"/>
              <a:gd name="connsiteX49" fmla="*/ 991602 w 1637962"/>
              <a:gd name="connsiteY49" fmla="*/ 413750 h 421923"/>
              <a:gd name="connsiteX50" fmla="*/ 1032302 w 1637962"/>
              <a:gd name="connsiteY50" fmla="*/ 389388 h 421923"/>
              <a:gd name="connsiteX51" fmla="*/ 1032302 w 1637962"/>
              <a:gd name="connsiteY51" fmla="*/ 415905 h 421923"/>
              <a:gd name="connsiteX52" fmla="*/ 1089028 w 1637962"/>
              <a:gd name="connsiteY52" fmla="*/ 415905 h 421923"/>
              <a:gd name="connsiteX53" fmla="*/ 1089028 w 1637962"/>
              <a:gd name="connsiteY53" fmla="*/ 126078 h 421923"/>
              <a:gd name="connsiteX54" fmla="*/ 1032302 w 1637962"/>
              <a:gd name="connsiteY54" fmla="*/ 126078 h 421923"/>
              <a:gd name="connsiteX55" fmla="*/ 1032302 w 1637962"/>
              <a:gd name="connsiteY55" fmla="*/ 152595 h 421923"/>
              <a:gd name="connsiteX56" fmla="*/ 1030450 w 1637962"/>
              <a:gd name="connsiteY56" fmla="*/ 325257 h 421923"/>
              <a:gd name="connsiteX57" fmla="*/ 994382 w 1637962"/>
              <a:gd name="connsiteY57" fmla="*/ 355781 h 421923"/>
              <a:gd name="connsiteX58" fmla="*/ 966308 w 1637962"/>
              <a:gd name="connsiteY58" fmla="*/ 365229 h 421923"/>
              <a:gd name="connsiteX59" fmla="*/ 956467 w 1637962"/>
              <a:gd name="connsiteY59" fmla="*/ 366405 h 421923"/>
              <a:gd name="connsiteX60" fmla="*/ 952671 w 1637962"/>
              <a:gd name="connsiteY60" fmla="*/ 366523 h 421923"/>
              <a:gd name="connsiteX61" fmla="*/ 949559 w 1637962"/>
              <a:gd name="connsiteY61" fmla="*/ 366523 h 421923"/>
              <a:gd name="connsiteX62" fmla="*/ 934983 w 1637962"/>
              <a:gd name="connsiteY62" fmla="*/ 365529 h 421923"/>
              <a:gd name="connsiteX63" fmla="*/ 850284 w 1637962"/>
              <a:gd name="connsiteY63" fmla="*/ 270730 h 421923"/>
              <a:gd name="connsiteX64" fmla="*/ 943301 w 1637962"/>
              <a:gd name="connsiteY64" fmla="*/ 175332 h 421923"/>
              <a:gd name="connsiteX65" fmla="*/ 947820 w 1637962"/>
              <a:gd name="connsiteY65" fmla="*/ 175413 h 421923"/>
              <a:gd name="connsiteX66" fmla="*/ 995610 w 1637962"/>
              <a:gd name="connsiteY66" fmla="*/ 187129 h 421923"/>
              <a:gd name="connsiteX67" fmla="*/ 1030444 w 1637962"/>
              <a:gd name="connsiteY67" fmla="*/ 216725 h 421923"/>
              <a:gd name="connsiteX68" fmla="*/ 1030444 w 1637962"/>
              <a:gd name="connsiteY68" fmla="*/ 325257 h 421923"/>
              <a:gd name="connsiteX69" fmla="*/ 329629 w 1637962"/>
              <a:gd name="connsiteY69" fmla="*/ 415902 h 421923"/>
              <a:gd name="connsiteX70" fmla="*/ 388213 w 1637962"/>
              <a:gd name="connsiteY70" fmla="*/ 415902 h 421923"/>
              <a:gd name="connsiteX71" fmla="*/ 388213 w 1637962"/>
              <a:gd name="connsiteY71" fmla="*/ 12 h 421923"/>
              <a:gd name="connsiteX72" fmla="*/ 329629 w 1637962"/>
              <a:gd name="connsiteY72" fmla="*/ 12 h 421923"/>
              <a:gd name="connsiteX73" fmla="*/ 329629 w 1637962"/>
              <a:gd name="connsiteY73" fmla="*/ 415902 h 421923"/>
              <a:gd name="connsiteX74" fmla="*/ 594598 w 1637962"/>
              <a:gd name="connsiteY74" fmla="*/ 119863 h 421923"/>
              <a:gd name="connsiteX75" fmla="*/ 443604 w 1637962"/>
              <a:gd name="connsiteY75" fmla="*/ 270860 h 421923"/>
              <a:gd name="connsiteX76" fmla="*/ 592737 w 1637962"/>
              <a:gd name="connsiteY76" fmla="*/ 421917 h 421923"/>
              <a:gd name="connsiteX77" fmla="*/ 594595 w 1637962"/>
              <a:gd name="connsiteY77" fmla="*/ 421917 h 421923"/>
              <a:gd name="connsiteX78" fmla="*/ 597574 w 1637962"/>
              <a:gd name="connsiteY78" fmla="*/ 421917 h 421923"/>
              <a:gd name="connsiteX79" fmla="*/ 598854 w 1637962"/>
              <a:gd name="connsiteY79" fmla="*/ 421917 h 421923"/>
              <a:gd name="connsiteX80" fmla="*/ 674394 w 1637962"/>
              <a:gd name="connsiteY80" fmla="*/ 402800 h 421923"/>
              <a:gd name="connsiteX81" fmla="*/ 727734 w 1637962"/>
              <a:gd name="connsiteY81" fmla="*/ 354088 h 421923"/>
              <a:gd name="connsiteX82" fmla="*/ 686419 w 1637962"/>
              <a:gd name="connsiteY82" fmla="*/ 320788 h 421923"/>
              <a:gd name="connsiteX83" fmla="*/ 671308 w 1637962"/>
              <a:gd name="connsiteY83" fmla="*/ 336823 h 421923"/>
              <a:gd name="connsiteX84" fmla="*/ 652194 w 1637962"/>
              <a:gd name="connsiteY84" fmla="*/ 351312 h 421923"/>
              <a:gd name="connsiteX85" fmla="*/ 628144 w 1637962"/>
              <a:gd name="connsiteY85" fmla="*/ 362106 h 421923"/>
              <a:gd name="connsiteX86" fmla="*/ 598807 w 1637962"/>
              <a:gd name="connsiteY86" fmla="*/ 366526 h 421923"/>
              <a:gd name="connsiteX87" fmla="*/ 592737 w 1637962"/>
              <a:gd name="connsiteY87" fmla="*/ 366292 h 421923"/>
              <a:gd name="connsiteX88" fmla="*/ 504285 w 1637962"/>
              <a:gd name="connsiteY88" fmla="*/ 290668 h 421923"/>
              <a:gd name="connsiteX89" fmla="*/ 744263 w 1637962"/>
              <a:gd name="connsiteY89" fmla="*/ 290668 h 421923"/>
              <a:gd name="connsiteX90" fmla="*/ 745598 w 1637962"/>
              <a:gd name="connsiteY90" fmla="*/ 270863 h 421923"/>
              <a:gd name="connsiteX91" fmla="*/ 594601 w 1637962"/>
              <a:gd name="connsiteY91" fmla="*/ 119866 h 421923"/>
              <a:gd name="connsiteX92" fmla="*/ 506758 w 1637962"/>
              <a:gd name="connsiteY92" fmla="*/ 241335 h 421923"/>
              <a:gd name="connsiteX93" fmla="*/ 595829 w 1637962"/>
              <a:gd name="connsiteY93" fmla="*/ 175298 h 421923"/>
              <a:gd name="connsiteX94" fmla="*/ 684893 w 1637962"/>
              <a:gd name="connsiteY94" fmla="*/ 241335 h 421923"/>
              <a:gd name="connsiteX95" fmla="*/ 506758 w 1637962"/>
              <a:gd name="connsiteY95" fmla="*/ 241335 h 421923"/>
              <a:gd name="connsiteX96" fmla="*/ 227705 w 1637962"/>
              <a:gd name="connsiteY96" fmla="*/ 336817 h 421923"/>
              <a:gd name="connsiteX97" fmla="*/ 208590 w 1637962"/>
              <a:gd name="connsiteY97" fmla="*/ 351306 h 421923"/>
              <a:gd name="connsiteX98" fmla="*/ 184540 w 1637962"/>
              <a:gd name="connsiteY98" fmla="*/ 362100 h 421923"/>
              <a:gd name="connsiteX99" fmla="*/ 155250 w 1637962"/>
              <a:gd name="connsiteY99" fmla="*/ 366416 h 421923"/>
              <a:gd name="connsiteX100" fmla="*/ 148680 w 1637962"/>
              <a:gd name="connsiteY100" fmla="*/ 366127 h 421923"/>
              <a:gd name="connsiteX101" fmla="*/ 58584 w 1637962"/>
              <a:gd name="connsiteY101" fmla="*/ 270848 h 421923"/>
              <a:gd name="connsiteX102" fmla="*/ 146548 w 1637962"/>
              <a:gd name="connsiteY102" fmla="*/ 175711 h 421923"/>
              <a:gd name="connsiteX103" fmla="*/ 151699 w 1637962"/>
              <a:gd name="connsiteY103" fmla="*/ 175494 h 421923"/>
              <a:gd name="connsiteX104" fmla="*/ 173414 w 1637962"/>
              <a:gd name="connsiteY104" fmla="*/ 177681 h 421923"/>
              <a:gd name="connsiteX105" fmla="*/ 199781 w 1637962"/>
              <a:gd name="connsiteY105" fmla="*/ 187244 h 421923"/>
              <a:gd name="connsiteX106" fmla="*/ 233102 w 1637962"/>
              <a:gd name="connsiteY106" fmla="*/ 214954 h 421923"/>
              <a:gd name="connsiteX107" fmla="*/ 274414 w 1637962"/>
              <a:gd name="connsiteY107" fmla="*/ 180429 h 421923"/>
              <a:gd name="connsiteX108" fmla="*/ 221689 w 1637962"/>
              <a:gd name="connsiteY108" fmla="*/ 136337 h 421923"/>
              <a:gd name="connsiteX109" fmla="*/ 151716 w 1637962"/>
              <a:gd name="connsiteY109" fmla="*/ 119883 h 421923"/>
              <a:gd name="connsiteX110" fmla="*/ 151017 w 1637962"/>
              <a:gd name="connsiteY110" fmla="*/ 119906 h 421923"/>
              <a:gd name="connsiteX111" fmla="*/ 151017 w 1637962"/>
              <a:gd name="connsiteY111" fmla="*/ 119883 h 421923"/>
              <a:gd name="connsiteX112" fmla="*/ 1661 w 1637962"/>
              <a:gd name="connsiteY112" fmla="*/ 248535 h 421923"/>
              <a:gd name="connsiteX113" fmla="*/ 1627 w 1637962"/>
              <a:gd name="connsiteY113" fmla="*/ 248810 h 421923"/>
              <a:gd name="connsiteX114" fmla="*/ 748 w 1637962"/>
              <a:gd name="connsiteY114" fmla="*/ 255888 h 421923"/>
              <a:gd name="connsiteX115" fmla="*/ 665 w 1637962"/>
              <a:gd name="connsiteY115" fmla="*/ 256975 h 421923"/>
              <a:gd name="connsiteX116" fmla="*/ 191 w 1637962"/>
              <a:gd name="connsiteY116" fmla="*/ 263360 h 421923"/>
              <a:gd name="connsiteX117" fmla="*/ 90 w 1637962"/>
              <a:gd name="connsiteY117" fmla="*/ 267306 h 421923"/>
              <a:gd name="connsiteX118" fmla="*/ 0 w 1637962"/>
              <a:gd name="connsiteY118" fmla="*/ 270897 h 421923"/>
              <a:gd name="connsiteX119" fmla="*/ 0 w 1637962"/>
              <a:gd name="connsiteY119" fmla="*/ 270941 h 421923"/>
              <a:gd name="connsiteX120" fmla="*/ 0 w 1637962"/>
              <a:gd name="connsiteY120" fmla="*/ 270987 h 421923"/>
              <a:gd name="connsiteX121" fmla="*/ 126479 w 1637962"/>
              <a:gd name="connsiteY121" fmla="*/ 419898 h 421923"/>
              <a:gd name="connsiteX122" fmla="*/ 130591 w 1637962"/>
              <a:gd name="connsiteY122" fmla="*/ 420499 h 421923"/>
              <a:gd name="connsiteX123" fmla="*/ 151014 w 1637962"/>
              <a:gd name="connsiteY123" fmla="*/ 421912 h 421923"/>
              <a:gd name="connsiteX124" fmla="*/ 155247 w 1637962"/>
              <a:gd name="connsiteY124" fmla="*/ 421912 h 421923"/>
              <a:gd name="connsiteX125" fmla="*/ 230787 w 1637962"/>
              <a:gd name="connsiteY125" fmla="*/ 402794 h 421923"/>
              <a:gd name="connsiteX126" fmla="*/ 284127 w 1637962"/>
              <a:gd name="connsiteY126" fmla="*/ 354082 h 421923"/>
              <a:gd name="connsiteX127" fmla="*/ 242812 w 1637962"/>
              <a:gd name="connsiteY127" fmla="*/ 320782 h 421923"/>
              <a:gd name="connsiteX128" fmla="*/ 227705 w 1637962"/>
              <a:gd name="connsiteY128" fmla="*/ 336817 h 4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637962" h="421923">
                <a:moveTo>
                  <a:pt x="1406626" y="171094"/>
                </a:moveTo>
                <a:cubicBezTo>
                  <a:pt x="1394293" y="155472"/>
                  <a:pt x="1378971" y="143037"/>
                  <a:pt x="1360686" y="133786"/>
                </a:cubicBezTo>
                <a:cubicBezTo>
                  <a:pt x="1342389" y="124535"/>
                  <a:pt x="1322549" y="119906"/>
                  <a:pt x="1301177" y="119906"/>
                </a:cubicBezTo>
                <a:cubicBezTo>
                  <a:pt x="1280211" y="119906"/>
                  <a:pt x="1262422" y="123714"/>
                  <a:pt x="1247837" y="131319"/>
                </a:cubicBezTo>
                <a:cubicBezTo>
                  <a:pt x="1233241" y="138929"/>
                  <a:pt x="1222034" y="146426"/>
                  <a:pt x="1214231" y="153825"/>
                </a:cubicBezTo>
                <a:lnTo>
                  <a:pt x="1214231" y="126075"/>
                </a:lnTo>
                <a:lnTo>
                  <a:pt x="1157496" y="126075"/>
                </a:lnTo>
                <a:lnTo>
                  <a:pt x="1157496" y="415902"/>
                </a:lnTo>
                <a:lnTo>
                  <a:pt x="1216083" y="415902"/>
                </a:lnTo>
                <a:lnTo>
                  <a:pt x="1216083" y="216723"/>
                </a:lnTo>
                <a:cubicBezTo>
                  <a:pt x="1224715" y="206041"/>
                  <a:pt x="1235914" y="196478"/>
                  <a:pt x="1249689" y="188050"/>
                </a:cubicBezTo>
                <a:cubicBezTo>
                  <a:pt x="1263456" y="179631"/>
                  <a:pt x="1280003" y="175410"/>
                  <a:pt x="1299331" y="175410"/>
                </a:cubicBezTo>
                <a:cubicBezTo>
                  <a:pt x="1311246" y="175410"/>
                  <a:pt x="1322453" y="177979"/>
                  <a:pt x="1332938" y="183116"/>
                </a:cubicBezTo>
                <a:cubicBezTo>
                  <a:pt x="1343423" y="188264"/>
                  <a:pt x="1352151" y="195138"/>
                  <a:pt x="1359146" y="203773"/>
                </a:cubicBezTo>
                <a:cubicBezTo>
                  <a:pt x="1364488" y="210358"/>
                  <a:pt x="1368706" y="218575"/>
                  <a:pt x="1371792" y="228441"/>
                </a:cubicBezTo>
                <a:cubicBezTo>
                  <a:pt x="1374877" y="238308"/>
                  <a:pt x="1376414" y="252491"/>
                  <a:pt x="1376414" y="270993"/>
                </a:cubicBezTo>
                <a:lnTo>
                  <a:pt x="1376414" y="415905"/>
                </a:lnTo>
                <a:lnTo>
                  <a:pt x="1434995" y="415905"/>
                </a:lnTo>
                <a:lnTo>
                  <a:pt x="1434995" y="274078"/>
                </a:lnTo>
                <a:cubicBezTo>
                  <a:pt x="1434995" y="249003"/>
                  <a:pt x="1432626" y="228551"/>
                  <a:pt x="1427905" y="212721"/>
                </a:cubicBezTo>
                <a:cubicBezTo>
                  <a:pt x="1423176" y="196897"/>
                  <a:pt x="1416080" y="183023"/>
                  <a:pt x="1406632" y="171097"/>
                </a:cubicBezTo>
                <a:close/>
                <a:moveTo>
                  <a:pt x="1637321" y="119883"/>
                </a:moveTo>
                <a:cubicBezTo>
                  <a:pt x="1615950" y="119883"/>
                  <a:pt x="1596110" y="124494"/>
                  <a:pt x="1577813" y="133746"/>
                </a:cubicBezTo>
                <a:cubicBezTo>
                  <a:pt x="1559527" y="142997"/>
                  <a:pt x="1544206" y="155432"/>
                  <a:pt x="1531872" y="171053"/>
                </a:cubicBezTo>
                <a:cubicBezTo>
                  <a:pt x="1522425" y="182980"/>
                  <a:pt x="1515329" y="196854"/>
                  <a:pt x="1510599" y="212678"/>
                </a:cubicBezTo>
                <a:cubicBezTo>
                  <a:pt x="1505881" y="228508"/>
                  <a:pt x="1503509" y="248960"/>
                  <a:pt x="1503509" y="274035"/>
                </a:cubicBezTo>
                <a:lnTo>
                  <a:pt x="1503509" y="415865"/>
                </a:lnTo>
                <a:lnTo>
                  <a:pt x="1562090" y="415865"/>
                </a:lnTo>
                <a:lnTo>
                  <a:pt x="1562090" y="270952"/>
                </a:lnTo>
                <a:cubicBezTo>
                  <a:pt x="1562090" y="252450"/>
                  <a:pt x="1563630" y="238267"/>
                  <a:pt x="1566713" y="228401"/>
                </a:cubicBezTo>
                <a:cubicBezTo>
                  <a:pt x="1569795" y="218534"/>
                  <a:pt x="1574017" y="210317"/>
                  <a:pt x="1579359" y="203733"/>
                </a:cubicBezTo>
                <a:cubicBezTo>
                  <a:pt x="1586350" y="195100"/>
                  <a:pt x="1595082" y="188224"/>
                  <a:pt x="1605566" y="183075"/>
                </a:cubicBezTo>
                <a:cubicBezTo>
                  <a:pt x="1615687" y="178115"/>
                  <a:pt x="1626501" y="175607"/>
                  <a:pt x="1637963" y="175436"/>
                </a:cubicBezTo>
                <a:lnTo>
                  <a:pt x="1637963" y="119883"/>
                </a:lnTo>
                <a:cubicBezTo>
                  <a:pt x="1637746" y="119883"/>
                  <a:pt x="1637544" y="119883"/>
                  <a:pt x="1637327" y="119883"/>
                </a:cubicBezTo>
                <a:close/>
                <a:moveTo>
                  <a:pt x="1587370" y="28042"/>
                </a:moveTo>
                <a:lnTo>
                  <a:pt x="1538705" y="0"/>
                </a:lnTo>
                <a:cubicBezTo>
                  <a:pt x="1525109" y="24266"/>
                  <a:pt x="1499106" y="40700"/>
                  <a:pt x="1469218" y="40700"/>
                </a:cubicBezTo>
                <a:cubicBezTo>
                  <a:pt x="1439329" y="40700"/>
                  <a:pt x="1413335" y="24272"/>
                  <a:pt x="1399739" y="14"/>
                </a:cubicBezTo>
                <a:lnTo>
                  <a:pt x="1351123" y="28013"/>
                </a:lnTo>
                <a:cubicBezTo>
                  <a:pt x="1374681" y="68829"/>
                  <a:pt x="1418744" y="96319"/>
                  <a:pt x="1469255" y="96319"/>
                </a:cubicBezTo>
                <a:cubicBezTo>
                  <a:pt x="1519767" y="96319"/>
                  <a:pt x="1563806" y="68843"/>
                  <a:pt x="1587368" y="28045"/>
                </a:cubicBezTo>
                <a:close/>
                <a:moveTo>
                  <a:pt x="1032305" y="152595"/>
                </a:moveTo>
                <a:cubicBezTo>
                  <a:pt x="1019145" y="141093"/>
                  <a:pt x="1004861" y="132763"/>
                  <a:pt x="989447" y="127621"/>
                </a:cubicBezTo>
                <a:cubicBezTo>
                  <a:pt x="974025" y="122484"/>
                  <a:pt x="958088" y="119909"/>
                  <a:pt x="941657" y="119909"/>
                </a:cubicBezTo>
                <a:cubicBezTo>
                  <a:pt x="941443" y="119909"/>
                  <a:pt x="941235" y="119930"/>
                  <a:pt x="941021" y="119930"/>
                </a:cubicBezTo>
                <a:cubicBezTo>
                  <a:pt x="858348" y="120767"/>
                  <a:pt x="791582" y="188120"/>
                  <a:pt x="791582" y="270990"/>
                </a:cubicBezTo>
                <a:cubicBezTo>
                  <a:pt x="791582" y="353860"/>
                  <a:pt x="858351" y="421074"/>
                  <a:pt x="941024" y="421914"/>
                </a:cubicBezTo>
                <a:cubicBezTo>
                  <a:pt x="941648" y="421923"/>
                  <a:pt x="942293" y="421914"/>
                  <a:pt x="942917" y="421914"/>
                </a:cubicBezTo>
                <a:cubicBezTo>
                  <a:pt x="960185" y="421914"/>
                  <a:pt x="976385" y="419294"/>
                  <a:pt x="991602" y="413750"/>
                </a:cubicBezTo>
                <a:cubicBezTo>
                  <a:pt x="1006811" y="408200"/>
                  <a:pt x="1020378" y="400087"/>
                  <a:pt x="1032302" y="389388"/>
                </a:cubicBezTo>
                <a:lnTo>
                  <a:pt x="1032302" y="415905"/>
                </a:lnTo>
                <a:lnTo>
                  <a:pt x="1089028" y="415905"/>
                </a:lnTo>
                <a:lnTo>
                  <a:pt x="1089028" y="126078"/>
                </a:lnTo>
                <a:lnTo>
                  <a:pt x="1032302" y="126078"/>
                </a:lnTo>
                <a:lnTo>
                  <a:pt x="1032302" y="152595"/>
                </a:lnTo>
                <a:close/>
                <a:moveTo>
                  <a:pt x="1030450" y="325257"/>
                </a:moveTo>
                <a:cubicBezTo>
                  <a:pt x="1020584" y="338417"/>
                  <a:pt x="1008562" y="348596"/>
                  <a:pt x="994382" y="355781"/>
                </a:cubicBezTo>
                <a:cubicBezTo>
                  <a:pt x="985154" y="360462"/>
                  <a:pt x="975796" y="363594"/>
                  <a:pt x="966308" y="365229"/>
                </a:cubicBezTo>
                <a:cubicBezTo>
                  <a:pt x="963236" y="365867"/>
                  <a:pt x="959871" y="366234"/>
                  <a:pt x="956467" y="366405"/>
                </a:cubicBezTo>
                <a:cubicBezTo>
                  <a:pt x="956447" y="366405"/>
                  <a:pt x="953904" y="366506"/>
                  <a:pt x="952671" y="366523"/>
                </a:cubicBezTo>
                <a:cubicBezTo>
                  <a:pt x="952081" y="366535"/>
                  <a:pt x="950010" y="366535"/>
                  <a:pt x="949559" y="366523"/>
                </a:cubicBezTo>
                <a:cubicBezTo>
                  <a:pt x="941475" y="366428"/>
                  <a:pt x="934983" y="365529"/>
                  <a:pt x="934983" y="365529"/>
                </a:cubicBezTo>
                <a:cubicBezTo>
                  <a:pt x="887482" y="360924"/>
                  <a:pt x="850284" y="320343"/>
                  <a:pt x="850284" y="270730"/>
                </a:cubicBezTo>
                <a:cubicBezTo>
                  <a:pt x="850284" y="218239"/>
                  <a:pt x="891877" y="175676"/>
                  <a:pt x="943301" y="175332"/>
                </a:cubicBezTo>
                <a:cubicBezTo>
                  <a:pt x="944792" y="175353"/>
                  <a:pt x="946286" y="175413"/>
                  <a:pt x="947820" y="175413"/>
                </a:cubicBezTo>
                <a:cubicBezTo>
                  <a:pt x="965484" y="175413"/>
                  <a:pt x="981421" y="179322"/>
                  <a:pt x="995610" y="187129"/>
                </a:cubicBezTo>
                <a:cubicBezTo>
                  <a:pt x="1009787" y="194941"/>
                  <a:pt x="1021404" y="204811"/>
                  <a:pt x="1030444" y="216725"/>
                </a:cubicBezTo>
                <a:lnTo>
                  <a:pt x="1030444" y="325257"/>
                </a:lnTo>
                <a:close/>
                <a:moveTo>
                  <a:pt x="329629" y="415902"/>
                </a:moveTo>
                <a:lnTo>
                  <a:pt x="388213" y="415902"/>
                </a:lnTo>
                <a:lnTo>
                  <a:pt x="388213" y="12"/>
                </a:lnTo>
                <a:lnTo>
                  <a:pt x="329629" y="12"/>
                </a:lnTo>
                <a:lnTo>
                  <a:pt x="329629" y="415902"/>
                </a:lnTo>
                <a:close/>
                <a:moveTo>
                  <a:pt x="594598" y="119863"/>
                </a:moveTo>
                <a:cubicBezTo>
                  <a:pt x="511205" y="119863"/>
                  <a:pt x="443604" y="187467"/>
                  <a:pt x="443604" y="270860"/>
                </a:cubicBezTo>
                <a:cubicBezTo>
                  <a:pt x="443604" y="353629"/>
                  <a:pt x="510205" y="420918"/>
                  <a:pt x="592737" y="421917"/>
                </a:cubicBezTo>
                <a:cubicBezTo>
                  <a:pt x="593361" y="421926"/>
                  <a:pt x="593968" y="421917"/>
                  <a:pt x="594595" y="421917"/>
                </a:cubicBezTo>
                <a:cubicBezTo>
                  <a:pt x="595600" y="421917"/>
                  <a:pt x="596537" y="421932"/>
                  <a:pt x="597574" y="421917"/>
                </a:cubicBezTo>
                <a:cubicBezTo>
                  <a:pt x="597998" y="421923"/>
                  <a:pt x="598426" y="421917"/>
                  <a:pt x="598854" y="421917"/>
                </a:cubicBezTo>
                <a:cubicBezTo>
                  <a:pt x="626806" y="421917"/>
                  <a:pt x="651983" y="415547"/>
                  <a:pt x="674394" y="402800"/>
                </a:cubicBezTo>
                <a:cubicBezTo>
                  <a:pt x="696797" y="390064"/>
                  <a:pt x="714574" y="373816"/>
                  <a:pt x="727734" y="354088"/>
                </a:cubicBezTo>
                <a:lnTo>
                  <a:pt x="686419" y="320788"/>
                </a:lnTo>
                <a:cubicBezTo>
                  <a:pt x="681891" y="326133"/>
                  <a:pt x="676861" y="331480"/>
                  <a:pt x="671308" y="336823"/>
                </a:cubicBezTo>
                <a:cubicBezTo>
                  <a:pt x="665758" y="342170"/>
                  <a:pt x="659382" y="346995"/>
                  <a:pt x="652194" y="351312"/>
                </a:cubicBezTo>
                <a:cubicBezTo>
                  <a:pt x="644994" y="355628"/>
                  <a:pt x="636979" y="359231"/>
                  <a:pt x="628144" y="362106"/>
                </a:cubicBezTo>
                <a:cubicBezTo>
                  <a:pt x="619298" y="364986"/>
                  <a:pt x="609492" y="366526"/>
                  <a:pt x="598807" y="366526"/>
                </a:cubicBezTo>
                <a:cubicBezTo>
                  <a:pt x="596727" y="366526"/>
                  <a:pt x="594971" y="366390"/>
                  <a:pt x="592737" y="366292"/>
                </a:cubicBezTo>
                <a:cubicBezTo>
                  <a:pt x="548810" y="364348"/>
                  <a:pt x="513086" y="332784"/>
                  <a:pt x="504285" y="290668"/>
                </a:cubicBezTo>
                <a:lnTo>
                  <a:pt x="744263" y="290668"/>
                </a:lnTo>
                <a:cubicBezTo>
                  <a:pt x="745112" y="284182"/>
                  <a:pt x="745598" y="277580"/>
                  <a:pt x="745598" y="270863"/>
                </a:cubicBezTo>
                <a:cubicBezTo>
                  <a:pt x="745598" y="187470"/>
                  <a:pt x="677994" y="119866"/>
                  <a:pt x="594601" y="119866"/>
                </a:cubicBezTo>
                <a:close/>
                <a:moveTo>
                  <a:pt x="506758" y="241335"/>
                </a:moveTo>
                <a:cubicBezTo>
                  <a:pt x="518928" y="203025"/>
                  <a:pt x="554178" y="175298"/>
                  <a:pt x="595829" y="175298"/>
                </a:cubicBezTo>
                <a:cubicBezTo>
                  <a:pt x="637479" y="175298"/>
                  <a:pt x="672727" y="203025"/>
                  <a:pt x="684893" y="241335"/>
                </a:cubicBezTo>
                <a:lnTo>
                  <a:pt x="506758" y="241335"/>
                </a:lnTo>
                <a:close/>
                <a:moveTo>
                  <a:pt x="227705" y="336817"/>
                </a:moveTo>
                <a:cubicBezTo>
                  <a:pt x="222154" y="342162"/>
                  <a:pt x="215778" y="346990"/>
                  <a:pt x="208590" y="351306"/>
                </a:cubicBezTo>
                <a:cubicBezTo>
                  <a:pt x="201390" y="355622"/>
                  <a:pt x="193375" y="359225"/>
                  <a:pt x="184540" y="362100"/>
                </a:cubicBezTo>
                <a:cubicBezTo>
                  <a:pt x="175694" y="364980"/>
                  <a:pt x="165934" y="366416"/>
                  <a:pt x="155250" y="366416"/>
                </a:cubicBezTo>
                <a:cubicBezTo>
                  <a:pt x="153008" y="366416"/>
                  <a:pt x="150847" y="366269"/>
                  <a:pt x="148680" y="366127"/>
                </a:cubicBezTo>
                <a:cubicBezTo>
                  <a:pt x="98622" y="364209"/>
                  <a:pt x="58584" y="322330"/>
                  <a:pt x="58584" y="270848"/>
                </a:cubicBezTo>
                <a:cubicBezTo>
                  <a:pt x="58584" y="220097"/>
                  <a:pt x="97487" y="178718"/>
                  <a:pt x="146548" y="175711"/>
                </a:cubicBezTo>
                <a:cubicBezTo>
                  <a:pt x="148275" y="175630"/>
                  <a:pt x="149905" y="175494"/>
                  <a:pt x="151699" y="175494"/>
                </a:cubicBezTo>
                <a:cubicBezTo>
                  <a:pt x="159413" y="175494"/>
                  <a:pt x="166630" y="176251"/>
                  <a:pt x="173414" y="177681"/>
                </a:cubicBezTo>
                <a:cubicBezTo>
                  <a:pt x="182781" y="179574"/>
                  <a:pt x="191584" y="182731"/>
                  <a:pt x="199781" y="187244"/>
                </a:cubicBezTo>
                <a:cubicBezTo>
                  <a:pt x="213195" y="194635"/>
                  <a:pt x="224284" y="203889"/>
                  <a:pt x="233102" y="214954"/>
                </a:cubicBezTo>
                <a:lnTo>
                  <a:pt x="274414" y="180429"/>
                </a:lnTo>
                <a:cubicBezTo>
                  <a:pt x="260020" y="161929"/>
                  <a:pt x="242445" y="147235"/>
                  <a:pt x="221689" y="136337"/>
                </a:cubicBezTo>
                <a:cubicBezTo>
                  <a:pt x="200925" y="125445"/>
                  <a:pt x="177615" y="119883"/>
                  <a:pt x="151716" y="119883"/>
                </a:cubicBezTo>
                <a:cubicBezTo>
                  <a:pt x="151482" y="119883"/>
                  <a:pt x="151251" y="119904"/>
                  <a:pt x="151017" y="119906"/>
                </a:cubicBezTo>
                <a:lnTo>
                  <a:pt x="151017" y="119883"/>
                </a:lnTo>
                <a:cubicBezTo>
                  <a:pt x="75214" y="119883"/>
                  <a:pt x="12470" y="175740"/>
                  <a:pt x="1661" y="248535"/>
                </a:cubicBezTo>
                <a:cubicBezTo>
                  <a:pt x="1647" y="248628"/>
                  <a:pt x="1641" y="248717"/>
                  <a:pt x="1627" y="248810"/>
                </a:cubicBezTo>
                <a:cubicBezTo>
                  <a:pt x="1283" y="251153"/>
                  <a:pt x="985" y="253510"/>
                  <a:pt x="748" y="255888"/>
                </a:cubicBezTo>
                <a:cubicBezTo>
                  <a:pt x="714" y="256246"/>
                  <a:pt x="699" y="256613"/>
                  <a:pt x="665" y="256975"/>
                </a:cubicBezTo>
                <a:cubicBezTo>
                  <a:pt x="471" y="259092"/>
                  <a:pt x="295" y="261219"/>
                  <a:pt x="191" y="263360"/>
                </a:cubicBezTo>
                <a:cubicBezTo>
                  <a:pt x="124" y="264668"/>
                  <a:pt x="121" y="265989"/>
                  <a:pt x="90" y="267306"/>
                </a:cubicBezTo>
                <a:cubicBezTo>
                  <a:pt x="61" y="268505"/>
                  <a:pt x="0" y="269693"/>
                  <a:pt x="0" y="270897"/>
                </a:cubicBezTo>
                <a:cubicBezTo>
                  <a:pt x="0" y="270912"/>
                  <a:pt x="0" y="270926"/>
                  <a:pt x="0" y="270941"/>
                </a:cubicBezTo>
                <a:cubicBezTo>
                  <a:pt x="0" y="270955"/>
                  <a:pt x="0" y="270973"/>
                  <a:pt x="0" y="270987"/>
                </a:cubicBezTo>
                <a:cubicBezTo>
                  <a:pt x="0" y="346019"/>
                  <a:pt x="54761" y="408179"/>
                  <a:pt x="126479" y="419898"/>
                </a:cubicBezTo>
                <a:cubicBezTo>
                  <a:pt x="126997" y="419982"/>
                  <a:pt x="129735" y="420383"/>
                  <a:pt x="130591" y="420499"/>
                </a:cubicBezTo>
                <a:cubicBezTo>
                  <a:pt x="137273" y="421403"/>
                  <a:pt x="144083" y="421912"/>
                  <a:pt x="151014" y="421912"/>
                </a:cubicBezTo>
                <a:lnTo>
                  <a:pt x="155247" y="421912"/>
                </a:lnTo>
                <a:cubicBezTo>
                  <a:pt x="183200" y="421912"/>
                  <a:pt x="208376" y="415541"/>
                  <a:pt x="230787" y="402794"/>
                </a:cubicBezTo>
                <a:cubicBezTo>
                  <a:pt x="253190" y="390058"/>
                  <a:pt x="270967" y="373810"/>
                  <a:pt x="284127" y="354082"/>
                </a:cubicBezTo>
                <a:lnTo>
                  <a:pt x="242812" y="320782"/>
                </a:lnTo>
                <a:cubicBezTo>
                  <a:pt x="238285" y="326127"/>
                  <a:pt x="233255" y="331475"/>
                  <a:pt x="227705" y="336817"/>
                </a:cubicBezTo>
                <a:close/>
              </a:path>
            </a:pathLst>
          </a:custGeom>
          <a:solidFill>
            <a:srgbClr val="6E00A5"/>
          </a:solidFill>
          <a:ln w="2883" cap="flat">
            <a:noFill/>
            <a:prstDash val="solid"/>
            <a:miter/>
          </a:ln>
        </p:spPr>
        <p:txBody>
          <a:bodyPr rtlCol="0" anchor="ctr"/>
          <a:lstStyle/>
          <a:p>
            <a:endParaRPr lang="lv-LV"/>
          </a:p>
        </p:txBody>
      </p:sp>
    </p:spTree>
    <p:extLst>
      <p:ext uri="{BB962C8B-B14F-4D97-AF65-F5344CB8AC3E}">
        <p14:creationId xmlns:p14="http://schemas.microsoft.com/office/powerpoint/2010/main" val="159351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10">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11310938"/>
          </a:xfrm>
        </p:spPr>
        <p:txBody>
          <a:bodyPr/>
          <a:lstStyle/>
          <a:p>
            <a:r>
              <a:rPr lang="lv-LV"/>
              <a:t>Noklikšķiniet uz ikonas, lai pievienotu attēlu</a:t>
            </a:r>
            <a:endParaRPr lang="en-LV" dirty="0"/>
          </a:p>
        </p:txBody>
      </p:sp>
      <p:pic>
        <p:nvPicPr>
          <p:cNvPr id="27" name="Picture 26">
            <a:hlinkClick r:id="rId2"/>
            <a:hlinkHover r:id="rId2"/>
            <a:extLst>
              <a:ext uri="{FF2B5EF4-FFF2-40B4-BE49-F238E27FC236}">
                <a16:creationId xmlns:a16="http://schemas.microsoft.com/office/drawing/2014/main" id="{B027FD90-7312-2346-8214-2602E1AED873}"/>
              </a:ext>
            </a:extLst>
          </p:cNvPr>
          <p:cNvPicPr>
            <a:picLocks noChangeAspect="1"/>
          </p:cNvPicPr>
          <p:nvPr userDrawn="1"/>
        </p:nvPicPr>
        <p:blipFill>
          <a:blip r:embed="rId3"/>
          <a:stretch>
            <a:fillRect/>
          </a:stretch>
        </p:blipFill>
        <p:spPr>
          <a:xfrm>
            <a:off x="10052844" y="10188000"/>
            <a:ext cx="1644008" cy="180000"/>
          </a:xfrm>
          <a:prstGeom prst="rect">
            <a:avLst/>
          </a:prstGeom>
        </p:spPr>
      </p:pic>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8864844" cy="3744615"/>
          </a:xfrm>
        </p:spPr>
        <p:txBody>
          <a:bodyPr wrap="square" lIns="72000">
            <a:spAutoFit/>
          </a:bodyPr>
          <a:lstStyle>
            <a:lvl1pPr marL="457200" indent="-457200">
              <a:lnSpc>
                <a:spcPct val="100000"/>
              </a:lnSpc>
              <a:buSzPct val="70000"/>
              <a:buFontTx/>
              <a:buBlip>
                <a:blip r:embed="rId4"/>
              </a:buBlip>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3" name="Graphic 2">
            <a:extLst>
              <a:ext uri="{FF2B5EF4-FFF2-40B4-BE49-F238E27FC236}">
                <a16:creationId xmlns:a16="http://schemas.microsoft.com/office/drawing/2014/main" id="{F7AFF217-D9DF-4871-2A31-B41D2BA05C5F}"/>
              </a:ext>
            </a:extLst>
          </p:cNvPr>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r="43834"/>
          <a:stretch/>
        </p:blipFill>
        <p:spPr>
          <a:xfrm>
            <a:off x="1260000" y="9900000"/>
            <a:ext cx="1849913" cy="453600"/>
          </a:xfrm>
          <a:prstGeom prst="rect">
            <a:avLst/>
          </a:prstGeom>
        </p:spPr>
      </p:pic>
    </p:spTree>
    <p:extLst>
      <p:ext uri="{BB962C8B-B14F-4D97-AF65-F5344CB8AC3E}">
        <p14:creationId xmlns:p14="http://schemas.microsoft.com/office/powerpoint/2010/main" val="945007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1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8027998"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188000" y="3294000"/>
            <a:ext cx="8028000" cy="4140000"/>
          </a:xfrm>
        </p:spPr>
        <p:txBody>
          <a:bodyPr/>
          <a:lstStyle/>
          <a:p>
            <a:r>
              <a:rPr lang="lv-LV"/>
              <a:t>Noklikšķiniet uz ikonas, lai pievienotu attēlu</a:t>
            </a:r>
            <a:endParaRPr lang="en-LV"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2412000"/>
            <a:ext cx="8027999"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7776000"/>
            <a:ext cx="8028000" cy="1200329"/>
          </a:xfrm>
        </p:spPr>
        <p:txBody>
          <a:bodyPr wrap="square" lIns="72000">
            <a:spAutoFit/>
          </a:bodyPr>
          <a:lstStyle>
            <a:lvl1pPr marL="0" indent="0">
              <a:lnSpc>
                <a:spcPct val="100000"/>
              </a:lnSpc>
              <a:buSzPct val="70000"/>
              <a:buFontTx/>
              <a:buNone/>
              <a:defRPr sz="24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9" name="Picture 8">
            <a:hlinkClick r:id="rId2"/>
            <a:hlinkHover r:id="rId2"/>
            <a:extLst>
              <a:ext uri="{FF2B5EF4-FFF2-40B4-BE49-F238E27FC236}">
                <a16:creationId xmlns:a16="http://schemas.microsoft.com/office/drawing/2014/main" id="{3AE86E6E-C2FC-A444-9B0D-747EBDE6B602}"/>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12" name="Picture Placeholder 3">
            <a:extLst>
              <a:ext uri="{FF2B5EF4-FFF2-40B4-BE49-F238E27FC236}">
                <a16:creationId xmlns:a16="http://schemas.microsoft.com/office/drawing/2014/main" id="{0CBF8BFF-5AFF-D841-95A6-6DA834ADA5FB}"/>
              </a:ext>
            </a:extLst>
          </p:cNvPr>
          <p:cNvSpPr>
            <a:spLocks noGrp="1"/>
          </p:cNvSpPr>
          <p:nvPr>
            <p:ph type="pic" sz="quarter" idx="17"/>
          </p:nvPr>
        </p:nvSpPr>
        <p:spPr>
          <a:xfrm>
            <a:off x="10548000" y="3294000"/>
            <a:ext cx="8028000" cy="4140000"/>
          </a:xfrm>
        </p:spPr>
        <p:txBody>
          <a:bodyPr/>
          <a:lstStyle/>
          <a:p>
            <a:r>
              <a:rPr lang="lv-LV"/>
              <a:t>Noklikšķiniet uz ikonas, lai pievienotu attēlu</a:t>
            </a:r>
            <a:endParaRPr lang="en-LV" dirty="0"/>
          </a:p>
        </p:txBody>
      </p:sp>
      <p:sp>
        <p:nvSpPr>
          <p:cNvPr id="13" name="Text Placeholder 4">
            <a:extLst>
              <a:ext uri="{FF2B5EF4-FFF2-40B4-BE49-F238E27FC236}">
                <a16:creationId xmlns:a16="http://schemas.microsoft.com/office/drawing/2014/main" id="{619374E6-333D-2346-A25E-97C8113CB9ED}"/>
              </a:ext>
            </a:extLst>
          </p:cNvPr>
          <p:cNvSpPr>
            <a:spLocks noGrp="1"/>
          </p:cNvSpPr>
          <p:nvPr>
            <p:ph type="body" sz="quarter" idx="18" hasCustomPrompt="1"/>
          </p:nvPr>
        </p:nvSpPr>
        <p:spPr>
          <a:xfrm>
            <a:off x="10548000" y="7776000"/>
            <a:ext cx="8028000" cy="1200329"/>
          </a:xfrm>
        </p:spPr>
        <p:txBody>
          <a:bodyPr wrap="square" lIns="72000">
            <a:spAutoFit/>
          </a:bodyPr>
          <a:lstStyle>
            <a:lvl1pPr marL="0" indent="0">
              <a:lnSpc>
                <a:spcPct val="100000"/>
              </a:lnSpc>
              <a:buSzPct val="70000"/>
              <a:buFontTx/>
              <a:buNone/>
              <a:defRPr sz="24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3" name="Graphic 2">
            <a:extLst>
              <a:ext uri="{FF2B5EF4-FFF2-40B4-BE49-F238E27FC236}">
                <a16:creationId xmlns:a16="http://schemas.microsoft.com/office/drawing/2014/main" id="{D816B52D-A2EE-F10B-E083-501091813527}"/>
              </a:ext>
            </a:extLst>
          </p:cNvPr>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r="43834"/>
          <a:stretch/>
        </p:blipFill>
        <p:spPr>
          <a:xfrm>
            <a:off x="1260000" y="9900000"/>
            <a:ext cx="1849913" cy="453600"/>
          </a:xfrm>
          <a:prstGeom prst="rect">
            <a:avLst/>
          </a:prstGeom>
        </p:spPr>
      </p:pic>
    </p:spTree>
    <p:extLst>
      <p:ext uri="{BB962C8B-B14F-4D97-AF65-F5344CB8AC3E}">
        <p14:creationId xmlns:p14="http://schemas.microsoft.com/office/powerpoint/2010/main" val="3029753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3686400"/>
          </a:xfrm>
        </p:spPr>
        <p:txBody>
          <a:bodyPr/>
          <a:lstStyle/>
          <a:p>
            <a:r>
              <a:rPr lang="lv-LV"/>
              <a:t>Noklikšķiniet uz ikonas, lai pievienotu attēlu</a:t>
            </a:r>
            <a:endParaRPr lang="en-LV" dirty="0"/>
          </a:p>
        </p:txBody>
      </p:sp>
      <p:pic>
        <p:nvPicPr>
          <p:cNvPr id="27" name="Picture 26">
            <a:hlinkClick r:id="rId2"/>
            <a:hlinkHover r:id="rId2"/>
            <a:extLst>
              <a:ext uri="{FF2B5EF4-FFF2-40B4-BE49-F238E27FC236}">
                <a16:creationId xmlns:a16="http://schemas.microsoft.com/office/drawing/2014/main" id="{B027FD90-7312-2346-8214-2602E1AED873}"/>
              </a:ext>
            </a:extLst>
          </p:cNvPr>
          <p:cNvPicPr>
            <a:picLocks noChangeAspect="1"/>
          </p:cNvPicPr>
          <p:nvPr userDrawn="1"/>
        </p:nvPicPr>
        <p:blipFill>
          <a:blip r:embed="rId3"/>
          <a:stretch>
            <a:fillRect/>
          </a:stretch>
        </p:blipFill>
        <p:spPr>
          <a:xfrm>
            <a:off x="10052844" y="10188000"/>
            <a:ext cx="1644008" cy="180000"/>
          </a:xfrm>
          <a:prstGeom prst="rect">
            <a:avLst/>
          </a:prstGeom>
        </p:spPr>
      </p:pic>
      <p:sp>
        <p:nvSpPr>
          <p:cNvPr id="7" name="Text Placeholder 4">
            <a:extLst>
              <a:ext uri="{FF2B5EF4-FFF2-40B4-BE49-F238E27FC236}">
                <a16:creationId xmlns:a16="http://schemas.microsoft.com/office/drawing/2014/main" id="{171F173E-39EF-9B42-A8F5-545F55A70FDF}"/>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8" name="Text Placeholder 4">
            <a:extLst>
              <a:ext uri="{FF2B5EF4-FFF2-40B4-BE49-F238E27FC236}">
                <a16:creationId xmlns:a16="http://schemas.microsoft.com/office/drawing/2014/main" id="{792FF056-C78F-C34E-B796-5B2FDBC8049C}"/>
              </a:ext>
            </a:extLst>
          </p:cNvPr>
          <p:cNvSpPr>
            <a:spLocks noGrp="1"/>
          </p:cNvSpPr>
          <p:nvPr>
            <p:ph type="body" sz="quarter" idx="15" hasCustomPrompt="1"/>
          </p:nvPr>
        </p:nvSpPr>
        <p:spPr>
          <a:xfrm>
            <a:off x="1188000" y="4186956"/>
            <a:ext cx="8640000" cy="3744615"/>
          </a:xfrm>
        </p:spPr>
        <p:txBody>
          <a:bodyPr wrap="square" lIns="72000">
            <a:spAutoFit/>
          </a:bodyPr>
          <a:lstStyle>
            <a:lvl1pPr marL="0" indent="0">
              <a:lnSpc>
                <a:spcPct val="100000"/>
              </a:lnSpc>
              <a:buSzPct val="70000"/>
              <a:buFontTx/>
              <a:buNone/>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9" name="Picture Placeholder 3">
            <a:extLst>
              <a:ext uri="{FF2B5EF4-FFF2-40B4-BE49-F238E27FC236}">
                <a16:creationId xmlns:a16="http://schemas.microsoft.com/office/drawing/2014/main" id="{ADF38371-D387-4A4E-9841-E749D27975ED}"/>
              </a:ext>
            </a:extLst>
          </p:cNvPr>
          <p:cNvSpPr>
            <a:spLocks noGrp="1"/>
          </p:cNvSpPr>
          <p:nvPr>
            <p:ph type="pic" sz="quarter" idx="17"/>
          </p:nvPr>
        </p:nvSpPr>
        <p:spPr>
          <a:xfrm>
            <a:off x="12199938" y="3812580"/>
            <a:ext cx="7905750" cy="3686400"/>
          </a:xfrm>
        </p:spPr>
        <p:txBody>
          <a:bodyPr/>
          <a:lstStyle/>
          <a:p>
            <a:r>
              <a:rPr lang="lv-LV"/>
              <a:t>Noklikšķiniet uz ikonas, lai pievienotu attēlu</a:t>
            </a:r>
            <a:endParaRPr lang="en-LV" dirty="0"/>
          </a:p>
        </p:txBody>
      </p:sp>
      <p:sp>
        <p:nvSpPr>
          <p:cNvPr id="10" name="Picture Placeholder 3">
            <a:extLst>
              <a:ext uri="{FF2B5EF4-FFF2-40B4-BE49-F238E27FC236}">
                <a16:creationId xmlns:a16="http://schemas.microsoft.com/office/drawing/2014/main" id="{F6DDE75E-1A1C-7F4C-B359-ABE74902C938}"/>
              </a:ext>
            </a:extLst>
          </p:cNvPr>
          <p:cNvSpPr>
            <a:spLocks noGrp="1"/>
          </p:cNvSpPr>
          <p:nvPr>
            <p:ph type="pic" sz="quarter" idx="18"/>
          </p:nvPr>
        </p:nvSpPr>
        <p:spPr>
          <a:xfrm>
            <a:off x="12199938" y="7640659"/>
            <a:ext cx="7905750" cy="3686400"/>
          </a:xfrm>
        </p:spPr>
        <p:txBody>
          <a:bodyPr/>
          <a:lstStyle/>
          <a:p>
            <a:r>
              <a:rPr lang="lv-LV"/>
              <a:t>Noklikšķiniet uz ikonas, lai pievienotu attēlu</a:t>
            </a:r>
            <a:endParaRPr lang="en-LV" dirty="0"/>
          </a:p>
        </p:txBody>
      </p:sp>
      <p:pic>
        <p:nvPicPr>
          <p:cNvPr id="3" name="Graphic 2">
            <a:extLst>
              <a:ext uri="{FF2B5EF4-FFF2-40B4-BE49-F238E27FC236}">
                <a16:creationId xmlns:a16="http://schemas.microsoft.com/office/drawing/2014/main" id="{5C560045-D642-2742-5F10-5F467EFFF6A7}"/>
              </a:ext>
            </a:extLst>
          </p:cNvPr>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r="43834"/>
          <a:stretch/>
        </p:blipFill>
        <p:spPr>
          <a:xfrm>
            <a:off x="1260000" y="9900000"/>
            <a:ext cx="1849913" cy="453600"/>
          </a:xfrm>
          <a:prstGeom prst="rect">
            <a:avLst/>
          </a:prstGeom>
        </p:spPr>
      </p:pic>
    </p:spTree>
    <p:extLst>
      <p:ext uri="{BB962C8B-B14F-4D97-AF65-F5344CB8AC3E}">
        <p14:creationId xmlns:p14="http://schemas.microsoft.com/office/powerpoint/2010/main" val="97181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13">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2D396D4D-50B2-3747-9289-CFEF578CE0F0}"/>
              </a:ext>
            </a:extLst>
          </p:cNvPr>
          <p:cNvSpPr/>
          <p:nvPr userDrawn="1"/>
        </p:nvSpPr>
        <p:spPr>
          <a:xfrm>
            <a:off x="0" y="-159"/>
            <a:ext cx="20225288"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DCFF00"/>
          </a:solidFill>
        </p:spPr>
        <p:txBody>
          <a:bodyPr wrap="square" lIns="0" tIns="0" rIns="0" bIns="0" rtlCol="0"/>
          <a:lstStyle/>
          <a:p>
            <a:endParaRPr dirty="0"/>
          </a:p>
        </p:txBody>
      </p:sp>
      <p:sp>
        <p:nvSpPr>
          <p:cNvPr id="15" name="object 8">
            <a:extLst>
              <a:ext uri="{FF2B5EF4-FFF2-40B4-BE49-F238E27FC236}">
                <a16:creationId xmlns:a16="http://schemas.microsoft.com/office/drawing/2014/main" id="{96FA795F-87E3-9B4B-BD0E-5998EB6DC84D}"/>
              </a:ext>
            </a:extLst>
          </p:cNvPr>
          <p:cNvSpPr/>
          <p:nvPr userDrawn="1"/>
        </p:nvSpPr>
        <p:spPr>
          <a:xfrm>
            <a:off x="17126754" y="1421209"/>
            <a:ext cx="2977515" cy="4065270"/>
          </a:xfrm>
          <a:custGeom>
            <a:avLst/>
            <a:gdLst/>
            <a:ahLst/>
            <a:cxnLst/>
            <a:rect l="l" t="t" r="r" b="b"/>
            <a:pathLst>
              <a:path w="2977515" h="4065270">
                <a:moveTo>
                  <a:pt x="2977344" y="0"/>
                </a:moveTo>
                <a:lnTo>
                  <a:pt x="2933833" y="14534"/>
                </a:lnTo>
                <a:lnTo>
                  <a:pt x="2888107" y="30379"/>
                </a:lnTo>
                <a:lnTo>
                  <a:pt x="2842647" y="46702"/>
                </a:lnTo>
                <a:lnTo>
                  <a:pt x="2797456" y="63500"/>
                </a:lnTo>
                <a:lnTo>
                  <a:pt x="2752536" y="80771"/>
                </a:lnTo>
                <a:lnTo>
                  <a:pt x="2707890" y="98509"/>
                </a:lnTo>
                <a:lnTo>
                  <a:pt x="2663520" y="116712"/>
                </a:lnTo>
                <a:lnTo>
                  <a:pt x="2619428" y="135376"/>
                </a:lnTo>
                <a:lnTo>
                  <a:pt x="2575617" y="154497"/>
                </a:lnTo>
                <a:lnTo>
                  <a:pt x="2532089" y="174073"/>
                </a:lnTo>
                <a:lnTo>
                  <a:pt x="2488846" y="194100"/>
                </a:lnTo>
                <a:lnTo>
                  <a:pt x="2445891" y="214574"/>
                </a:lnTo>
                <a:lnTo>
                  <a:pt x="2403226" y="235491"/>
                </a:lnTo>
                <a:lnTo>
                  <a:pt x="2360853" y="256849"/>
                </a:lnTo>
                <a:lnTo>
                  <a:pt x="2318775" y="278643"/>
                </a:lnTo>
                <a:lnTo>
                  <a:pt x="2276994" y="300871"/>
                </a:lnTo>
                <a:lnTo>
                  <a:pt x="2235512" y="323528"/>
                </a:lnTo>
                <a:lnTo>
                  <a:pt x="2194332" y="346612"/>
                </a:lnTo>
                <a:lnTo>
                  <a:pt x="2153456" y="370118"/>
                </a:lnTo>
                <a:lnTo>
                  <a:pt x="2112886" y="394044"/>
                </a:lnTo>
                <a:lnTo>
                  <a:pt x="2072625" y="418386"/>
                </a:lnTo>
                <a:lnTo>
                  <a:pt x="2032675" y="443139"/>
                </a:lnTo>
                <a:lnTo>
                  <a:pt x="1993038" y="468302"/>
                </a:lnTo>
                <a:lnTo>
                  <a:pt x="1953717" y="493870"/>
                </a:lnTo>
                <a:lnTo>
                  <a:pt x="1914714" y="519840"/>
                </a:lnTo>
                <a:lnTo>
                  <a:pt x="1876032" y="546208"/>
                </a:lnTo>
                <a:lnTo>
                  <a:pt x="1837672" y="572972"/>
                </a:lnTo>
                <a:lnTo>
                  <a:pt x="1799637" y="600126"/>
                </a:lnTo>
                <a:lnTo>
                  <a:pt x="1761929" y="627669"/>
                </a:lnTo>
                <a:lnTo>
                  <a:pt x="1724551" y="655596"/>
                </a:lnTo>
                <a:lnTo>
                  <a:pt x="1687505" y="683903"/>
                </a:lnTo>
                <a:lnTo>
                  <a:pt x="1650794" y="712589"/>
                </a:lnTo>
                <a:lnTo>
                  <a:pt x="1614419" y="741648"/>
                </a:lnTo>
                <a:lnTo>
                  <a:pt x="1578383" y="771078"/>
                </a:lnTo>
                <a:lnTo>
                  <a:pt x="1542689" y="800874"/>
                </a:lnTo>
                <a:lnTo>
                  <a:pt x="1507338" y="831034"/>
                </a:lnTo>
                <a:lnTo>
                  <a:pt x="1472333" y="861555"/>
                </a:lnTo>
                <a:lnTo>
                  <a:pt x="1437677" y="892431"/>
                </a:lnTo>
                <a:lnTo>
                  <a:pt x="1403371" y="923661"/>
                </a:lnTo>
                <a:lnTo>
                  <a:pt x="1369419" y="955240"/>
                </a:lnTo>
                <a:lnTo>
                  <a:pt x="1335822" y="987166"/>
                </a:lnTo>
                <a:lnTo>
                  <a:pt x="1302582" y="1019433"/>
                </a:lnTo>
                <a:lnTo>
                  <a:pt x="1269703" y="1052040"/>
                </a:lnTo>
                <a:lnTo>
                  <a:pt x="1237186" y="1084983"/>
                </a:lnTo>
                <a:lnTo>
                  <a:pt x="1205034" y="1118258"/>
                </a:lnTo>
                <a:lnTo>
                  <a:pt x="1173249" y="1151861"/>
                </a:lnTo>
                <a:lnTo>
                  <a:pt x="1141833" y="1185789"/>
                </a:lnTo>
                <a:lnTo>
                  <a:pt x="1110789" y="1220039"/>
                </a:lnTo>
                <a:lnTo>
                  <a:pt x="1080119" y="1254608"/>
                </a:lnTo>
                <a:lnTo>
                  <a:pt x="1049825" y="1289490"/>
                </a:lnTo>
                <a:lnTo>
                  <a:pt x="1019910" y="1324684"/>
                </a:lnTo>
                <a:lnTo>
                  <a:pt x="990376" y="1360186"/>
                </a:lnTo>
                <a:lnTo>
                  <a:pt x="961226" y="1395992"/>
                </a:lnTo>
                <a:lnTo>
                  <a:pt x="932461" y="1432099"/>
                </a:lnTo>
                <a:lnTo>
                  <a:pt x="904085" y="1468503"/>
                </a:lnTo>
                <a:lnTo>
                  <a:pt x="876099" y="1505200"/>
                </a:lnTo>
                <a:lnTo>
                  <a:pt x="848505" y="1542188"/>
                </a:lnTo>
                <a:lnTo>
                  <a:pt x="821307" y="1579463"/>
                </a:lnTo>
                <a:lnTo>
                  <a:pt x="794506" y="1617021"/>
                </a:lnTo>
                <a:lnTo>
                  <a:pt x="768105" y="1654858"/>
                </a:lnTo>
                <a:lnTo>
                  <a:pt x="742106" y="1692973"/>
                </a:lnTo>
                <a:lnTo>
                  <a:pt x="716511" y="1731359"/>
                </a:lnTo>
                <a:lnTo>
                  <a:pt x="691323" y="1770016"/>
                </a:lnTo>
                <a:lnTo>
                  <a:pt x="666545" y="1808938"/>
                </a:lnTo>
                <a:lnTo>
                  <a:pt x="642177" y="1848122"/>
                </a:lnTo>
                <a:lnTo>
                  <a:pt x="618224" y="1887565"/>
                </a:lnTo>
                <a:lnTo>
                  <a:pt x="594686" y="1927264"/>
                </a:lnTo>
                <a:lnTo>
                  <a:pt x="571567" y="1967214"/>
                </a:lnTo>
                <a:lnTo>
                  <a:pt x="548869" y="2007413"/>
                </a:lnTo>
                <a:lnTo>
                  <a:pt x="526594" y="2047857"/>
                </a:lnTo>
                <a:lnTo>
                  <a:pt x="504744" y="2088542"/>
                </a:lnTo>
                <a:lnTo>
                  <a:pt x="483322" y="2129465"/>
                </a:lnTo>
                <a:lnTo>
                  <a:pt x="462331" y="2170623"/>
                </a:lnTo>
                <a:lnTo>
                  <a:pt x="441771" y="2212011"/>
                </a:lnTo>
                <a:lnTo>
                  <a:pt x="421647" y="2253628"/>
                </a:lnTo>
                <a:lnTo>
                  <a:pt x="401959" y="2295468"/>
                </a:lnTo>
                <a:lnTo>
                  <a:pt x="382711" y="2337528"/>
                </a:lnTo>
                <a:lnTo>
                  <a:pt x="363905" y="2379806"/>
                </a:lnTo>
                <a:lnTo>
                  <a:pt x="345543" y="2422297"/>
                </a:lnTo>
                <a:lnTo>
                  <a:pt x="327627" y="2464998"/>
                </a:lnTo>
                <a:lnTo>
                  <a:pt x="310161" y="2507906"/>
                </a:lnTo>
                <a:lnTo>
                  <a:pt x="293145" y="2551016"/>
                </a:lnTo>
                <a:lnTo>
                  <a:pt x="276583" y="2594327"/>
                </a:lnTo>
                <a:lnTo>
                  <a:pt x="260476" y="2637833"/>
                </a:lnTo>
                <a:lnTo>
                  <a:pt x="244828" y="2681532"/>
                </a:lnTo>
                <a:lnTo>
                  <a:pt x="229640" y="2725420"/>
                </a:lnTo>
                <a:lnTo>
                  <a:pt x="214915" y="2769494"/>
                </a:lnTo>
                <a:lnTo>
                  <a:pt x="200656" y="2813750"/>
                </a:lnTo>
                <a:lnTo>
                  <a:pt x="186863" y="2858184"/>
                </a:lnTo>
                <a:lnTo>
                  <a:pt x="173541" y="2902794"/>
                </a:lnTo>
                <a:lnTo>
                  <a:pt x="160690" y="2947575"/>
                </a:lnTo>
                <a:lnTo>
                  <a:pt x="148315" y="2992525"/>
                </a:lnTo>
                <a:lnTo>
                  <a:pt x="136416" y="3037639"/>
                </a:lnTo>
                <a:lnTo>
                  <a:pt x="124996" y="3082915"/>
                </a:lnTo>
                <a:lnTo>
                  <a:pt x="114057" y="3128348"/>
                </a:lnTo>
                <a:lnTo>
                  <a:pt x="103603" y="3173935"/>
                </a:lnTo>
                <a:lnTo>
                  <a:pt x="93634" y="3219673"/>
                </a:lnTo>
                <a:lnTo>
                  <a:pt x="84154" y="3265559"/>
                </a:lnTo>
                <a:lnTo>
                  <a:pt x="75165" y="3311588"/>
                </a:lnTo>
                <a:lnTo>
                  <a:pt x="66669" y="3357757"/>
                </a:lnTo>
                <a:lnTo>
                  <a:pt x="58669" y="3404064"/>
                </a:lnTo>
                <a:lnTo>
                  <a:pt x="51166" y="3450503"/>
                </a:lnTo>
                <a:lnTo>
                  <a:pt x="44164" y="3497073"/>
                </a:lnTo>
                <a:lnTo>
                  <a:pt x="37664" y="3543768"/>
                </a:lnTo>
                <a:lnTo>
                  <a:pt x="31669" y="3590587"/>
                </a:lnTo>
                <a:lnTo>
                  <a:pt x="26181" y="3637525"/>
                </a:lnTo>
                <a:lnTo>
                  <a:pt x="21203" y="3684579"/>
                </a:lnTo>
                <a:lnTo>
                  <a:pt x="16737" y="3731745"/>
                </a:lnTo>
                <a:lnTo>
                  <a:pt x="12784" y="3779020"/>
                </a:lnTo>
                <a:lnTo>
                  <a:pt x="9349" y="3826401"/>
                </a:lnTo>
                <a:lnTo>
                  <a:pt x="6432" y="3873883"/>
                </a:lnTo>
                <a:lnTo>
                  <a:pt x="3991" y="3922617"/>
                </a:lnTo>
                <a:lnTo>
                  <a:pt x="2144" y="3969831"/>
                </a:lnTo>
                <a:lnTo>
                  <a:pt x="812" y="4017216"/>
                </a:lnTo>
                <a:lnTo>
                  <a:pt x="0" y="4064762"/>
                </a:lnTo>
                <a:lnTo>
                  <a:pt x="1769108" y="4064762"/>
                </a:lnTo>
                <a:lnTo>
                  <a:pt x="1770990" y="4016907"/>
                </a:lnTo>
                <a:lnTo>
                  <a:pt x="1773765" y="3969140"/>
                </a:lnTo>
                <a:lnTo>
                  <a:pt x="1777320" y="3922617"/>
                </a:lnTo>
                <a:lnTo>
                  <a:pt x="1781791" y="3875583"/>
                </a:lnTo>
                <a:lnTo>
                  <a:pt x="1787117" y="3828740"/>
                </a:lnTo>
                <a:lnTo>
                  <a:pt x="1793291" y="3782097"/>
                </a:lnTo>
                <a:lnTo>
                  <a:pt x="1800309" y="3735664"/>
                </a:lnTo>
                <a:lnTo>
                  <a:pt x="1808162" y="3689450"/>
                </a:lnTo>
                <a:lnTo>
                  <a:pt x="1816845" y="3643467"/>
                </a:lnTo>
                <a:lnTo>
                  <a:pt x="1826350" y="3597723"/>
                </a:lnTo>
                <a:lnTo>
                  <a:pt x="1836672" y="3552229"/>
                </a:lnTo>
                <a:lnTo>
                  <a:pt x="1847803" y="3506994"/>
                </a:lnTo>
                <a:lnTo>
                  <a:pt x="1859737" y="3462027"/>
                </a:lnTo>
                <a:lnTo>
                  <a:pt x="1872468" y="3417340"/>
                </a:lnTo>
                <a:lnTo>
                  <a:pt x="1885989" y="3372941"/>
                </a:lnTo>
                <a:lnTo>
                  <a:pt x="1900294" y="3328841"/>
                </a:lnTo>
                <a:lnTo>
                  <a:pt x="1915375" y="3285049"/>
                </a:lnTo>
                <a:lnTo>
                  <a:pt x="1931227" y="3241575"/>
                </a:lnTo>
                <a:lnTo>
                  <a:pt x="1947842" y="3198429"/>
                </a:lnTo>
                <a:lnTo>
                  <a:pt x="1965215" y="3155621"/>
                </a:lnTo>
                <a:lnTo>
                  <a:pt x="1983338" y="3113161"/>
                </a:lnTo>
                <a:lnTo>
                  <a:pt x="2002206" y="3071058"/>
                </a:lnTo>
                <a:lnTo>
                  <a:pt x="2021811" y="3029322"/>
                </a:lnTo>
                <a:lnTo>
                  <a:pt x="2042147" y="2987964"/>
                </a:lnTo>
                <a:lnTo>
                  <a:pt x="2063207" y="2946992"/>
                </a:lnTo>
                <a:lnTo>
                  <a:pt x="2084986" y="2906417"/>
                </a:lnTo>
                <a:lnTo>
                  <a:pt x="2107476" y="2866248"/>
                </a:lnTo>
                <a:lnTo>
                  <a:pt x="2130670" y="2826496"/>
                </a:lnTo>
                <a:lnTo>
                  <a:pt x="2154563" y="2787170"/>
                </a:lnTo>
                <a:lnTo>
                  <a:pt x="2179148" y="2748280"/>
                </a:lnTo>
                <a:lnTo>
                  <a:pt x="2204418" y="2709836"/>
                </a:lnTo>
                <a:lnTo>
                  <a:pt x="2230366" y="2671848"/>
                </a:lnTo>
                <a:lnTo>
                  <a:pt x="2256986" y="2634325"/>
                </a:lnTo>
                <a:lnTo>
                  <a:pt x="2284272" y="2597278"/>
                </a:lnTo>
                <a:lnTo>
                  <a:pt x="2312217" y="2560715"/>
                </a:lnTo>
                <a:lnTo>
                  <a:pt x="2340814" y="2524648"/>
                </a:lnTo>
                <a:lnTo>
                  <a:pt x="2370057" y="2489085"/>
                </a:lnTo>
                <a:lnTo>
                  <a:pt x="2399939" y="2454037"/>
                </a:lnTo>
                <a:lnTo>
                  <a:pt x="2430454" y="2419513"/>
                </a:lnTo>
                <a:lnTo>
                  <a:pt x="2461595" y="2385524"/>
                </a:lnTo>
                <a:lnTo>
                  <a:pt x="2493356" y="2352079"/>
                </a:lnTo>
                <a:lnTo>
                  <a:pt x="2525729" y="2319188"/>
                </a:lnTo>
                <a:lnTo>
                  <a:pt x="2558710" y="2286860"/>
                </a:lnTo>
                <a:lnTo>
                  <a:pt x="2592290" y="2255106"/>
                </a:lnTo>
                <a:lnTo>
                  <a:pt x="2626463" y="2223935"/>
                </a:lnTo>
                <a:lnTo>
                  <a:pt x="2661224" y="2193358"/>
                </a:lnTo>
                <a:lnTo>
                  <a:pt x="2696564" y="2163383"/>
                </a:lnTo>
                <a:lnTo>
                  <a:pt x="2732479" y="2134022"/>
                </a:lnTo>
                <a:lnTo>
                  <a:pt x="2768960" y="2105283"/>
                </a:lnTo>
                <a:lnTo>
                  <a:pt x="2806002" y="2077176"/>
                </a:lnTo>
                <a:lnTo>
                  <a:pt x="2843598" y="2049712"/>
                </a:lnTo>
                <a:lnTo>
                  <a:pt x="2881742" y="2022900"/>
                </a:lnTo>
                <a:lnTo>
                  <a:pt x="2920427" y="1996751"/>
                </a:lnTo>
                <a:lnTo>
                  <a:pt x="2959646" y="1971272"/>
                </a:lnTo>
                <a:lnTo>
                  <a:pt x="2977344" y="1960231"/>
                </a:lnTo>
                <a:lnTo>
                  <a:pt x="2977344" y="0"/>
                </a:lnTo>
                <a:close/>
              </a:path>
            </a:pathLst>
          </a:custGeom>
          <a:solidFill>
            <a:srgbClr val="6E00A5"/>
          </a:solidFill>
        </p:spPr>
        <p:txBody>
          <a:bodyPr wrap="square" lIns="0" tIns="0" rIns="0" bIns="0" rtlCol="0"/>
          <a:lstStyle/>
          <a:p>
            <a:endParaRPr/>
          </a:p>
        </p:txBody>
      </p:sp>
      <p:sp>
        <p:nvSpPr>
          <p:cNvPr id="16" name="object 9">
            <a:extLst>
              <a:ext uri="{FF2B5EF4-FFF2-40B4-BE49-F238E27FC236}">
                <a16:creationId xmlns:a16="http://schemas.microsoft.com/office/drawing/2014/main" id="{648DBF83-DE99-7444-8144-6A751A7C3CA3}"/>
              </a:ext>
            </a:extLst>
          </p:cNvPr>
          <p:cNvSpPr/>
          <p:nvPr userDrawn="1"/>
        </p:nvSpPr>
        <p:spPr>
          <a:xfrm>
            <a:off x="8931461"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6E00A5"/>
          </a:solidFill>
        </p:spPr>
        <p:txBody>
          <a:bodyPr wrap="square" lIns="0" tIns="0" rIns="0" bIns="0" rtlCol="0"/>
          <a:lstStyle/>
          <a:p>
            <a:endParaRPr/>
          </a:p>
        </p:txBody>
      </p:sp>
      <p:sp>
        <p:nvSpPr>
          <p:cNvPr id="17" name="object 10">
            <a:extLst>
              <a:ext uri="{FF2B5EF4-FFF2-40B4-BE49-F238E27FC236}">
                <a16:creationId xmlns:a16="http://schemas.microsoft.com/office/drawing/2014/main" id="{1932DBAC-A645-8D4B-85CD-B5A91418B41C}"/>
              </a:ext>
            </a:extLst>
          </p:cNvPr>
          <p:cNvSpPr/>
          <p:nvPr userDrawn="1"/>
        </p:nvSpPr>
        <p:spPr>
          <a:xfrm>
            <a:off x="849845" y="18"/>
            <a:ext cx="8641715" cy="3659504"/>
          </a:xfrm>
          <a:custGeom>
            <a:avLst/>
            <a:gdLst/>
            <a:ahLst/>
            <a:cxnLst/>
            <a:rect l="l" t="t" r="r" b="b"/>
            <a:pathLst>
              <a:path w="8641715" h="3659504">
                <a:moveTo>
                  <a:pt x="8641499" y="0"/>
                </a:moveTo>
                <a:lnTo>
                  <a:pt x="6414452" y="0"/>
                </a:lnTo>
                <a:lnTo>
                  <a:pt x="6379146" y="35394"/>
                </a:lnTo>
                <a:lnTo>
                  <a:pt x="6346914" y="66573"/>
                </a:lnTo>
                <a:lnTo>
                  <a:pt x="6314186" y="97218"/>
                </a:lnTo>
                <a:lnTo>
                  <a:pt x="6280963" y="127330"/>
                </a:lnTo>
                <a:lnTo>
                  <a:pt x="6247257" y="156883"/>
                </a:lnTo>
                <a:lnTo>
                  <a:pt x="6213081" y="185889"/>
                </a:lnTo>
                <a:lnTo>
                  <a:pt x="6178423" y="214337"/>
                </a:lnTo>
                <a:lnTo>
                  <a:pt x="6143307" y="242214"/>
                </a:lnTo>
                <a:lnTo>
                  <a:pt x="6107747" y="269519"/>
                </a:lnTo>
                <a:lnTo>
                  <a:pt x="6071717" y="296252"/>
                </a:lnTo>
                <a:lnTo>
                  <a:pt x="6035256" y="322389"/>
                </a:lnTo>
                <a:lnTo>
                  <a:pt x="5998349" y="347929"/>
                </a:lnTo>
                <a:lnTo>
                  <a:pt x="5961024" y="372872"/>
                </a:lnTo>
                <a:lnTo>
                  <a:pt x="5923267" y="397205"/>
                </a:lnTo>
                <a:lnTo>
                  <a:pt x="5885091" y="420928"/>
                </a:lnTo>
                <a:lnTo>
                  <a:pt x="5846521" y="444017"/>
                </a:lnTo>
                <a:lnTo>
                  <a:pt x="5807532" y="466483"/>
                </a:lnTo>
                <a:lnTo>
                  <a:pt x="5768149" y="488327"/>
                </a:lnTo>
                <a:lnTo>
                  <a:pt x="5728386" y="509511"/>
                </a:lnTo>
                <a:lnTo>
                  <a:pt x="5688228" y="530059"/>
                </a:lnTo>
                <a:lnTo>
                  <a:pt x="5647702" y="549935"/>
                </a:lnTo>
                <a:lnTo>
                  <a:pt x="5606808" y="569163"/>
                </a:lnTo>
                <a:lnTo>
                  <a:pt x="5565546" y="587717"/>
                </a:lnTo>
                <a:lnTo>
                  <a:pt x="5523941" y="605586"/>
                </a:lnTo>
                <a:lnTo>
                  <a:pt x="5481980" y="622782"/>
                </a:lnTo>
                <a:lnTo>
                  <a:pt x="5439676" y="639279"/>
                </a:lnTo>
                <a:lnTo>
                  <a:pt x="5397030" y="655091"/>
                </a:lnTo>
                <a:lnTo>
                  <a:pt x="5354066" y="670191"/>
                </a:lnTo>
                <a:lnTo>
                  <a:pt x="5310771" y="684580"/>
                </a:lnTo>
                <a:lnTo>
                  <a:pt x="5267160" y="698246"/>
                </a:lnTo>
                <a:lnTo>
                  <a:pt x="5223256" y="711200"/>
                </a:lnTo>
                <a:lnTo>
                  <a:pt x="5179034" y="723417"/>
                </a:lnTo>
                <a:lnTo>
                  <a:pt x="5134521" y="734898"/>
                </a:lnTo>
                <a:lnTo>
                  <a:pt x="5089728" y="745629"/>
                </a:lnTo>
                <a:lnTo>
                  <a:pt x="5044643" y="755599"/>
                </a:lnTo>
                <a:lnTo>
                  <a:pt x="4999291" y="764819"/>
                </a:lnTo>
                <a:lnTo>
                  <a:pt x="4953673" y="773277"/>
                </a:lnTo>
                <a:lnTo>
                  <a:pt x="4907788" y="780961"/>
                </a:lnTo>
                <a:lnTo>
                  <a:pt x="4861649" y="787869"/>
                </a:lnTo>
                <a:lnTo>
                  <a:pt x="4815268" y="793978"/>
                </a:lnTo>
                <a:lnTo>
                  <a:pt x="4768634" y="799299"/>
                </a:lnTo>
                <a:lnTo>
                  <a:pt x="4721784" y="803833"/>
                </a:lnTo>
                <a:lnTo>
                  <a:pt x="4674692" y="807542"/>
                </a:lnTo>
                <a:lnTo>
                  <a:pt x="4627384" y="810450"/>
                </a:lnTo>
                <a:lnTo>
                  <a:pt x="4579861" y="812533"/>
                </a:lnTo>
                <a:lnTo>
                  <a:pt x="4532134" y="813777"/>
                </a:lnTo>
                <a:lnTo>
                  <a:pt x="4484205" y="814197"/>
                </a:lnTo>
                <a:lnTo>
                  <a:pt x="4484205" y="1791055"/>
                </a:lnTo>
                <a:lnTo>
                  <a:pt x="4436275" y="1790636"/>
                </a:lnTo>
                <a:lnTo>
                  <a:pt x="4388548" y="1789391"/>
                </a:lnTo>
                <a:lnTo>
                  <a:pt x="4341025" y="1787309"/>
                </a:lnTo>
                <a:lnTo>
                  <a:pt x="4293717" y="1784400"/>
                </a:lnTo>
                <a:lnTo>
                  <a:pt x="4246626" y="1780692"/>
                </a:lnTo>
                <a:lnTo>
                  <a:pt x="4199763" y="1776171"/>
                </a:lnTo>
                <a:lnTo>
                  <a:pt x="4153141" y="1770837"/>
                </a:lnTo>
                <a:lnTo>
                  <a:pt x="4106761" y="1764728"/>
                </a:lnTo>
                <a:lnTo>
                  <a:pt x="4060621" y="1757819"/>
                </a:lnTo>
                <a:lnTo>
                  <a:pt x="4014736" y="1750136"/>
                </a:lnTo>
                <a:lnTo>
                  <a:pt x="3969118" y="1741690"/>
                </a:lnTo>
                <a:lnTo>
                  <a:pt x="3923766" y="1732470"/>
                </a:lnTo>
                <a:lnTo>
                  <a:pt x="3878681" y="1722488"/>
                </a:lnTo>
                <a:lnTo>
                  <a:pt x="3833888" y="1711756"/>
                </a:lnTo>
                <a:lnTo>
                  <a:pt x="3789375" y="1700276"/>
                </a:lnTo>
                <a:lnTo>
                  <a:pt x="3745153" y="1688058"/>
                </a:lnTo>
                <a:lnTo>
                  <a:pt x="3701237" y="1675117"/>
                </a:lnTo>
                <a:lnTo>
                  <a:pt x="3657638" y="1661439"/>
                </a:lnTo>
                <a:lnTo>
                  <a:pt x="3614343" y="1647050"/>
                </a:lnTo>
                <a:lnTo>
                  <a:pt x="3571379" y="1631950"/>
                </a:lnTo>
                <a:lnTo>
                  <a:pt x="3528733" y="1616151"/>
                </a:lnTo>
                <a:lnTo>
                  <a:pt x="3486429" y="1599641"/>
                </a:lnTo>
                <a:lnTo>
                  <a:pt x="3444468" y="1582445"/>
                </a:lnTo>
                <a:lnTo>
                  <a:pt x="3402850" y="1564576"/>
                </a:lnTo>
                <a:lnTo>
                  <a:pt x="3361601" y="1546021"/>
                </a:lnTo>
                <a:lnTo>
                  <a:pt x="3320694" y="1526794"/>
                </a:lnTo>
                <a:lnTo>
                  <a:pt x="3280168" y="1506918"/>
                </a:lnTo>
                <a:lnTo>
                  <a:pt x="3240024" y="1486369"/>
                </a:lnTo>
                <a:lnTo>
                  <a:pt x="3200247" y="1465186"/>
                </a:lnTo>
                <a:lnTo>
                  <a:pt x="3160877" y="1443355"/>
                </a:lnTo>
                <a:lnTo>
                  <a:pt x="3121888" y="1420876"/>
                </a:lnTo>
                <a:lnTo>
                  <a:pt x="3083306" y="1397787"/>
                </a:lnTo>
                <a:lnTo>
                  <a:pt x="3045142" y="1374063"/>
                </a:lnTo>
                <a:lnTo>
                  <a:pt x="3007385" y="1349730"/>
                </a:lnTo>
                <a:lnTo>
                  <a:pt x="2970047" y="1324787"/>
                </a:lnTo>
                <a:lnTo>
                  <a:pt x="2933154" y="1299248"/>
                </a:lnTo>
                <a:lnTo>
                  <a:pt x="2896692" y="1273111"/>
                </a:lnTo>
                <a:lnTo>
                  <a:pt x="2860662" y="1246378"/>
                </a:lnTo>
                <a:lnTo>
                  <a:pt x="2825089" y="1219073"/>
                </a:lnTo>
                <a:lnTo>
                  <a:pt x="2789986" y="1191196"/>
                </a:lnTo>
                <a:lnTo>
                  <a:pt x="2755328" y="1162748"/>
                </a:lnTo>
                <a:lnTo>
                  <a:pt x="2721152" y="1133741"/>
                </a:lnTo>
                <a:lnTo>
                  <a:pt x="2687447" y="1104188"/>
                </a:lnTo>
                <a:lnTo>
                  <a:pt x="2654223" y="1074077"/>
                </a:lnTo>
                <a:lnTo>
                  <a:pt x="2621496" y="1043432"/>
                </a:lnTo>
                <a:lnTo>
                  <a:pt x="2589263" y="1012253"/>
                </a:lnTo>
                <a:lnTo>
                  <a:pt x="2557538" y="980554"/>
                </a:lnTo>
                <a:lnTo>
                  <a:pt x="2526322" y="948334"/>
                </a:lnTo>
                <a:lnTo>
                  <a:pt x="2495626" y="915593"/>
                </a:lnTo>
                <a:lnTo>
                  <a:pt x="2465451" y="882357"/>
                </a:lnTo>
                <a:lnTo>
                  <a:pt x="2435809" y="848614"/>
                </a:lnTo>
                <a:lnTo>
                  <a:pt x="2406700" y="814387"/>
                </a:lnTo>
                <a:lnTo>
                  <a:pt x="2378138" y="779678"/>
                </a:lnTo>
                <a:lnTo>
                  <a:pt x="2350135" y="744486"/>
                </a:lnTo>
                <a:lnTo>
                  <a:pt x="2322677" y="708825"/>
                </a:lnTo>
                <a:lnTo>
                  <a:pt x="2295804" y="672693"/>
                </a:lnTo>
                <a:lnTo>
                  <a:pt x="2269490" y="636117"/>
                </a:lnTo>
                <a:lnTo>
                  <a:pt x="2243747" y="599071"/>
                </a:lnTo>
                <a:lnTo>
                  <a:pt x="2218601" y="561594"/>
                </a:lnTo>
                <a:lnTo>
                  <a:pt x="2194039" y="523684"/>
                </a:lnTo>
                <a:lnTo>
                  <a:pt x="2170074" y="485343"/>
                </a:lnTo>
                <a:lnTo>
                  <a:pt x="2146731" y="446570"/>
                </a:lnTo>
                <a:lnTo>
                  <a:pt x="2123986" y="407390"/>
                </a:lnTo>
                <a:lnTo>
                  <a:pt x="2101862" y="367804"/>
                </a:lnTo>
                <a:lnTo>
                  <a:pt x="2080361" y="327799"/>
                </a:lnTo>
                <a:lnTo>
                  <a:pt x="2059495" y="287413"/>
                </a:lnTo>
                <a:lnTo>
                  <a:pt x="2039277" y="246634"/>
                </a:lnTo>
                <a:lnTo>
                  <a:pt x="2019693" y="205473"/>
                </a:lnTo>
                <a:lnTo>
                  <a:pt x="2000770" y="163944"/>
                </a:lnTo>
                <a:lnTo>
                  <a:pt x="1982495" y="122047"/>
                </a:lnTo>
                <a:lnTo>
                  <a:pt x="1964905" y="79781"/>
                </a:lnTo>
                <a:lnTo>
                  <a:pt x="1947976" y="37160"/>
                </a:lnTo>
                <a:lnTo>
                  <a:pt x="1933917" y="0"/>
                </a:lnTo>
                <a:lnTo>
                  <a:pt x="0" y="0"/>
                </a:lnTo>
                <a:lnTo>
                  <a:pt x="8686" y="39522"/>
                </a:lnTo>
                <a:lnTo>
                  <a:pt x="19189" y="85153"/>
                </a:lnTo>
                <a:lnTo>
                  <a:pt x="30137" y="130619"/>
                </a:lnTo>
                <a:lnTo>
                  <a:pt x="41516" y="175920"/>
                </a:lnTo>
                <a:lnTo>
                  <a:pt x="53340" y="221030"/>
                </a:lnTo>
                <a:lnTo>
                  <a:pt x="65582" y="265963"/>
                </a:lnTo>
                <a:lnTo>
                  <a:pt x="78270" y="310705"/>
                </a:lnTo>
                <a:lnTo>
                  <a:pt x="91376" y="355269"/>
                </a:lnTo>
                <a:lnTo>
                  <a:pt x="104902" y="399656"/>
                </a:lnTo>
                <a:lnTo>
                  <a:pt x="118859" y="443839"/>
                </a:lnTo>
                <a:lnTo>
                  <a:pt x="133223"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63" y="874699"/>
                </a:lnTo>
                <a:lnTo>
                  <a:pt x="299504" y="916635"/>
                </a:lnTo>
                <a:lnTo>
                  <a:pt x="318338" y="958354"/>
                </a:lnTo>
                <a:lnTo>
                  <a:pt x="337553" y="999845"/>
                </a:lnTo>
                <a:lnTo>
                  <a:pt x="357162" y="1041107"/>
                </a:lnTo>
                <a:lnTo>
                  <a:pt x="377164" y="1082154"/>
                </a:lnTo>
                <a:lnTo>
                  <a:pt x="397548" y="1122972"/>
                </a:lnTo>
                <a:lnTo>
                  <a:pt x="418312" y="1163548"/>
                </a:lnTo>
                <a:lnTo>
                  <a:pt x="439445" y="1203896"/>
                </a:lnTo>
                <a:lnTo>
                  <a:pt x="460959" y="1244003"/>
                </a:lnTo>
                <a:lnTo>
                  <a:pt x="482854" y="1283881"/>
                </a:lnTo>
                <a:lnTo>
                  <a:pt x="505117" y="1323505"/>
                </a:lnTo>
                <a:lnTo>
                  <a:pt x="527748" y="1362887"/>
                </a:lnTo>
                <a:lnTo>
                  <a:pt x="550748" y="1402029"/>
                </a:lnTo>
                <a:lnTo>
                  <a:pt x="574116" y="1440929"/>
                </a:lnTo>
                <a:lnTo>
                  <a:pt x="597839" y="1479562"/>
                </a:lnTo>
                <a:lnTo>
                  <a:pt x="621931" y="1517954"/>
                </a:lnTo>
                <a:lnTo>
                  <a:pt x="646366" y="1556080"/>
                </a:lnTo>
                <a:lnTo>
                  <a:pt x="671169" y="1593951"/>
                </a:lnTo>
                <a:lnTo>
                  <a:pt x="696315" y="1631569"/>
                </a:lnTo>
                <a:lnTo>
                  <a:pt x="721817" y="1668919"/>
                </a:lnTo>
                <a:lnTo>
                  <a:pt x="747674" y="1706003"/>
                </a:lnTo>
                <a:lnTo>
                  <a:pt x="773861" y="1742821"/>
                </a:lnTo>
                <a:lnTo>
                  <a:pt x="800404" y="1779358"/>
                </a:lnTo>
                <a:lnTo>
                  <a:pt x="827278" y="1815630"/>
                </a:lnTo>
                <a:lnTo>
                  <a:pt x="854494" y="1851634"/>
                </a:lnTo>
                <a:lnTo>
                  <a:pt x="882053" y="1887347"/>
                </a:lnTo>
                <a:lnTo>
                  <a:pt x="909942" y="1922792"/>
                </a:lnTo>
                <a:lnTo>
                  <a:pt x="938149" y="1957946"/>
                </a:lnTo>
                <a:lnTo>
                  <a:pt x="966698" y="1992807"/>
                </a:lnTo>
                <a:lnTo>
                  <a:pt x="995565" y="2027402"/>
                </a:lnTo>
                <a:lnTo>
                  <a:pt x="1024763" y="2061692"/>
                </a:lnTo>
                <a:lnTo>
                  <a:pt x="1054277" y="2095690"/>
                </a:lnTo>
                <a:lnTo>
                  <a:pt x="1084122" y="2129396"/>
                </a:lnTo>
                <a:lnTo>
                  <a:pt x="1114272" y="2162810"/>
                </a:lnTo>
                <a:lnTo>
                  <a:pt x="1144739" y="2195919"/>
                </a:lnTo>
                <a:lnTo>
                  <a:pt x="1175524" y="2228723"/>
                </a:lnTo>
                <a:lnTo>
                  <a:pt x="1206601" y="2261222"/>
                </a:lnTo>
                <a:lnTo>
                  <a:pt x="1238008" y="2293416"/>
                </a:lnTo>
                <a:lnTo>
                  <a:pt x="1269707" y="2325306"/>
                </a:lnTo>
                <a:lnTo>
                  <a:pt x="1301711" y="2356878"/>
                </a:lnTo>
                <a:lnTo>
                  <a:pt x="1334008" y="2388133"/>
                </a:lnTo>
                <a:lnTo>
                  <a:pt x="1366608" y="2419083"/>
                </a:lnTo>
                <a:lnTo>
                  <a:pt x="1399501" y="2449703"/>
                </a:lnTo>
                <a:lnTo>
                  <a:pt x="1432687" y="2480005"/>
                </a:lnTo>
                <a:lnTo>
                  <a:pt x="1466164" y="2509977"/>
                </a:lnTo>
                <a:lnTo>
                  <a:pt x="1499933" y="2539631"/>
                </a:lnTo>
                <a:lnTo>
                  <a:pt x="1533982" y="2568956"/>
                </a:lnTo>
                <a:lnTo>
                  <a:pt x="1568323" y="2597950"/>
                </a:lnTo>
                <a:lnTo>
                  <a:pt x="1602943" y="2626601"/>
                </a:lnTo>
                <a:lnTo>
                  <a:pt x="1637830" y="2654922"/>
                </a:lnTo>
                <a:lnTo>
                  <a:pt x="1672996" y="2682913"/>
                </a:lnTo>
                <a:lnTo>
                  <a:pt x="1708442" y="2710548"/>
                </a:lnTo>
                <a:lnTo>
                  <a:pt x="1744154" y="2737853"/>
                </a:lnTo>
                <a:lnTo>
                  <a:pt x="1780146" y="2764802"/>
                </a:lnTo>
                <a:lnTo>
                  <a:pt x="1816392" y="2791409"/>
                </a:lnTo>
                <a:lnTo>
                  <a:pt x="1852904" y="2817660"/>
                </a:lnTo>
                <a:lnTo>
                  <a:pt x="1889683" y="2843555"/>
                </a:lnTo>
                <a:lnTo>
                  <a:pt x="1926717" y="2869095"/>
                </a:lnTo>
                <a:lnTo>
                  <a:pt x="1964004" y="2894292"/>
                </a:lnTo>
                <a:lnTo>
                  <a:pt x="2001545" y="2919107"/>
                </a:lnTo>
                <a:lnTo>
                  <a:pt x="2039340" y="2943568"/>
                </a:lnTo>
                <a:lnTo>
                  <a:pt x="2077389" y="2967672"/>
                </a:lnTo>
                <a:lnTo>
                  <a:pt x="2115693" y="2991396"/>
                </a:lnTo>
                <a:lnTo>
                  <a:pt x="2154224" y="3014751"/>
                </a:lnTo>
                <a:lnTo>
                  <a:pt x="2193010" y="3037738"/>
                </a:lnTo>
                <a:lnTo>
                  <a:pt x="2232025" y="3060357"/>
                </a:lnTo>
                <a:lnTo>
                  <a:pt x="2271293" y="3082582"/>
                </a:lnTo>
                <a:lnTo>
                  <a:pt x="2310777" y="3104438"/>
                </a:lnTo>
                <a:lnTo>
                  <a:pt x="2350503" y="3125914"/>
                </a:lnTo>
                <a:lnTo>
                  <a:pt x="2390470" y="3146996"/>
                </a:lnTo>
                <a:lnTo>
                  <a:pt x="2430653" y="3167697"/>
                </a:lnTo>
                <a:lnTo>
                  <a:pt x="2471064" y="3188004"/>
                </a:lnTo>
                <a:lnTo>
                  <a:pt x="2511691" y="3207918"/>
                </a:lnTo>
                <a:lnTo>
                  <a:pt x="2552547" y="3227438"/>
                </a:lnTo>
                <a:lnTo>
                  <a:pt x="2593619" y="3246564"/>
                </a:lnTo>
                <a:lnTo>
                  <a:pt x="2634907" y="3265297"/>
                </a:lnTo>
                <a:lnTo>
                  <a:pt x="2676410" y="3283610"/>
                </a:lnTo>
                <a:lnTo>
                  <a:pt x="2718130" y="3301530"/>
                </a:lnTo>
                <a:lnTo>
                  <a:pt x="2760053" y="3319043"/>
                </a:lnTo>
                <a:lnTo>
                  <a:pt x="2802178" y="3336150"/>
                </a:lnTo>
                <a:lnTo>
                  <a:pt x="2844520" y="3352838"/>
                </a:lnTo>
                <a:lnTo>
                  <a:pt x="2887053" y="3369119"/>
                </a:lnTo>
                <a:lnTo>
                  <a:pt x="2929788" y="3384981"/>
                </a:lnTo>
                <a:lnTo>
                  <a:pt x="2972714" y="3400425"/>
                </a:lnTo>
                <a:lnTo>
                  <a:pt x="3015843" y="3415436"/>
                </a:lnTo>
                <a:lnTo>
                  <a:pt x="3059163" y="3430041"/>
                </a:lnTo>
                <a:lnTo>
                  <a:pt x="3102660" y="3444202"/>
                </a:lnTo>
                <a:lnTo>
                  <a:pt x="3146361" y="3457943"/>
                </a:lnTo>
                <a:lnTo>
                  <a:pt x="3190240" y="3471253"/>
                </a:lnTo>
                <a:lnTo>
                  <a:pt x="3234309" y="3484130"/>
                </a:lnTo>
                <a:lnTo>
                  <a:pt x="3278543" y="3496576"/>
                </a:lnTo>
                <a:lnTo>
                  <a:pt x="3322967" y="3508578"/>
                </a:lnTo>
                <a:lnTo>
                  <a:pt x="3367557" y="3520135"/>
                </a:lnTo>
                <a:lnTo>
                  <a:pt x="3412325" y="3531260"/>
                </a:lnTo>
                <a:lnTo>
                  <a:pt x="3457270" y="3541928"/>
                </a:lnTo>
                <a:lnTo>
                  <a:pt x="3502368" y="3552152"/>
                </a:lnTo>
                <a:lnTo>
                  <a:pt x="3547643" y="3561931"/>
                </a:lnTo>
                <a:lnTo>
                  <a:pt x="3593084" y="3571252"/>
                </a:lnTo>
                <a:lnTo>
                  <a:pt x="3638677" y="3580117"/>
                </a:lnTo>
                <a:lnTo>
                  <a:pt x="3684435" y="3588524"/>
                </a:lnTo>
                <a:lnTo>
                  <a:pt x="3730345" y="3596462"/>
                </a:lnTo>
                <a:lnTo>
                  <a:pt x="3776408" y="3603955"/>
                </a:lnTo>
                <a:lnTo>
                  <a:pt x="3822623" y="3610965"/>
                </a:lnTo>
                <a:lnTo>
                  <a:pt x="3868991" y="3617518"/>
                </a:lnTo>
                <a:lnTo>
                  <a:pt x="3915499" y="3623602"/>
                </a:lnTo>
                <a:lnTo>
                  <a:pt x="3962158" y="3629215"/>
                </a:lnTo>
                <a:lnTo>
                  <a:pt x="4008958" y="3634346"/>
                </a:lnTo>
                <a:lnTo>
                  <a:pt x="4055897" y="3639007"/>
                </a:lnTo>
                <a:lnTo>
                  <a:pt x="4102963" y="3643172"/>
                </a:lnTo>
                <a:lnTo>
                  <a:pt x="4150169" y="3646868"/>
                </a:lnTo>
                <a:lnTo>
                  <a:pt x="4197515" y="3650081"/>
                </a:lnTo>
                <a:lnTo>
                  <a:pt x="4244987" y="3652799"/>
                </a:lnTo>
                <a:lnTo>
                  <a:pt x="4292587" y="3655034"/>
                </a:lnTo>
                <a:lnTo>
                  <a:pt x="4340301" y="3656774"/>
                </a:lnTo>
                <a:lnTo>
                  <a:pt x="4388155" y="3658031"/>
                </a:lnTo>
                <a:lnTo>
                  <a:pt x="4436122" y="3658781"/>
                </a:lnTo>
                <a:lnTo>
                  <a:pt x="4484205" y="3659022"/>
                </a:lnTo>
                <a:lnTo>
                  <a:pt x="4484205" y="2682163"/>
                </a:lnTo>
                <a:lnTo>
                  <a:pt x="4532287" y="2681909"/>
                </a:lnTo>
                <a:lnTo>
                  <a:pt x="4580255" y="2681160"/>
                </a:lnTo>
                <a:lnTo>
                  <a:pt x="4628096" y="2679916"/>
                </a:lnTo>
                <a:lnTo>
                  <a:pt x="4675822" y="2678176"/>
                </a:lnTo>
                <a:lnTo>
                  <a:pt x="4723422" y="2675940"/>
                </a:lnTo>
                <a:lnTo>
                  <a:pt x="4770894" y="2673223"/>
                </a:lnTo>
                <a:lnTo>
                  <a:pt x="4818227" y="2670010"/>
                </a:lnTo>
                <a:lnTo>
                  <a:pt x="4865446" y="2666314"/>
                </a:lnTo>
                <a:lnTo>
                  <a:pt x="4912512" y="2662136"/>
                </a:lnTo>
                <a:lnTo>
                  <a:pt x="4959451" y="2657487"/>
                </a:lnTo>
                <a:lnTo>
                  <a:pt x="5006251" y="2652357"/>
                </a:lnTo>
                <a:lnTo>
                  <a:pt x="5052911" y="2646743"/>
                </a:lnTo>
                <a:lnTo>
                  <a:pt x="5099418" y="2640660"/>
                </a:lnTo>
                <a:lnTo>
                  <a:pt x="5145786" y="2634107"/>
                </a:lnTo>
                <a:lnTo>
                  <a:pt x="5192001" y="2627096"/>
                </a:lnTo>
                <a:lnTo>
                  <a:pt x="5238064" y="2619603"/>
                </a:lnTo>
                <a:lnTo>
                  <a:pt x="5283974" y="2611666"/>
                </a:lnTo>
                <a:lnTo>
                  <a:pt x="5329733" y="2603258"/>
                </a:lnTo>
                <a:lnTo>
                  <a:pt x="5375326" y="2594394"/>
                </a:lnTo>
                <a:lnTo>
                  <a:pt x="5420766" y="2585072"/>
                </a:lnTo>
                <a:lnTo>
                  <a:pt x="5466029" y="2575293"/>
                </a:lnTo>
                <a:lnTo>
                  <a:pt x="5511139" y="2565069"/>
                </a:lnTo>
                <a:lnTo>
                  <a:pt x="5556085" y="2554401"/>
                </a:lnTo>
                <a:lnTo>
                  <a:pt x="5600852" y="2543276"/>
                </a:lnTo>
                <a:lnTo>
                  <a:pt x="5645442" y="2531719"/>
                </a:lnTo>
                <a:lnTo>
                  <a:pt x="5689866" y="2519718"/>
                </a:lnTo>
                <a:lnTo>
                  <a:pt x="5734101" y="2507272"/>
                </a:lnTo>
                <a:lnTo>
                  <a:pt x="5778170" y="2494394"/>
                </a:lnTo>
                <a:lnTo>
                  <a:pt x="5822048" y="2481084"/>
                </a:lnTo>
                <a:lnTo>
                  <a:pt x="5865736" y="2467343"/>
                </a:lnTo>
                <a:lnTo>
                  <a:pt x="5909246" y="2453170"/>
                </a:lnTo>
                <a:lnTo>
                  <a:pt x="5952566" y="2438577"/>
                </a:lnTo>
                <a:lnTo>
                  <a:pt x="5995695" y="2423553"/>
                </a:lnTo>
                <a:lnTo>
                  <a:pt x="6038621" y="2408123"/>
                </a:lnTo>
                <a:lnTo>
                  <a:pt x="6081357" y="2392261"/>
                </a:lnTo>
                <a:lnTo>
                  <a:pt x="6123889" y="2375979"/>
                </a:lnTo>
                <a:lnTo>
                  <a:pt x="6166231" y="2359291"/>
                </a:lnTo>
                <a:lnTo>
                  <a:pt x="6208357" y="2342184"/>
                </a:lnTo>
                <a:lnTo>
                  <a:pt x="6250279" y="2324671"/>
                </a:lnTo>
                <a:lnTo>
                  <a:pt x="6291986" y="2306751"/>
                </a:lnTo>
                <a:lnTo>
                  <a:pt x="6333490" y="2288425"/>
                </a:lnTo>
                <a:lnTo>
                  <a:pt x="6374790" y="2269706"/>
                </a:lnTo>
                <a:lnTo>
                  <a:pt x="6415862" y="2250579"/>
                </a:lnTo>
                <a:lnTo>
                  <a:pt x="6456718" y="2231059"/>
                </a:lnTo>
                <a:lnTo>
                  <a:pt x="6497345" y="2211146"/>
                </a:lnTo>
                <a:lnTo>
                  <a:pt x="6537757" y="2190839"/>
                </a:lnTo>
                <a:lnTo>
                  <a:pt x="6577939" y="2170138"/>
                </a:lnTo>
                <a:lnTo>
                  <a:pt x="6617894" y="2149056"/>
                </a:lnTo>
                <a:lnTo>
                  <a:pt x="6657632" y="2127580"/>
                </a:lnTo>
                <a:lnTo>
                  <a:pt x="6697116" y="2105723"/>
                </a:lnTo>
                <a:lnTo>
                  <a:pt x="6736385" y="2083498"/>
                </a:lnTo>
                <a:lnTo>
                  <a:pt x="6775399" y="2060879"/>
                </a:lnTo>
                <a:lnTo>
                  <a:pt x="6814185" y="2037892"/>
                </a:lnTo>
                <a:lnTo>
                  <a:pt x="6852717" y="2014537"/>
                </a:lnTo>
                <a:lnTo>
                  <a:pt x="6891020" y="1990813"/>
                </a:lnTo>
                <a:lnTo>
                  <a:pt x="6929056" y="1966709"/>
                </a:lnTo>
                <a:lnTo>
                  <a:pt x="6966852" y="1942249"/>
                </a:lnTo>
                <a:lnTo>
                  <a:pt x="7004405" y="1917420"/>
                </a:lnTo>
                <a:lnTo>
                  <a:pt x="7041693" y="1892236"/>
                </a:lnTo>
                <a:lnTo>
                  <a:pt x="7078726" y="1866696"/>
                </a:lnTo>
                <a:lnTo>
                  <a:pt x="7115505" y="1840801"/>
                </a:lnTo>
                <a:lnTo>
                  <a:pt x="7152018" y="1814537"/>
                </a:lnTo>
                <a:lnTo>
                  <a:pt x="7188263" y="1787944"/>
                </a:lnTo>
                <a:lnTo>
                  <a:pt x="7224255" y="1760994"/>
                </a:lnTo>
                <a:lnTo>
                  <a:pt x="7259968" y="1733689"/>
                </a:lnTo>
                <a:lnTo>
                  <a:pt x="7295401" y="1706054"/>
                </a:lnTo>
                <a:lnTo>
                  <a:pt x="7330580" y="1678063"/>
                </a:lnTo>
                <a:lnTo>
                  <a:pt x="7365466" y="1649742"/>
                </a:lnTo>
                <a:lnTo>
                  <a:pt x="7400087" y="1621091"/>
                </a:lnTo>
                <a:lnTo>
                  <a:pt x="7434415" y="1592097"/>
                </a:lnTo>
                <a:lnTo>
                  <a:pt x="7468476" y="1562773"/>
                </a:lnTo>
                <a:lnTo>
                  <a:pt x="7502233" y="1533118"/>
                </a:lnTo>
                <a:lnTo>
                  <a:pt x="7535710" y="1503146"/>
                </a:lnTo>
                <a:lnTo>
                  <a:pt x="7568908" y="1472844"/>
                </a:lnTo>
                <a:lnTo>
                  <a:pt x="7601801" y="1442224"/>
                </a:lnTo>
                <a:lnTo>
                  <a:pt x="7634402" y="1411274"/>
                </a:lnTo>
                <a:lnTo>
                  <a:pt x="7666698" y="1380020"/>
                </a:lnTo>
                <a:lnTo>
                  <a:pt x="7698702" y="1348447"/>
                </a:lnTo>
                <a:lnTo>
                  <a:pt x="7730401" y="1316558"/>
                </a:lnTo>
                <a:lnTo>
                  <a:pt x="7761795" y="1284363"/>
                </a:lnTo>
                <a:lnTo>
                  <a:pt x="7792885" y="1251864"/>
                </a:lnTo>
                <a:lnTo>
                  <a:pt x="7823670" y="1219047"/>
                </a:lnTo>
                <a:lnTo>
                  <a:pt x="7854137" y="1185938"/>
                </a:lnTo>
                <a:lnTo>
                  <a:pt x="7884287" y="1152537"/>
                </a:lnTo>
                <a:lnTo>
                  <a:pt x="7914119" y="1118831"/>
                </a:lnTo>
                <a:lnTo>
                  <a:pt x="7943647" y="1084834"/>
                </a:lnTo>
                <a:lnTo>
                  <a:pt x="7972831" y="1050531"/>
                </a:lnTo>
                <a:lnTo>
                  <a:pt x="8001711" y="1015949"/>
                </a:lnTo>
                <a:lnTo>
                  <a:pt x="8030248" y="981087"/>
                </a:lnTo>
                <a:lnTo>
                  <a:pt x="8058467" y="945921"/>
                </a:lnTo>
                <a:lnTo>
                  <a:pt x="8086357" y="910488"/>
                </a:lnTo>
                <a:lnTo>
                  <a:pt x="8113903" y="874776"/>
                </a:lnTo>
                <a:lnTo>
                  <a:pt x="8141132" y="838771"/>
                </a:lnTo>
                <a:lnTo>
                  <a:pt x="8168005" y="802500"/>
                </a:lnTo>
                <a:lnTo>
                  <a:pt x="8194535" y="765962"/>
                </a:lnTo>
                <a:lnTo>
                  <a:pt x="8220735" y="729145"/>
                </a:lnTo>
                <a:lnTo>
                  <a:pt x="8246580" y="692061"/>
                </a:lnTo>
                <a:lnTo>
                  <a:pt x="8272081" y="654710"/>
                </a:lnTo>
                <a:lnTo>
                  <a:pt x="8297240" y="617093"/>
                </a:lnTo>
                <a:lnTo>
                  <a:pt x="8322030" y="579221"/>
                </a:lnTo>
                <a:lnTo>
                  <a:pt x="8346478" y="541096"/>
                </a:lnTo>
                <a:lnTo>
                  <a:pt x="8370570" y="502704"/>
                </a:lnTo>
                <a:lnTo>
                  <a:pt x="8394293" y="464070"/>
                </a:lnTo>
                <a:lnTo>
                  <a:pt x="8417661" y="425170"/>
                </a:lnTo>
                <a:lnTo>
                  <a:pt x="8440661" y="386029"/>
                </a:lnTo>
                <a:lnTo>
                  <a:pt x="8463293" y="346646"/>
                </a:lnTo>
                <a:lnTo>
                  <a:pt x="8485556" y="307022"/>
                </a:lnTo>
                <a:lnTo>
                  <a:pt x="8507438" y="267144"/>
                </a:lnTo>
                <a:lnTo>
                  <a:pt x="8528964" y="227037"/>
                </a:lnTo>
                <a:lnTo>
                  <a:pt x="8550097" y="186690"/>
                </a:lnTo>
                <a:lnTo>
                  <a:pt x="8570862" y="146113"/>
                </a:lnTo>
                <a:lnTo>
                  <a:pt x="8591245" y="105295"/>
                </a:lnTo>
                <a:lnTo>
                  <a:pt x="8611235" y="64249"/>
                </a:lnTo>
                <a:lnTo>
                  <a:pt x="8630844" y="22987"/>
                </a:lnTo>
                <a:lnTo>
                  <a:pt x="86414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2" name="Picture 11">
            <a:hlinkClick r:id="rId2"/>
            <a:hlinkHover r:id="rId2"/>
            <a:extLst>
              <a:ext uri="{FF2B5EF4-FFF2-40B4-BE49-F238E27FC236}">
                <a16:creationId xmlns:a16="http://schemas.microsoft.com/office/drawing/2014/main" id="{7EE2619C-06BC-C842-8FC0-9532163DAAF3}"/>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pic>
        <p:nvPicPr>
          <p:cNvPr id="3" name="Graphic 2">
            <a:extLst>
              <a:ext uri="{FF2B5EF4-FFF2-40B4-BE49-F238E27FC236}">
                <a16:creationId xmlns:a16="http://schemas.microsoft.com/office/drawing/2014/main" id="{E1D64FAB-7662-C4B8-0549-A67466A0AA86}"/>
              </a:ext>
            </a:extLst>
          </p:cNvPr>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r="43834"/>
          <a:stretch/>
        </p:blipFill>
        <p:spPr>
          <a:xfrm>
            <a:off x="1260000" y="9900000"/>
            <a:ext cx="1849913" cy="453600"/>
          </a:xfrm>
          <a:prstGeom prst="rect">
            <a:avLst/>
          </a:prstGeom>
        </p:spPr>
      </p:pic>
    </p:spTree>
    <p:extLst>
      <p:ext uri="{BB962C8B-B14F-4D97-AF65-F5344CB8AC3E}">
        <p14:creationId xmlns:p14="http://schemas.microsoft.com/office/powerpoint/2010/main" val="30889035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14">
    <p:spTree>
      <p:nvGrpSpPr>
        <p:cNvPr id="1" name=""/>
        <p:cNvGrpSpPr/>
        <p:nvPr/>
      </p:nvGrpSpPr>
      <p:grpSpPr>
        <a:xfrm>
          <a:off x="0" y="0"/>
          <a:ext cx="0" cy="0"/>
          <a:chOff x="0" y="0"/>
          <a:chExt cx="0" cy="0"/>
        </a:xfrm>
      </p:grpSpPr>
      <p:sp>
        <p:nvSpPr>
          <p:cNvPr id="14" name="object 2">
            <a:extLst>
              <a:ext uri="{FF2B5EF4-FFF2-40B4-BE49-F238E27FC236}">
                <a16:creationId xmlns:a16="http://schemas.microsoft.com/office/drawing/2014/main" id="{7887180B-BF6C-334F-9937-CDA6E620861D}"/>
              </a:ext>
            </a:extLst>
          </p:cNvPr>
          <p:cNvSpPr/>
          <p:nvPr userDrawn="1"/>
        </p:nvSpPr>
        <p:spPr>
          <a:xfrm>
            <a:off x="0" y="5435"/>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2" name="Picture 11">
            <a:hlinkClick r:id="rId2"/>
            <a:hlinkHover r:id="rId2"/>
            <a:extLst>
              <a:ext uri="{FF2B5EF4-FFF2-40B4-BE49-F238E27FC236}">
                <a16:creationId xmlns:a16="http://schemas.microsoft.com/office/drawing/2014/main" id="{7EE2619C-06BC-C842-8FC0-9532163DAAF3}"/>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
        <p:nvSpPr>
          <p:cNvPr id="18" name="object 5">
            <a:extLst>
              <a:ext uri="{FF2B5EF4-FFF2-40B4-BE49-F238E27FC236}">
                <a16:creationId xmlns:a16="http://schemas.microsoft.com/office/drawing/2014/main" id="{D5744173-7FAB-5140-9765-6D062B0861DC}"/>
              </a:ext>
            </a:extLst>
          </p:cNvPr>
          <p:cNvSpPr/>
          <p:nvPr userDrawn="1"/>
        </p:nvSpPr>
        <p:spPr>
          <a:xfrm>
            <a:off x="17126751" y="1421207"/>
            <a:ext cx="2977515" cy="4065270"/>
          </a:xfrm>
          <a:custGeom>
            <a:avLst/>
            <a:gdLst/>
            <a:ahLst/>
            <a:cxnLst/>
            <a:rect l="l" t="t" r="r" b="b"/>
            <a:pathLst>
              <a:path w="2977515" h="4065270">
                <a:moveTo>
                  <a:pt x="2977349" y="0"/>
                </a:moveTo>
                <a:lnTo>
                  <a:pt x="2933833" y="14536"/>
                </a:lnTo>
                <a:lnTo>
                  <a:pt x="2888107" y="30380"/>
                </a:lnTo>
                <a:lnTo>
                  <a:pt x="2842647" y="46704"/>
                </a:lnTo>
                <a:lnTo>
                  <a:pt x="2797456" y="63502"/>
                </a:lnTo>
                <a:lnTo>
                  <a:pt x="2752536" y="80772"/>
                </a:lnTo>
                <a:lnTo>
                  <a:pt x="2707890" y="98511"/>
                </a:lnTo>
                <a:lnTo>
                  <a:pt x="2663520" y="116714"/>
                </a:lnTo>
                <a:lnTo>
                  <a:pt x="2619428" y="135378"/>
                </a:lnTo>
                <a:lnTo>
                  <a:pt x="2575617" y="154499"/>
                </a:lnTo>
                <a:lnTo>
                  <a:pt x="2532089" y="174075"/>
                </a:lnTo>
                <a:lnTo>
                  <a:pt x="2488846" y="194102"/>
                </a:lnTo>
                <a:lnTo>
                  <a:pt x="2445891" y="214575"/>
                </a:lnTo>
                <a:lnTo>
                  <a:pt x="2403226" y="235493"/>
                </a:lnTo>
                <a:lnTo>
                  <a:pt x="2360853" y="256851"/>
                </a:lnTo>
                <a:lnTo>
                  <a:pt x="2318775" y="278645"/>
                </a:lnTo>
                <a:lnTo>
                  <a:pt x="2276994" y="300873"/>
                </a:lnTo>
                <a:lnTo>
                  <a:pt x="2235512" y="323530"/>
                </a:lnTo>
                <a:lnTo>
                  <a:pt x="2194332" y="346614"/>
                </a:lnTo>
                <a:lnTo>
                  <a:pt x="2153456" y="370120"/>
                </a:lnTo>
                <a:lnTo>
                  <a:pt x="2112886" y="394046"/>
                </a:lnTo>
                <a:lnTo>
                  <a:pt x="2072625" y="418387"/>
                </a:lnTo>
                <a:lnTo>
                  <a:pt x="2032675" y="443141"/>
                </a:lnTo>
                <a:lnTo>
                  <a:pt x="1993038" y="468304"/>
                </a:lnTo>
                <a:lnTo>
                  <a:pt x="1953717" y="493872"/>
                </a:lnTo>
                <a:lnTo>
                  <a:pt x="1914714" y="519842"/>
                </a:lnTo>
                <a:lnTo>
                  <a:pt x="1876032" y="546210"/>
                </a:lnTo>
                <a:lnTo>
                  <a:pt x="1837672" y="572974"/>
                </a:lnTo>
                <a:lnTo>
                  <a:pt x="1799637" y="600128"/>
                </a:lnTo>
                <a:lnTo>
                  <a:pt x="1761929" y="627671"/>
                </a:lnTo>
                <a:lnTo>
                  <a:pt x="1724551" y="655597"/>
                </a:lnTo>
                <a:lnTo>
                  <a:pt x="1687505" y="683905"/>
                </a:lnTo>
                <a:lnTo>
                  <a:pt x="1650794" y="712591"/>
                </a:lnTo>
                <a:lnTo>
                  <a:pt x="1614419" y="741650"/>
                </a:lnTo>
                <a:lnTo>
                  <a:pt x="1578383" y="771079"/>
                </a:lnTo>
                <a:lnTo>
                  <a:pt x="1542689" y="800876"/>
                </a:lnTo>
                <a:lnTo>
                  <a:pt x="1507338" y="831036"/>
                </a:lnTo>
                <a:lnTo>
                  <a:pt x="1472333" y="861556"/>
                </a:lnTo>
                <a:lnTo>
                  <a:pt x="1437677" y="892433"/>
                </a:lnTo>
                <a:lnTo>
                  <a:pt x="1403371" y="923663"/>
                </a:lnTo>
                <a:lnTo>
                  <a:pt x="1369419" y="955242"/>
                </a:lnTo>
                <a:lnTo>
                  <a:pt x="1335822" y="987167"/>
                </a:lnTo>
                <a:lnTo>
                  <a:pt x="1302582" y="1019435"/>
                </a:lnTo>
                <a:lnTo>
                  <a:pt x="1269703" y="1052042"/>
                </a:lnTo>
                <a:lnTo>
                  <a:pt x="1237186" y="1084985"/>
                </a:lnTo>
                <a:lnTo>
                  <a:pt x="1205034" y="1118259"/>
                </a:lnTo>
                <a:lnTo>
                  <a:pt x="1173249" y="1151863"/>
                </a:lnTo>
                <a:lnTo>
                  <a:pt x="1141833" y="1185791"/>
                </a:lnTo>
                <a:lnTo>
                  <a:pt x="1110789" y="1220041"/>
                </a:lnTo>
                <a:lnTo>
                  <a:pt x="1080119" y="1254609"/>
                </a:lnTo>
                <a:lnTo>
                  <a:pt x="1049825" y="1289492"/>
                </a:lnTo>
                <a:lnTo>
                  <a:pt x="1019910" y="1324686"/>
                </a:lnTo>
                <a:lnTo>
                  <a:pt x="990376" y="1360188"/>
                </a:lnTo>
                <a:lnTo>
                  <a:pt x="961226" y="1395994"/>
                </a:lnTo>
                <a:lnTo>
                  <a:pt x="932461" y="1432101"/>
                </a:lnTo>
                <a:lnTo>
                  <a:pt x="904085" y="1468505"/>
                </a:lnTo>
                <a:lnTo>
                  <a:pt x="876099" y="1505202"/>
                </a:lnTo>
                <a:lnTo>
                  <a:pt x="848505" y="1542190"/>
                </a:lnTo>
                <a:lnTo>
                  <a:pt x="821307" y="1579465"/>
                </a:lnTo>
                <a:lnTo>
                  <a:pt x="794506" y="1617023"/>
                </a:lnTo>
                <a:lnTo>
                  <a:pt x="768105" y="1654860"/>
                </a:lnTo>
                <a:lnTo>
                  <a:pt x="742106" y="1692974"/>
                </a:lnTo>
                <a:lnTo>
                  <a:pt x="716511" y="1731361"/>
                </a:lnTo>
                <a:lnTo>
                  <a:pt x="691323" y="1770017"/>
                </a:lnTo>
                <a:lnTo>
                  <a:pt x="666545" y="1808939"/>
                </a:lnTo>
                <a:lnTo>
                  <a:pt x="642177" y="1848124"/>
                </a:lnTo>
                <a:lnTo>
                  <a:pt x="618224" y="1887567"/>
                </a:lnTo>
                <a:lnTo>
                  <a:pt x="594686" y="1927266"/>
                </a:lnTo>
                <a:lnTo>
                  <a:pt x="571567" y="1967216"/>
                </a:lnTo>
                <a:lnTo>
                  <a:pt x="548869" y="2007415"/>
                </a:lnTo>
                <a:lnTo>
                  <a:pt x="526594" y="2047859"/>
                </a:lnTo>
                <a:lnTo>
                  <a:pt x="504744" y="2088544"/>
                </a:lnTo>
                <a:lnTo>
                  <a:pt x="483322" y="2129467"/>
                </a:lnTo>
                <a:lnTo>
                  <a:pt x="462331" y="2170625"/>
                </a:lnTo>
                <a:lnTo>
                  <a:pt x="441771" y="2212013"/>
                </a:lnTo>
                <a:lnTo>
                  <a:pt x="421647" y="2253629"/>
                </a:lnTo>
                <a:lnTo>
                  <a:pt x="401959" y="2295469"/>
                </a:lnTo>
                <a:lnTo>
                  <a:pt x="382711" y="2337530"/>
                </a:lnTo>
                <a:lnTo>
                  <a:pt x="363905" y="2379808"/>
                </a:lnTo>
                <a:lnTo>
                  <a:pt x="345543" y="2422299"/>
                </a:lnTo>
                <a:lnTo>
                  <a:pt x="327627" y="2465000"/>
                </a:lnTo>
                <a:lnTo>
                  <a:pt x="310161" y="2507907"/>
                </a:lnTo>
                <a:lnTo>
                  <a:pt x="293145" y="2551018"/>
                </a:lnTo>
                <a:lnTo>
                  <a:pt x="276583" y="2594328"/>
                </a:lnTo>
                <a:lnTo>
                  <a:pt x="260476" y="2637835"/>
                </a:lnTo>
                <a:lnTo>
                  <a:pt x="244828" y="2681534"/>
                </a:lnTo>
                <a:lnTo>
                  <a:pt x="229640" y="2725422"/>
                </a:lnTo>
                <a:lnTo>
                  <a:pt x="214915" y="2769496"/>
                </a:lnTo>
                <a:lnTo>
                  <a:pt x="200656" y="2813752"/>
                </a:lnTo>
                <a:lnTo>
                  <a:pt x="186863" y="2858186"/>
                </a:lnTo>
                <a:lnTo>
                  <a:pt x="173541" y="2902796"/>
                </a:lnTo>
                <a:lnTo>
                  <a:pt x="160690" y="2947577"/>
                </a:lnTo>
                <a:lnTo>
                  <a:pt x="148315" y="2992527"/>
                </a:lnTo>
                <a:lnTo>
                  <a:pt x="136416" y="3037641"/>
                </a:lnTo>
                <a:lnTo>
                  <a:pt x="124996" y="3082916"/>
                </a:lnTo>
                <a:lnTo>
                  <a:pt x="114057" y="3128350"/>
                </a:lnTo>
                <a:lnTo>
                  <a:pt x="103603" y="3173937"/>
                </a:lnTo>
                <a:lnTo>
                  <a:pt x="93634" y="3219675"/>
                </a:lnTo>
                <a:lnTo>
                  <a:pt x="84154" y="3265561"/>
                </a:lnTo>
                <a:lnTo>
                  <a:pt x="75165" y="3311590"/>
                </a:lnTo>
                <a:lnTo>
                  <a:pt x="66669" y="3357759"/>
                </a:lnTo>
                <a:lnTo>
                  <a:pt x="58669" y="3404066"/>
                </a:lnTo>
                <a:lnTo>
                  <a:pt x="51166" y="3450505"/>
                </a:lnTo>
                <a:lnTo>
                  <a:pt x="44164" y="3497075"/>
                </a:lnTo>
                <a:lnTo>
                  <a:pt x="37664" y="3543770"/>
                </a:lnTo>
                <a:lnTo>
                  <a:pt x="31669" y="3590589"/>
                </a:lnTo>
                <a:lnTo>
                  <a:pt x="26181" y="3637527"/>
                </a:lnTo>
                <a:lnTo>
                  <a:pt x="21203" y="3684581"/>
                </a:lnTo>
                <a:lnTo>
                  <a:pt x="16737" y="3731747"/>
                </a:lnTo>
                <a:lnTo>
                  <a:pt x="12784" y="3779022"/>
                </a:lnTo>
                <a:lnTo>
                  <a:pt x="9349" y="3826402"/>
                </a:lnTo>
                <a:lnTo>
                  <a:pt x="6432" y="3873885"/>
                </a:lnTo>
                <a:lnTo>
                  <a:pt x="3991" y="3922619"/>
                </a:lnTo>
                <a:lnTo>
                  <a:pt x="2144" y="3969833"/>
                </a:lnTo>
                <a:lnTo>
                  <a:pt x="812" y="4017218"/>
                </a:lnTo>
                <a:lnTo>
                  <a:pt x="0" y="4064764"/>
                </a:lnTo>
                <a:lnTo>
                  <a:pt x="1769108" y="4064764"/>
                </a:lnTo>
                <a:lnTo>
                  <a:pt x="1770991" y="4016909"/>
                </a:lnTo>
                <a:lnTo>
                  <a:pt x="1773766" y="3969142"/>
                </a:lnTo>
                <a:lnTo>
                  <a:pt x="1777321" y="3922619"/>
                </a:lnTo>
                <a:lnTo>
                  <a:pt x="1781792" y="3875585"/>
                </a:lnTo>
                <a:lnTo>
                  <a:pt x="1787118" y="3828741"/>
                </a:lnTo>
                <a:lnTo>
                  <a:pt x="1793294" y="3782098"/>
                </a:lnTo>
                <a:lnTo>
                  <a:pt x="1800311" y="3735665"/>
                </a:lnTo>
                <a:lnTo>
                  <a:pt x="1808165" y="3689452"/>
                </a:lnTo>
                <a:lnTo>
                  <a:pt x="1816848" y="3643469"/>
                </a:lnTo>
                <a:lnTo>
                  <a:pt x="1826353" y="3597725"/>
                </a:lnTo>
                <a:lnTo>
                  <a:pt x="1836675" y="3552231"/>
                </a:lnTo>
                <a:lnTo>
                  <a:pt x="1847807" y="3506995"/>
                </a:lnTo>
                <a:lnTo>
                  <a:pt x="1859741" y="3462029"/>
                </a:lnTo>
                <a:lnTo>
                  <a:pt x="1872472" y="3417342"/>
                </a:lnTo>
                <a:lnTo>
                  <a:pt x="1885993" y="3372943"/>
                </a:lnTo>
                <a:lnTo>
                  <a:pt x="1900298" y="3328843"/>
                </a:lnTo>
                <a:lnTo>
                  <a:pt x="1915379" y="3285051"/>
                </a:lnTo>
                <a:lnTo>
                  <a:pt x="1931231" y="3241577"/>
                </a:lnTo>
                <a:lnTo>
                  <a:pt x="1947847" y="3198431"/>
                </a:lnTo>
                <a:lnTo>
                  <a:pt x="1965219" y="3155623"/>
                </a:lnTo>
                <a:lnTo>
                  <a:pt x="1983343" y="3113163"/>
                </a:lnTo>
                <a:lnTo>
                  <a:pt x="2002210" y="3071060"/>
                </a:lnTo>
                <a:lnTo>
                  <a:pt x="2021815" y="3029324"/>
                </a:lnTo>
                <a:lnTo>
                  <a:pt x="2042152" y="2987965"/>
                </a:lnTo>
                <a:lnTo>
                  <a:pt x="2063212" y="2946994"/>
                </a:lnTo>
                <a:lnTo>
                  <a:pt x="2084991" y="2906419"/>
                </a:lnTo>
                <a:lnTo>
                  <a:pt x="2107480" y="2866250"/>
                </a:lnTo>
                <a:lnTo>
                  <a:pt x="2130675" y="2826498"/>
                </a:lnTo>
                <a:lnTo>
                  <a:pt x="2154568" y="2787172"/>
                </a:lnTo>
                <a:lnTo>
                  <a:pt x="2179152" y="2748282"/>
                </a:lnTo>
                <a:lnTo>
                  <a:pt x="2204422" y="2709838"/>
                </a:lnTo>
                <a:lnTo>
                  <a:pt x="2230370" y="2671850"/>
                </a:lnTo>
                <a:lnTo>
                  <a:pt x="2256991" y="2634327"/>
                </a:lnTo>
                <a:lnTo>
                  <a:pt x="2284276" y="2597279"/>
                </a:lnTo>
                <a:lnTo>
                  <a:pt x="2312221" y="2560717"/>
                </a:lnTo>
                <a:lnTo>
                  <a:pt x="2340818" y="2524650"/>
                </a:lnTo>
                <a:lnTo>
                  <a:pt x="2370061" y="2489087"/>
                </a:lnTo>
                <a:lnTo>
                  <a:pt x="2399943" y="2454039"/>
                </a:lnTo>
                <a:lnTo>
                  <a:pt x="2430458" y="2419515"/>
                </a:lnTo>
                <a:lnTo>
                  <a:pt x="2461599" y="2385526"/>
                </a:lnTo>
                <a:lnTo>
                  <a:pt x="2493359" y="2352081"/>
                </a:lnTo>
                <a:lnTo>
                  <a:pt x="2525733" y="2319189"/>
                </a:lnTo>
                <a:lnTo>
                  <a:pt x="2558713" y="2286862"/>
                </a:lnTo>
                <a:lnTo>
                  <a:pt x="2592293" y="2255108"/>
                </a:lnTo>
                <a:lnTo>
                  <a:pt x="2626466" y="2223937"/>
                </a:lnTo>
                <a:lnTo>
                  <a:pt x="2661226" y="2193360"/>
                </a:lnTo>
                <a:lnTo>
                  <a:pt x="2696567" y="2163385"/>
                </a:lnTo>
                <a:lnTo>
                  <a:pt x="2732481" y="2134024"/>
                </a:lnTo>
                <a:lnTo>
                  <a:pt x="2768962" y="2105285"/>
                </a:lnTo>
                <a:lnTo>
                  <a:pt x="2806004" y="2077178"/>
                </a:lnTo>
                <a:lnTo>
                  <a:pt x="2843600" y="2049714"/>
                </a:lnTo>
                <a:lnTo>
                  <a:pt x="2881744" y="2022902"/>
                </a:lnTo>
                <a:lnTo>
                  <a:pt x="2920428" y="1996752"/>
                </a:lnTo>
                <a:lnTo>
                  <a:pt x="2959647" y="1971274"/>
                </a:lnTo>
                <a:lnTo>
                  <a:pt x="2977349" y="1960231"/>
                </a:lnTo>
                <a:lnTo>
                  <a:pt x="2977349" y="0"/>
                </a:lnTo>
                <a:close/>
              </a:path>
            </a:pathLst>
          </a:custGeom>
          <a:solidFill>
            <a:srgbClr val="DCFF00"/>
          </a:solidFill>
        </p:spPr>
        <p:txBody>
          <a:bodyPr wrap="square" lIns="0" tIns="0" rIns="0" bIns="0" rtlCol="0"/>
          <a:lstStyle/>
          <a:p>
            <a:endParaRPr/>
          </a:p>
        </p:txBody>
      </p:sp>
      <p:sp>
        <p:nvSpPr>
          <p:cNvPr id="19" name="object 6">
            <a:extLst>
              <a:ext uri="{FF2B5EF4-FFF2-40B4-BE49-F238E27FC236}">
                <a16:creationId xmlns:a16="http://schemas.microsoft.com/office/drawing/2014/main" id="{DC2ED50C-00B4-294B-8EA0-016B2CF9CAFE}"/>
              </a:ext>
            </a:extLst>
          </p:cNvPr>
          <p:cNvSpPr/>
          <p:nvPr userDrawn="1"/>
        </p:nvSpPr>
        <p:spPr>
          <a:xfrm>
            <a:off x="8931464"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DCFF00"/>
          </a:solidFill>
        </p:spPr>
        <p:txBody>
          <a:bodyPr wrap="square" lIns="0" tIns="0" rIns="0" bIns="0" rtlCol="0"/>
          <a:lstStyle/>
          <a:p>
            <a:endParaRPr/>
          </a:p>
        </p:txBody>
      </p:sp>
      <p:sp>
        <p:nvSpPr>
          <p:cNvPr id="20" name="object 7">
            <a:extLst>
              <a:ext uri="{FF2B5EF4-FFF2-40B4-BE49-F238E27FC236}">
                <a16:creationId xmlns:a16="http://schemas.microsoft.com/office/drawing/2014/main" id="{CF8BD4E2-E032-904B-BB7C-74BFAA742DD6}"/>
              </a:ext>
            </a:extLst>
          </p:cNvPr>
          <p:cNvSpPr/>
          <p:nvPr userDrawn="1"/>
        </p:nvSpPr>
        <p:spPr>
          <a:xfrm>
            <a:off x="849833" y="18"/>
            <a:ext cx="8641715" cy="3659504"/>
          </a:xfrm>
          <a:custGeom>
            <a:avLst/>
            <a:gdLst/>
            <a:ahLst/>
            <a:cxnLst/>
            <a:rect l="l" t="t" r="r" b="b"/>
            <a:pathLst>
              <a:path w="8641715" h="3659504">
                <a:moveTo>
                  <a:pt x="8641512" y="0"/>
                </a:moveTo>
                <a:lnTo>
                  <a:pt x="6414452" y="0"/>
                </a:lnTo>
                <a:lnTo>
                  <a:pt x="6379146" y="35394"/>
                </a:lnTo>
                <a:lnTo>
                  <a:pt x="6346914" y="66573"/>
                </a:lnTo>
                <a:lnTo>
                  <a:pt x="6314186" y="97218"/>
                </a:lnTo>
                <a:lnTo>
                  <a:pt x="6280975" y="127330"/>
                </a:lnTo>
                <a:lnTo>
                  <a:pt x="6247269" y="156883"/>
                </a:lnTo>
                <a:lnTo>
                  <a:pt x="6213094" y="185889"/>
                </a:lnTo>
                <a:lnTo>
                  <a:pt x="6178435" y="214337"/>
                </a:lnTo>
                <a:lnTo>
                  <a:pt x="6143320" y="242214"/>
                </a:lnTo>
                <a:lnTo>
                  <a:pt x="6107747" y="269519"/>
                </a:lnTo>
                <a:lnTo>
                  <a:pt x="6071730" y="296252"/>
                </a:lnTo>
                <a:lnTo>
                  <a:pt x="6035268" y="322389"/>
                </a:lnTo>
                <a:lnTo>
                  <a:pt x="5998362" y="347929"/>
                </a:lnTo>
                <a:lnTo>
                  <a:pt x="5961037" y="372872"/>
                </a:lnTo>
                <a:lnTo>
                  <a:pt x="5923280" y="397205"/>
                </a:lnTo>
                <a:lnTo>
                  <a:pt x="5885116" y="420928"/>
                </a:lnTo>
                <a:lnTo>
                  <a:pt x="5846534" y="444017"/>
                </a:lnTo>
                <a:lnTo>
                  <a:pt x="5807545" y="466483"/>
                </a:lnTo>
                <a:lnTo>
                  <a:pt x="5768162" y="488327"/>
                </a:lnTo>
                <a:lnTo>
                  <a:pt x="5728398" y="509511"/>
                </a:lnTo>
                <a:lnTo>
                  <a:pt x="5688254" y="530059"/>
                </a:lnTo>
                <a:lnTo>
                  <a:pt x="5647715" y="549935"/>
                </a:lnTo>
                <a:lnTo>
                  <a:pt x="5606821" y="569163"/>
                </a:lnTo>
                <a:lnTo>
                  <a:pt x="5565572" y="587717"/>
                </a:lnTo>
                <a:lnTo>
                  <a:pt x="5523954" y="605586"/>
                </a:lnTo>
                <a:lnTo>
                  <a:pt x="5481993" y="622782"/>
                </a:lnTo>
                <a:lnTo>
                  <a:pt x="5439689" y="639279"/>
                </a:lnTo>
                <a:lnTo>
                  <a:pt x="5397043" y="655091"/>
                </a:lnTo>
                <a:lnTo>
                  <a:pt x="5354078" y="670191"/>
                </a:lnTo>
                <a:lnTo>
                  <a:pt x="5310784" y="684580"/>
                </a:lnTo>
                <a:lnTo>
                  <a:pt x="5267185" y="698246"/>
                </a:lnTo>
                <a:lnTo>
                  <a:pt x="5223268" y="711200"/>
                </a:lnTo>
                <a:lnTo>
                  <a:pt x="5179047" y="723417"/>
                </a:lnTo>
                <a:lnTo>
                  <a:pt x="5134534" y="734898"/>
                </a:lnTo>
                <a:lnTo>
                  <a:pt x="5089741" y="745629"/>
                </a:lnTo>
                <a:lnTo>
                  <a:pt x="5044656" y="755599"/>
                </a:lnTo>
                <a:lnTo>
                  <a:pt x="4999304" y="764819"/>
                </a:lnTo>
                <a:lnTo>
                  <a:pt x="4953686" y="773277"/>
                </a:lnTo>
                <a:lnTo>
                  <a:pt x="4907800" y="780961"/>
                </a:lnTo>
                <a:lnTo>
                  <a:pt x="4861661" y="787869"/>
                </a:lnTo>
                <a:lnTo>
                  <a:pt x="4815281" y="793978"/>
                </a:lnTo>
                <a:lnTo>
                  <a:pt x="4768659" y="799299"/>
                </a:lnTo>
                <a:lnTo>
                  <a:pt x="4721796" y="803833"/>
                </a:lnTo>
                <a:lnTo>
                  <a:pt x="4674705" y="807542"/>
                </a:lnTo>
                <a:lnTo>
                  <a:pt x="4627397" y="810450"/>
                </a:lnTo>
                <a:lnTo>
                  <a:pt x="4579874" y="812533"/>
                </a:lnTo>
                <a:lnTo>
                  <a:pt x="4532147" y="813777"/>
                </a:lnTo>
                <a:lnTo>
                  <a:pt x="4484217" y="814197"/>
                </a:lnTo>
                <a:lnTo>
                  <a:pt x="4484217" y="1791055"/>
                </a:lnTo>
                <a:lnTo>
                  <a:pt x="4436288" y="1790636"/>
                </a:lnTo>
                <a:lnTo>
                  <a:pt x="4388561" y="1789391"/>
                </a:lnTo>
                <a:lnTo>
                  <a:pt x="4341038" y="1787309"/>
                </a:lnTo>
                <a:lnTo>
                  <a:pt x="4293730" y="1784400"/>
                </a:lnTo>
                <a:lnTo>
                  <a:pt x="4246638" y="1780692"/>
                </a:lnTo>
                <a:lnTo>
                  <a:pt x="4199775" y="1776171"/>
                </a:lnTo>
                <a:lnTo>
                  <a:pt x="4153154" y="1770837"/>
                </a:lnTo>
                <a:lnTo>
                  <a:pt x="4106773" y="1764728"/>
                </a:lnTo>
                <a:lnTo>
                  <a:pt x="4060634" y="1757819"/>
                </a:lnTo>
                <a:lnTo>
                  <a:pt x="4014749" y="1750136"/>
                </a:lnTo>
                <a:lnTo>
                  <a:pt x="3969131" y="1741690"/>
                </a:lnTo>
                <a:lnTo>
                  <a:pt x="3923779" y="1732470"/>
                </a:lnTo>
                <a:lnTo>
                  <a:pt x="3878694" y="1722488"/>
                </a:lnTo>
                <a:lnTo>
                  <a:pt x="3833901" y="1711756"/>
                </a:lnTo>
                <a:lnTo>
                  <a:pt x="3789388" y="1700276"/>
                </a:lnTo>
                <a:lnTo>
                  <a:pt x="3745166" y="1688058"/>
                </a:lnTo>
                <a:lnTo>
                  <a:pt x="3701262" y="1675117"/>
                </a:lnTo>
                <a:lnTo>
                  <a:pt x="3657650" y="1661439"/>
                </a:lnTo>
                <a:lnTo>
                  <a:pt x="3614356" y="1647050"/>
                </a:lnTo>
                <a:lnTo>
                  <a:pt x="3571392" y="1631950"/>
                </a:lnTo>
                <a:lnTo>
                  <a:pt x="3528745" y="1616151"/>
                </a:lnTo>
                <a:lnTo>
                  <a:pt x="3486442" y="1599641"/>
                </a:lnTo>
                <a:lnTo>
                  <a:pt x="3444481" y="1582445"/>
                </a:lnTo>
                <a:lnTo>
                  <a:pt x="3402863" y="1564576"/>
                </a:lnTo>
                <a:lnTo>
                  <a:pt x="3361613" y="1546021"/>
                </a:lnTo>
                <a:lnTo>
                  <a:pt x="3320719" y="1526794"/>
                </a:lnTo>
                <a:lnTo>
                  <a:pt x="3280181" y="1506918"/>
                </a:lnTo>
                <a:lnTo>
                  <a:pt x="3240036" y="1486369"/>
                </a:lnTo>
                <a:lnTo>
                  <a:pt x="3200273" y="1465186"/>
                </a:lnTo>
                <a:lnTo>
                  <a:pt x="3160890" y="1443355"/>
                </a:lnTo>
                <a:lnTo>
                  <a:pt x="3121901" y="1420876"/>
                </a:lnTo>
                <a:lnTo>
                  <a:pt x="3083318" y="1397787"/>
                </a:lnTo>
                <a:lnTo>
                  <a:pt x="3045155" y="1374063"/>
                </a:lnTo>
                <a:lnTo>
                  <a:pt x="3007398" y="1349730"/>
                </a:lnTo>
                <a:lnTo>
                  <a:pt x="2970072" y="1324787"/>
                </a:lnTo>
                <a:lnTo>
                  <a:pt x="2933166" y="1299248"/>
                </a:lnTo>
                <a:lnTo>
                  <a:pt x="2896705" y="1273111"/>
                </a:lnTo>
                <a:lnTo>
                  <a:pt x="2860675" y="1246378"/>
                </a:lnTo>
                <a:lnTo>
                  <a:pt x="2825102" y="1219073"/>
                </a:lnTo>
                <a:lnTo>
                  <a:pt x="2789999" y="1191196"/>
                </a:lnTo>
                <a:lnTo>
                  <a:pt x="2755341" y="1162748"/>
                </a:lnTo>
                <a:lnTo>
                  <a:pt x="2721165" y="1133741"/>
                </a:lnTo>
                <a:lnTo>
                  <a:pt x="2687459" y="1104188"/>
                </a:lnTo>
                <a:lnTo>
                  <a:pt x="2654236" y="1074077"/>
                </a:lnTo>
                <a:lnTo>
                  <a:pt x="2621508" y="1043432"/>
                </a:lnTo>
                <a:lnTo>
                  <a:pt x="2589276" y="1012253"/>
                </a:lnTo>
                <a:lnTo>
                  <a:pt x="2557551" y="980554"/>
                </a:lnTo>
                <a:lnTo>
                  <a:pt x="2526334" y="948334"/>
                </a:lnTo>
                <a:lnTo>
                  <a:pt x="2495639" y="915593"/>
                </a:lnTo>
                <a:lnTo>
                  <a:pt x="2465463" y="882357"/>
                </a:lnTo>
                <a:lnTo>
                  <a:pt x="2435822" y="848614"/>
                </a:lnTo>
                <a:lnTo>
                  <a:pt x="2406713" y="814387"/>
                </a:lnTo>
                <a:lnTo>
                  <a:pt x="2378151" y="779678"/>
                </a:lnTo>
                <a:lnTo>
                  <a:pt x="2350147" y="744486"/>
                </a:lnTo>
                <a:lnTo>
                  <a:pt x="2322703" y="708825"/>
                </a:lnTo>
                <a:lnTo>
                  <a:pt x="2295817" y="672693"/>
                </a:lnTo>
                <a:lnTo>
                  <a:pt x="2269502" y="636117"/>
                </a:lnTo>
                <a:lnTo>
                  <a:pt x="2243759" y="599071"/>
                </a:lnTo>
                <a:lnTo>
                  <a:pt x="2218613" y="561594"/>
                </a:lnTo>
                <a:lnTo>
                  <a:pt x="2194052" y="523684"/>
                </a:lnTo>
                <a:lnTo>
                  <a:pt x="2170099" y="485343"/>
                </a:lnTo>
                <a:lnTo>
                  <a:pt x="2146744" y="446570"/>
                </a:lnTo>
                <a:lnTo>
                  <a:pt x="2123998" y="407390"/>
                </a:lnTo>
                <a:lnTo>
                  <a:pt x="2101875" y="367804"/>
                </a:lnTo>
                <a:lnTo>
                  <a:pt x="2080374" y="327799"/>
                </a:lnTo>
                <a:lnTo>
                  <a:pt x="2059508" y="287413"/>
                </a:lnTo>
                <a:lnTo>
                  <a:pt x="2039289" y="246634"/>
                </a:lnTo>
                <a:lnTo>
                  <a:pt x="2019706" y="205473"/>
                </a:lnTo>
                <a:lnTo>
                  <a:pt x="2000783" y="163944"/>
                </a:lnTo>
                <a:lnTo>
                  <a:pt x="1982520" y="122047"/>
                </a:lnTo>
                <a:lnTo>
                  <a:pt x="1964918" y="79781"/>
                </a:lnTo>
                <a:lnTo>
                  <a:pt x="1947989" y="37160"/>
                </a:lnTo>
                <a:lnTo>
                  <a:pt x="1933930" y="0"/>
                </a:lnTo>
                <a:lnTo>
                  <a:pt x="0" y="0"/>
                </a:lnTo>
                <a:lnTo>
                  <a:pt x="8686" y="39522"/>
                </a:lnTo>
                <a:lnTo>
                  <a:pt x="19189" y="85153"/>
                </a:lnTo>
                <a:lnTo>
                  <a:pt x="30137" y="130619"/>
                </a:lnTo>
                <a:lnTo>
                  <a:pt x="41529" y="175920"/>
                </a:lnTo>
                <a:lnTo>
                  <a:pt x="53340" y="221030"/>
                </a:lnTo>
                <a:lnTo>
                  <a:pt x="65595" y="265963"/>
                </a:lnTo>
                <a:lnTo>
                  <a:pt x="78270" y="310705"/>
                </a:lnTo>
                <a:lnTo>
                  <a:pt x="91376" y="355269"/>
                </a:lnTo>
                <a:lnTo>
                  <a:pt x="104902" y="399656"/>
                </a:lnTo>
                <a:lnTo>
                  <a:pt x="118859" y="443839"/>
                </a:lnTo>
                <a:lnTo>
                  <a:pt x="133235"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76" y="874699"/>
                </a:lnTo>
                <a:lnTo>
                  <a:pt x="299516" y="916635"/>
                </a:lnTo>
                <a:lnTo>
                  <a:pt x="318338" y="958354"/>
                </a:lnTo>
                <a:lnTo>
                  <a:pt x="337566" y="999845"/>
                </a:lnTo>
                <a:lnTo>
                  <a:pt x="357174" y="1041107"/>
                </a:lnTo>
                <a:lnTo>
                  <a:pt x="377164" y="1082154"/>
                </a:lnTo>
                <a:lnTo>
                  <a:pt x="397548" y="1122972"/>
                </a:lnTo>
                <a:lnTo>
                  <a:pt x="418312" y="1163548"/>
                </a:lnTo>
                <a:lnTo>
                  <a:pt x="439458" y="1203896"/>
                </a:lnTo>
                <a:lnTo>
                  <a:pt x="460971" y="1244003"/>
                </a:lnTo>
                <a:lnTo>
                  <a:pt x="482866" y="1283881"/>
                </a:lnTo>
                <a:lnTo>
                  <a:pt x="505129" y="1323505"/>
                </a:lnTo>
                <a:lnTo>
                  <a:pt x="527761" y="1362887"/>
                </a:lnTo>
                <a:lnTo>
                  <a:pt x="550760" y="1402029"/>
                </a:lnTo>
                <a:lnTo>
                  <a:pt x="574116" y="1440929"/>
                </a:lnTo>
                <a:lnTo>
                  <a:pt x="597852" y="1479562"/>
                </a:lnTo>
                <a:lnTo>
                  <a:pt x="621931" y="1517954"/>
                </a:lnTo>
                <a:lnTo>
                  <a:pt x="646379" y="1556080"/>
                </a:lnTo>
                <a:lnTo>
                  <a:pt x="671182" y="1593951"/>
                </a:lnTo>
                <a:lnTo>
                  <a:pt x="696328" y="1631569"/>
                </a:lnTo>
                <a:lnTo>
                  <a:pt x="721829" y="1668919"/>
                </a:lnTo>
                <a:lnTo>
                  <a:pt x="747674" y="1706003"/>
                </a:lnTo>
                <a:lnTo>
                  <a:pt x="773874" y="1742821"/>
                </a:lnTo>
                <a:lnTo>
                  <a:pt x="800404" y="1779358"/>
                </a:lnTo>
                <a:lnTo>
                  <a:pt x="827290" y="1815630"/>
                </a:lnTo>
                <a:lnTo>
                  <a:pt x="854506" y="1851634"/>
                </a:lnTo>
                <a:lnTo>
                  <a:pt x="882053" y="1887347"/>
                </a:lnTo>
                <a:lnTo>
                  <a:pt x="909942" y="1922792"/>
                </a:lnTo>
                <a:lnTo>
                  <a:pt x="938161" y="1957946"/>
                </a:lnTo>
                <a:lnTo>
                  <a:pt x="966711" y="1992807"/>
                </a:lnTo>
                <a:lnTo>
                  <a:pt x="995578" y="2027402"/>
                </a:lnTo>
                <a:lnTo>
                  <a:pt x="1024775" y="2061692"/>
                </a:lnTo>
                <a:lnTo>
                  <a:pt x="1054290" y="2095690"/>
                </a:lnTo>
                <a:lnTo>
                  <a:pt x="1084122" y="2129396"/>
                </a:lnTo>
                <a:lnTo>
                  <a:pt x="1114285" y="2162810"/>
                </a:lnTo>
                <a:lnTo>
                  <a:pt x="1144752" y="2195919"/>
                </a:lnTo>
                <a:lnTo>
                  <a:pt x="1175524" y="2228723"/>
                </a:lnTo>
                <a:lnTo>
                  <a:pt x="1206614" y="2261222"/>
                </a:lnTo>
                <a:lnTo>
                  <a:pt x="1238008" y="2293416"/>
                </a:lnTo>
                <a:lnTo>
                  <a:pt x="1269707" y="2325306"/>
                </a:lnTo>
                <a:lnTo>
                  <a:pt x="1301711" y="2356878"/>
                </a:lnTo>
                <a:lnTo>
                  <a:pt x="1334020" y="2388133"/>
                </a:lnTo>
                <a:lnTo>
                  <a:pt x="1366621" y="2419083"/>
                </a:lnTo>
                <a:lnTo>
                  <a:pt x="1399514" y="2449703"/>
                </a:lnTo>
                <a:lnTo>
                  <a:pt x="1432699" y="2480005"/>
                </a:lnTo>
                <a:lnTo>
                  <a:pt x="1466176" y="2509977"/>
                </a:lnTo>
                <a:lnTo>
                  <a:pt x="1499946" y="2539631"/>
                </a:lnTo>
                <a:lnTo>
                  <a:pt x="1533994" y="2568956"/>
                </a:lnTo>
                <a:lnTo>
                  <a:pt x="1568335" y="2597950"/>
                </a:lnTo>
                <a:lnTo>
                  <a:pt x="1602943" y="2626601"/>
                </a:lnTo>
                <a:lnTo>
                  <a:pt x="1637842" y="2654922"/>
                </a:lnTo>
                <a:lnTo>
                  <a:pt x="1673009" y="2682913"/>
                </a:lnTo>
                <a:lnTo>
                  <a:pt x="1708454" y="2710548"/>
                </a:lnTo>
                <a:lnTo>
                  <a:pt x="1744167" y="2737853"/>
                </a:lnTo>
                <a:lnTo>
                  <a:pt x="1780146" y="2764802"/>
                </a:lnTo>
                <a:lnTo>
                  <a:pt x="1816404" y="2791409"/>
                </a:lnTo>
                <a:lnTo>
                  <a:pt x="1852917" y="2817660"/>
                </a:lnTo>
                <a:lnTo>
                  <a:pt x="1889683" y="2843555"/>
                </a:lnTo>
                <a:lnTo>
                  <a:pt x="1926729" y="2869095"/>
                </a:lnTo>
                <a:lnTo>
                  <a:pt x="1964016" y="2894292"/>
                </a:lnTo>
                <a:lnTo>
                  <a:pt x="2001558" y="2919107"/>
                </a:lnTo>
                <a:lnTo>
                  <a:pt x="2039353" y="2943568"/>
                </a:lnTo>
                <a:lnTo>
                  <a:pt x="2077402" y="2967672"/>
                </a:lnTo>
                <a:lnTo>
                  <a:pt x="2115693" y="2991396"/>
                </a:lnTo>
                <a:lnTo>
                  <a:pt x="2154237" y="3014751"/>
                </a:lnTo>
                <a:lnTo>
                  <a:pt x="2193023" y="3037738"/>
                </a:lnTo>
                <a:lnTo>
                  <a:pt x="2232037" y="3060357"/>
                </a:lnTo>
                <a:lnTo>
                  <a:pt x="2271293" y="3082582"/>
                </a:lnTo>
                <a:lnTo>
                  <a:pt x="2310790" y="3104438"/>
                </a:lnTo>
                <a:lnTo>
                  <a:pt x="2350516" y="3125914"/>
                </a:lnTo>
                <a:lnTo>
                  <a:pt x="2390483" y="3146996"/>
                </a:lnTo>
                <a:lnTo>
                  <a:pt x="2430665" y="3167697"/>
                </a:lnTo>
                <a:lnTo>
                  <a:pt x="2471077" y="3188004"/>
                </a:lnTo>
                <a:lnTo>
                  <a:pt x="2511704" y="3207918"/>
                </a:lnTo>
                <a:lnTo>
                  <a:pt x="2552560" y="3227438"/>
                </a:lnTo>
                <a:lnTo>
                  <a:pt x="2593632" y="3246564"/>
                </a:lnTo>
                <a:lnTo>
                  <a:pt x="2634919" y="3265297"/>
                </a:lnTo>
                <a:lnTo>
                  <a:pt x="2676423" y="3283610"/>
                </a:lnTo>
                <a:lnTo>
                  <a:pt x="2718143" y="3301530"/>
                </a:lnTo>
                <a:lnTo>
                  <a:pt x="2760065" y="3319043"/>
                </a:lnTo>
                <a:lnTo>
                  <a:pt x="2802191" y="3336150"/>
                </a:lnTo>
                <a:lnTo>
                  <a:pt x="2844533" y="3352838"/>
                </a:lnTo>
                <a:lnTo>
                  <a:pt x="2887065" y="3369119"/>
                </a:lnTo>
                <a:lnTo>
                  <a:pt x="2929801" y="3384981"/>
                </a:lnTo>
                <a:lnTo>
                  <a:pt x="2972727" y="3400425"/>
                </a:lnTo>
                <a:lnTo>
                  <a:pt x="3015856" y="3415436"/>
                </a:lnTo>
                <a:lnTo>
                  <a:pt x="3059176" y="3430041"/>
                </a:lnTo>
                <a:lnTo>
                  <a:pt x="3102673" y="3444202"/>
                </a:lnTo>
                <a:lnTo>
                  <a:pt x="3146374" y="3457943"/>
                </a:lnTo>
                <a:lnTo>
                  <a:pt x="3190252" y="3471253"/>
                </a:lnTo>
                <a:lnTo>
                  <a:pt x="3234321" y="3484130"/>
                </a:lnTo>
                <a:lnTo>
                  <a:pt x="3278555" y="3496576"/>
                </a:lnTo>
                <a:lnTo>
                  <a:pt x="3322980" y="3508578"/>
                </a:lnTo>
                <a:lnTo>
                  <a:pt x="3367570" y="3520135"/>
                </a:lnTo>
                <a:lnTo>
                  <a:pt x="3412337" y="3531260"/>
                </a:lnTo>
                <a:lnTo>
                  <a:pt x="3457283" y="3541928"/>
                </a:lnTo>
                <a:lnTo>
                  <a:pt x="3502380" y="3552152"/>
                </a:lnTo>
                <a:lnTo>
                  <a:pt x="3547656" y="3561931"/>
                </a:lnTo>
                <a:lnTo>
                  <a:pt x="3593096" y="3571252"/>
                </a:lnTo>
                <a:lnTo>
                  <a:pt x="3638689" y="3580117"/>
                </a:lnTo>
                <a:lnTo>
                  <a:pt x="3684447" y="3588524"/>
                </a:lnTo>
                <a:lnTo>
                  <a:pt x="3730358" y="3596462"/>
                </a:lnTo>
                <a:lnTo>
                  <a:pt x="3776421" y="3603955"/>
                </a:lnTo>
                <a:lnTo>
                  <a:pt x="3822636" y="3610965"/>
                </a:lnTo>
                <a:lnTo>
                  <a:pt x="3869004" y="3617518"/>
                </a:lnTo>
                <a:lnTo>
                  <a:pt x="3915511" y="3623602"/>
                </a:lnTo>
                <a:lnTo>
                  <a:pt x="3962171" y="3629215"/>
                </a:lnTo>
                <a:lnTo>
                  <a:pt x="4008971" y="3634346"/>
                </a:lnTo>
                <a:lnTo>
                  <a:pt x="4055910" y="3639007"/>
                </a:lnTo>
                <a:lnTo>
                  <a:pt x="4102976" y="3643172"/>
                </a:lnTo>
                <a:lnTo>
                  <a:pt x="4150195" y="3646868"/>
                </a:lnTo>
                <a:lnTo>
                  <a:pt x="4197527" y="3650081"/>
                </a:lnTo>
                <a:lnTo>
                  <a:pt x="4245000" y="3652799"/>
                </a:lnTo>
                <a:lnTo>
                  <a:pt x="4292600" y="3655034"/>
                </a:lnTo>
                <a:lnTo>
                  <a:pt x="4340314" y="3656774"/>
                </a:lnTo>
                <a:lnTo>
                  <a:pt x="4388167" y="3658031"/>
                </a:lnTo>
                <a:lnTo>
                  <a:pt x="4436135" y="3658781"/>
                </a:lnTo>
                <a:lnTo>
                  <a:pt x="4484217" y="3659022"/>
                </a:lnTo>
                <a:lnTo>
                  <a:pt x="4484217" y="2682163"/>
                </a:lnTo>
                <a:lnTo>
                  <a:pt x="4532312" y="2681909"/>
                </a:lnTo>
                <a:lnTo>
                  <a:pt x="4580267" y="2681160"/>
                </a:lnTo>
                <a:lnTo>
                  <a:pt x="4628121" y="2679916"/>
                </a:lnTo>
                <a:lnTo>
                  <a:pt x="4675835" y="2678176"/>
                </a:lnTo>
                <a:lnTo>
                  <a:pt x="4723435" y="2675940"/>
                </a:lnTo>
                <a:lnTo>
                  <a:pt x="4770907" y="2673223"/>
                </a:lnTo>
                <a:lnTo>
                  <a:pt x="4818253" y="2670010"/>
                </a:lnTo>
                <a:lnTo>
                  <a:pt x="4865459" y="2666314"/>
                </a:lnTo>
                <a:lnTo>
                  <a:pt x="4912525" y="2662136"/>
                </a:lnTo>
                <a:lnTo>
                  <a:pt x="4959464" y="2657487"/>
                </a:lnTo>
                <a:lnTo>
                  <a:pt x="5006264" y="2652357"/>
                </a:lnTo>
                <a:lnTo>
                  <a:pt x="5052923" y="2646743"/>
                </a:lnTo>
                <a:lnTo>
                  <a:pt x="5099431" y="2640660"/>
                </a:lnTo>
                <a:lnTo>
                  <a:pt x="5145798" y="2634107"/>
                </a:lnTo>
                <a:lnTo>
                  <a:pt x="5192014" y="2627096"/>
                </a:lnTo>
                <a:lnTo>
                  <a:pt x="5238077" y="2619603"/>
                </a:lnTo>
                <a:lnTo>
                  <a:pt x="5283987" y="2611666"/>
                </a:lnTo>
                <a:lnTo>
                  <a:pt x="5329745" y="2603258"/>
                </a:lnTo>
                <a:lnTo>
                  <a:pt x="5375338" y="2594394"/>
                </a:lnTo>
                <a:lnTo>
                  <a:pt x="5420779" y="2585072"/>
                </a:lnTo>
                <a:lnTo>
                  <a:pt x="5466054" y="2575293"/>
                </a:lnTo>
                <a:lnTo>
                  <a:pt x="5511152" y="2565069"/>
                </a:lnTo>
                <a:lnTo>
                  <a:pt x="5556097" y="2554401"/>
                </a:lnTo>
                <a:lnTo>
                  <a:pt x="5600865" y="2543276"/>
                </a:lnTo>
                <a:lnTo>
                  <a:pt x="5645455" y="2531719"/>
                </a:lnTo>
                <a:lnTo>
                  <a:pt x="5689879" y="2519718"/>
                </a:lnTo>
                <a:lnTo>
                  <a:pt x="5734126" y="2507272"/>
                </a:lnTo>
                <a:lnTo>
                  <a:pt x="5778182" y="2494394"/>
                </a:lnTo>
                <a:lnTo>
                  <a:pt x="5822061" y="2481084"/>
                </a:lnTo>
                <a:lnTo>
                  <a:pt x="5865761" y="2467343"/>
                </a:lnTo>
                <a:lnTo>
                  <a:pt x="5909259" y="2453170"/>
                </a:lnTo>
                <a:lnTo>
                  <a:pt x="5952579" y="2438577"/>
                </a:lnTo>
                <a:lnTo>
                  <a:pt x="5995708" y="2423553"/>
                </a:lnTo>
                <a:lnTo>
                  <a:pt x="6038634" y="2408123"/>
                </a:lnTo>
                <a:lnTo>
                  <a:pt x="6081369" y="2392261"/>
                </a:lnTo>
                <a:lnTo>
                  <a:pt x="6123902" y="2375979"/>
                </a:lnTo>
                <a:lnTo>
                  <a:pt x="6166243" y="2359291"/>
                </a:lnTo>
                <a:lnTo>
                  <a:pt x="6208369" y="2342184"/>
                </a:lnTo>
                <a:lnTo>
                  <a:pt x="6250292" y="2324671"/>
                </a:lnTo>
                <a:lnTo>
                  <a:pt x="6292012" y="2306751"/>
                </a:lnTo>
                <a:lnTo>
                  <a:pt x="6333515" y="2288425"/>
                </a:lnTo>
                <a:lnTo>
                  <a:pt x="6374803" y="2269706"/>
                </a:lnTo>
                <a:lnTo>
                  <a:pt x="6415875" y="2250579"/>
                </a:lnTo>
                <a:lnTo>
                  <a:pt x="6456731" y="2231059"/>
                </a:lnTo>
                <a:lnTo>
                  <a:pt x="6497358" y="2211146"/>
                </a:lnTo>
                <a:lnTo>
                  <a:pt x="6537769" y="2190839"/>
                </a:lnTo>
                <a:lnTo>
                  <a:pt x="6577952" y="2170138"/>
                </a:lnTo>
                <a:lnTo>
                  <a:pt x="6617919" y="2149056"/>
                </a:lnTo>
                <a:lnTo>
                  <a:pt x="6657645" y="2127580"/>
                </a:lnTo>
                <a:lnTo>
                  <a:pt x="6697142" y="2105723"/>
                </a:lnTo>
                <a:lnTo>
                  <a:pt x="6736397" y="2083498"/>
                </a:lnTo>
                <a:lnTo>
                  <a:pt x="6775412" y="2060879"/>
                </a:lnTo>
                <a:lnTo>
                  <a:pt x="6814198" y="2037892"/>
                </a:lnTo>
                <a:lnTo>
                  <a:pt x="6852729" y="2014537"/>
                </a:lnTo>
                <a:lnTo>
                  <a:pt x="6891033" y="1990813"/>
                </a:lnTo>
                <a:lnTo>
                  <a:pt x="6929082" y="1966709"/>
                </a:lnTo>
                <a:lnTo>
                  <a:pt x="6966877" y="1942249"/>
                </a:lnTo>
                <a:lnTo>
                  <a:pt x="7004418" y="1917420"/>
                </a:lnTo>
                <a:lnTo>
                  <a:pt x="7041705" y="1892236"/>
                </a:lnTo>
                <a:lnTo>
                  <a:pt x="7078739" y="1866696"/>
                </a:lnTo>
                <a:lnTo>
                  <a:pt x="7115518" y="1840801"/>
                </a:lnTo>
                <a:lnTo>
                  <a:pt x="7152030" y="1814537"/>
                </a:lnTo>
                <a:lnTo>
                  <a:pt x="7188276" y="1787944"/>
                </a:lnTo>
                <a:lnTo>
                  <a:pt x="7224268" y="1760994"/>
                </a:lnTo>
                <a:lnTo>
                  <a:pt x="7259980" y="1733689"/>
                </a:lnTo>
                <a:lnTo>
                  <a:pt x="7295426" y="1706054"/>
                </a:lnTo>
                <a:lnTo>
                  <a:pt x="7330592" y="1678063"/>
                </a:lnTo>
                <a:lnTo>
                  <a:pt x="7365492" y="1649742"/>
                </a:lnTo>
                <a:lnTo>
                  <a:pt x="7400099" y="1621091"/>
                </a:lnTo>
                <a:lnTo>
                  <a:pt x="7434440" y="1592097"/>
                </a:lnTo>
                <a:lnTo>
                  <a:pt x="7468489" y="1562773"/>
                </a:lnTo>
                <a:lnTo>
                  <a:pt x="7502258" y="1533118"/>
                </a:lnTo>
                <a:lnTo>
                  <a:pt x="7535735" y="1503146"/>
                </a:lnTo>
                <a:lnTo>
                  <a:pt x="7568920" y="1472844"/>
                </a:lnTo>
                <a:lnTo>
                  <a:pt x="7601813" y="1442224"/>
                </a:lnTo>
                <a:lnTo>
                  <a:pt x="7634414" y="1411274"/>
                </a:lnTo>
                <a:lnTo>
                  <a:pt x="7666723" y="1380020"/>
                </a:lnTo>
                <a:lnTo>
                  <a:pt x="7698714" y="1348447"/>
                </a:lnTo>
                <a:lnTo>
                  <a:pt x="7730426" y="1316558"/>
                </a:lnTo>
                <a:lnTo>
                  <a:pt x="7761821" y="1284363"/>
                </a:lnTo>
                <a:lnTo>
                  <a:pt x="7792910" y="1251864"/>
                </a:lnTo>
                <a:lnTo>
                  <a:pt x="7823682" y="1219047"/>
                </a:lnTo>
                <a:lnTo>
                  <a:pt x="7854150" y="1185938"/>
                </a:lnTo>
                <a:lnTo>
                  <a:pt x="7884300" y="1152537"/>
                </a:lnTo>
                <a:lnTo>
                  <a:pt x="7914145" y="1118831"/>
                </a:lnTo>
                <a:lnTo>
                  <a:pt x="7943659" y="1084834"/>
                </a:lnTo>
                <a:lnTo>
                  <a:pt x="7972857" y="1050531"/>
                </a:lnTo>
                <a:lnTo>
                  <a:pt x="8001724" y="1015949"/>
                </a:lnTo>
                <a:lnTo>
                  <a:pt x="8030273" y="981087"/>
                </a:lnTo>
                <a:lnTo>
                  <a:pt x="8058493" y="945921"/>
                </a:lnTo>
                <a:lnTo>
                  <a:pt x="8086369" y="910488"/>
                </a:lnTo>
                <a:lnTo>
                  <a:pt x="8113928" y="874776"/>
                </a:lnTo>
                <a:lnTo>
                  <a:pt x="8141144" y="838771"/>
                </a:lnTo>
                <a:lnTo>
                  <a:pt x="8168018" y="802500"/>
                </a:lnTo>
                <a:lnTo>
                  <a:pt x="8194561" y="765962"/>
                </a:lnTo>
                <a:lnTo>
                  <a:pt x="8220748" y="729145"/>
                </a:lnTo>
                <a:lnTo>
                  <a:pt x="8246605" y="692061"/>
                </a:lnTo>
                <a:lnTo>
                  <a:pt x="8272107" y="654710"/>
                </a:lnTo>
                <a:lnTo>
                  <a:pt x="8297253" y="617093"/>
                </a:lnTo>
                <a:lnTo>
                  <a:pt x="8322056" y="579221"/>
                </a:lnTo>
                <a:lnTo>
                  <a:pt x="8346491" y="541096"/>
                </a:lnTo>
                <a:lnTo>
                  <a:pt x="8370583" y="502704"/>
                </a:lnTo>
                <a:lnTo>
                  <a:pt x="8394306" y="464070"/>
                </a:lnTo>
                <a:lnTo>
                  <a:pt x="8417674" y="425170"/>
                </a:lnTo>
                <a:lnTo>
                  <a:pt x="8440674" y="386029"/>
                </a:lnTo>
                <a:lnTo>
                  <a:pt x="8463305" y="346646"/>
                </a:lnTo>
                <a:lnTo>
                  <a:pt x="8485568" y="307022"/>
                </a:lnTo>
                <a:lnTo>
                  <a:pt x="8507463" y="267144"/>
                </a:lnTo>
                <a:lnTo>
                  <a:pt x="8528977" y="227037"/>
                </a:lnTo>
                <a:lnTo>
                  <a:pt x="8550123" y="186690"/>
                </a:lnTo>
                <a:lnTo>
                  <a:pt x="8570874" y="146113"/>
                </a:lnTo>
                <a:lnTo>
                  <a:pt x="8591258" y="105295"/>
                </a:lnTo>
                <a:lnTo>
                  <a:pt x="8611260" y="64249"/>
                </a:lnTo>
                <a:lnTo>
                  <a:pt x="8630869" y="22987"/>
                </a:lnTo>
                <a:lnTo>
                  <a:pt x="8641512" y="0"/>
                </a:lnTo>
                <a:close/>
              </a:path>
            </a:pathLst>
          </a:custGeom>
          <a:solidFill>
            <a:srgbClr val="DCFF00"/>
          </a:solidFill>
        </p:spPr>
        <p:txBody>
          <a:bodyPr wrap="square" lIns="0" tIns="0" rIns="0" bIns="0" rtlCol="0"/>
          <a:lstStyle/>
          <a:p>
            <a:endParaRPr/>
          </a:p>
        </p:txBody>
      </p:sp>
      <p:pic>
        <p:nvPicPr>
          <p:cNvPr id="21" name="Picture 20">
            <a:extLst>
              <a:ext uri="{FF2B5EF4-FFF2-40B4-BE49-F238E27FC236}">
                <a16:creationId xmlns:a16="http://schemas.microsoft.com/office/drawing/2014/main" id="{A137D17B-7089-9942-AF38-98DC0E1D0E0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0000" y="9900000"/>
            <a:ext cx="1761811" cy="453600"/>
          </a:xfrm>
          <a:prstGeom prst="rect">
            <a:avLst/>
          </a:prstGeom>
          <a:noFill/>
        </p:spPr>
      </p:pic>
      <p:pic>
        <p:nvPicPr>
          <p:cNvPr id="22" name="Picture 21">
            <a:hlinkClick r:id="rId2" tooltip="www.cleanr.lv"/>
            <a:extLst>
              <a:ext uri="{FF2B5EF4-FFF2-40B4-BE49-F238E27FC236}">
                <a16:creationId xmlns:a16="http://schemas.microsoft.com/office/drawing/2014/main" id="{F01C0322-D048-D749-B649-795F0768DDE1}"/>
              </a:ext>
            </a:extLst>
          </p:cNvPr>
          <p:cNvPicPr>
            <a:picLocks noChangeAspect="1"/>
          </p:cNvPicPr>
          <p:nvPr userDrawn="1"/>
        </p:nvPicPr>
        <p:blipFill>
          <a:blip r:embed="rId5"/>
          <a:stretch>
            <a:fillRect/>
          </a:stretch>
        </p:blipFill>
        <p:spPr>
          <a:xfrm>
            <a:off x="17712000" y="10188000"/>
            <a:ext cx="1644000" cy="180000"/>
          </a:xfrm>
          <a:prstGeom prst="rect">
            <a:avLst/>
          </a:prstGeom>
        </p:spPr>
      </p:pic>
    </p:spTree>
    <p:extLst>
      <p:ext uri="{BB962C8B-B14F-4D97-AF65-F5344CB8AC3E}">
        <p14:creationId xmlns:p14="http://schemas.microsoft.com/office/powerpoint/2010/main" val="612999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15">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11DC9971-D4DD-524B-B2E9-4F08A658AF4E}"/>
              </a:ext>
            </a:extLst>
          </p:cNvPr>
          <p:cNvSpPr/>
          <p:nvPr userDrawn="1"/>
        </p:nvSpPr>
        <p:spPr>
          <a:xfrm>
            <a:off x="0" y="635"/>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DB1ED"/>
          </a:solidFill>
        </p:spPr>
        <p:txBody>
          <a:bodyPr wrap="square" lIns="0" tIns="0" rIns="0" bIns="0" rtlCol="0"/>
          <a:lstStyle/>
          <a:p>
            <a:endParaRPr/>
          </a:p>
        </p:txBody>
      </p:sp>
      <p:sp>
        <p:nvSpPr>
          <p:cNvPr id="15" name="object 8">
            <a:extLst>
              <a:ext uri="{FF2B5EF4-FFF2-40B4-BE49-F238E27FC236}">
                <a16:creationId xmlns:a16="http://schemas.microsoft.com/office/drawing/2014/main" id="{96FA795F-87E3-9B4B-BD0E-5998EB6DC84D}"/>
              </a:ext>
            </a:extLst>
          </p:cNvPr>
          <p:cNvSpPr/>
          <p:nvPr userDrawn="1"/>
        </p:nvSpPr>
        <p:spPr>
          <a:xfrm>
            <a:off x="17126754" y="1421209"/>
            <a:ext cx="2977515" cy="4065270"/>
          </a:xfrm>
          <a:custGeom>
            <a:avLst/>
            <a:gdLst/>
            <a:ahLst/>
            <a:cxnLst/>
            <a:rect l="l" t="t" r="r" b="b"/>
            <a:pathLst>
              <a:path w="2977515" h="4065270">
                <a:moveTo>
                  <a:pt x="2977344" y="0"/>
                </a:moveTo>
                <a:lnTo>
                  <a:pt x="2933833" y="14534"/>
                </a:lnTo>
                <a:lnTo>
                  <a:pt x="2888107" y="30379"/>
                </a:lnTo>
                <a:lnTo>
                  <a:pt x="2842647" y="46702"/>
                </a:lnTo>
                <a:lnTo>
                  <a:pt x="2797456" y="63500"/>
                </a:lnTo>
                <a:lnTo>
                  <a:pt x="2752536" y="80771"/>
                </a:lnTo>
                <a:lnTo>
                  <a:pt x="2707890" y="98509"/>
                </a:lnTo>
                <a:lnTo>
                  <a:pt x="2663520" y="116712"/>
                </a:lnTo>
                <a:lnTo>
                  <a:pt x="2619428" y="135376"/>
                </a:lnTo>
                <a:lnTo>
                  <a:pt x="2575617" y="154497"/>
                </a:lnTo>
                <a:lnTo>
                  <a:pt x="2532089" y="174073"/>
                </a:lnTo>
                <a:lnTo>
                  <a:pt x="2488846" y="194100"/>
                </a:lnTo>
                <a:lnTo>
                  <a:pt x="2445891" y="214574"/>
                </a:lnTo>
                <a:lnTo>
                  <a:pt x="2403226" y="235491"/>
                </a:lnTo>
                <a:lnTo>
                  <a:pt x="2360853" y="256849"/>
                </a:lnTo>
                <a:lnTo>
                  <a:pt x="2318775" y="278643"/>
                </a:lnTo>
                <a:lnTo>
                  <a:pt x="2276994" y="300871"/>
                </a:lnTo>
                <a:lnTo>
                  <a:pt x="2235512" y="323528"/>
                </a:lnTo>
                <a:lnTo>
                  <a:pt x="2194332" y="346612"/>
                </a:lnTo>
                <a:lnTo>
                  <a:pt x="2153456" y="370118"/>
                </a:lnTo>
                <a:lnTo>
                  <a:pt x="2112886" y="394044"/>
                </a:lnTo>
                <a:lnTo>
                  <a:pt x="2072625" y="418386"/>
                </a:lnTo>
                <a:lnTo>
                  <a:pt x="2032675" y="443139"/>
                </a:lnTo>
                <a:lnTo>
                  <a:pt x="1993038" y="468302"/>
                </a:lnTo>
                <a:lnTo>
                  <a:pt x="1953717" y="493870"/>
                </a:lnTo>
                <a:lnTo>
                  <a:pt x="1914714" y="519840"/>
                </a:lnTo>
                <a:lnTo>
                  <a:pt x="1876032" y="546208"/>
                </a:lnTo>
                <a:lnTo>
                  <a:pt x="1837672" y="572972"/>
                </a:lnTo>
                <a:lnTo>
                  <a:pt x="1799637" y="600126"/>
                </a:lnTo>
                <a:lnTo>
                  <a:pt x="1761929" y="627669"/>
                </a:lnTo>
                <a:lnTo>
                  <a:pt x="1724551" y="655596"/>
                </a:lnTo>
                <a:lnTo>
                  <a:pt x="1687505" y="683903"/>
                </a:lnTo>
                <a:lnTo>
                  <a:pt x="1650794" y="712589"/>
                </a:lnTo>
                <a:lnTo>
                  <a:pt x="1614419" y="741648"/>
                </a:lnTo>
                <a:lnTo>
                  <a:pt x="1578383" y="771078"/>
                </a:lnTo>
                <a:lnTo>
                  <a:pt x="1542689" y="800874"/>
                </a:lnTo>
                <a:lnTo>
                  <a:pt x="1507338" y="831034"/>
                </a:lnTo>
                <a:lnTo>
                  <a:pt x="1472333" y="861555"/>
                </a:lnTo>
                <a:lnTo>
                  <a:pt x="1437677" y="892431"/>
                </a:lnTo>
                <a:lnTo>
                  <a:pt x="1403371" y="923661"/>
                </a:lnTo>
                <a:lnTo>
                  <a:pt x="1369419" y="955240"/>
                </a:lnTo>
                <a:lnTo>
                  <a:pt x="1335822" y="987166"/>
                </a:lnTo>
                <a:lnTo>
                  <a:pt x="1302582" y="1019433"/>
                </a:lnTo>
                <a:lnTo>
                  <a:pt x="1269703" y="1052040"/>
                </a:lnTo>
                <a:lnTo>
                  <a:pt x="1237186" y="1084983"/>
                </a:lnTo>
                <a:lnTo>
                  <a:pt x="1205034" y="1118258"/>
                </a:lnTo>
                <a:lnTo>
                  <a:pt x="1173249" y="1151861"/>
                </a:lnTo>
                <a:lnTo>
                  <a:pt x="1141833" y="1185789"/>
                </a:lnTo>
                <a:lnTo>
                  <a:pt x="1110789" y="1220039"/>
                </a:lnTo>
                <a:lnTo>
                  <a:pt x="1080119" y="1254608"/>
                </a:lnTo>
                <a:lnTo>
                  <a:pt x="1049825" y="1289490"/>
                </a:lnTo>
                <a:lnTo>
                  <a:pt x="1019910" y="1324684"/>
                </a:lnTo>
                <a:lnTo>
                  <a:pt x="990376" y="1360186"/>
                </a:lnTo>
                <a:lnTo>
                  <a:pt x="961226" y="1395992"/>
                </a:lnTo>
                <a:lnTo>
                  <a:pt x="932461" y="1432099"/>
                </a:lnTo>
                <a:lnTo>
                  <a:pt x="904085" y="1468503"/>
                </a:lnTo>
                <a:lnTo>
                  <a:pt x="876099" y="1505200"/>
                </a:lnTo>
                <a:lnTo>
                  <a:pt x="848505" y="1542188"/>
                </a:lnTo>
                <a:lnTo>
                  <a:pt x="821307" y="1579463"/>
                </a:lnTo>
                <a:lnTo>
                  <a:pt x="794506" y="1617021"/>
                </a:lnTo>
                <a:lnTo>
                  <a:pt x="768105" y="1654858"/>
                </a:lnTo>
                <a:lnTo>
                  <a:pt x="742106" y="1692973"/>
                </a:lnTo>
                <a:lnTo>
                  <a:pt x="716511" y="1731359"/>
                </a:lnTo>
                <a:lnTo>
                  <a:pt x="691323" y="1770016"/>
                </a:lnTo>
                <a:lnTo>
                  <a:pt x="666545" y="1808938"/>
                </a:lnTo>
                <a:lnTo>
                  <a:pt x="642177" y="1848122"/>
                </a:lnTo>
                <a:lnTo>
                  <a:pt x="618224" y="1887565"/>
                </a:lnTo>
                <a:lnTo>
                  <a:pt x="594686" y="1927264"/>
                </a:lnTo>
                <a:lnTo>
                  <a:pt x="571567" y="1967214"/>
                </a:lnTo>
                <a:lnTo>
                  <a:pt x="548869" y="2007413"/>
                </a:lnTo>
                <a:lnTo>
                  <a:pt x="526594" y="2047857"/>
                </a:lnTo>
                <a:lnTo>
                  <a:pt x="504744" y="2088542"/>
                </a:lnTo>
                <a:lnTo>
                  <a:pt x="483322" y="2129465"/>
                </a:lnTo>
                <a:lnTo>
                  <a:pt x="462331" y="2170623"/>
                </a:lnTo>
                <a:lnTo>
                  <a:pt x="441771" y="2212011"/>
                </a:lnTo>
                <a:lnTo>
                  <a:pt x="421647" y="2253628"/>
                </a:lnTo>
                <a:lnTo>
                  <a:pt x="401959" y="2295468"/>
                </a:lnTo>
                <a:lnTo>
                  <a:pt x="382711" y="2337528"/>
                </a:lnTo>
                <a:lnTo>
                  <a:pt x="363905" y="2379806"/>
                </a:lnTo>
                <a:lnTo>
                  <a:pt x="345543" y="2422297"/>
                </a:lnTo>
                <a:lnTo>
                  <a:pt x="327627" y="2464998"/>
                </a:lnTo>
                <a:lnTo>
                  <a:pt x="310161" y="2507906"/>
                </a:lnTo>
                <a:lnTo>
                  <a:pt x="293145" y="2551016"/>
                </a:lnTo>
                <a:lnTo>
                  <a:pt x="276583" y="2594327"/>
                </a:lnTo>
                <a:lnTo>
                  <a:pt x="260476" y="2637833"/>
                </a:lnTo>
                <a:lnTo>
                  <a:pt x="244828" y="2681532"/>
                </a:lnTo>
                <a:lnTo>
                  <a:pt x="229640" y="2725420"/>
                </a:lnTo>
                <a:lnTo>
                  <a:pt x="214915" y="2769494"/>
                </a:lnTo>
                <a:lnTo>
                  <a:pt x="200656" y="2813750"/>
                </a:lnTo>
                <a:lnTo>
                  <a:pt x="186863" y="2858184"/>
                </a:lnTo>
                <a:lnTo>
                  <a:pt x="173541" y="2902794"/>
                </a:lnTo>
                <a:lnTo>
                  <a:pt x="160690" y="2947575"/>
                </a:lnTo>
                <a:lnTo>
                  <a:pt x="148315" y="2992525"/>
                </a:lnTo>
                <a:lnTo>
                  <a:pt x="136416" y="3037639"/>
                </a:lnTo>
                <a:lnTo>
                  <a:pt x="124996" y="3082915"/>
                </a:lnTo>
                <a:lnTo>
                  <a:pt x="114057" y="3128348"/>
                </a:lnTo>
                <a:lnTo>
                  <a:pt x="103603" y="3173935"/>
                </a:lnTo>
                <a:lnTo>
                  <a:pt x="93634" y="3219673"/>
                </a:lnTo>
                <a:lnTo>
                  <a:pt x="84154" y="3265559"/>
                </a:lnTo>
                <a:lnTo>
                  <a:pt x="75165" y="3311588"/>
                </a:lnTo>
                <a:lnTo>
                  <a:pt x="66669" y="3357757"/>
                </a:lnTo>
                <a:lnTo>
                  <a:pt x="58669" y="3404064"/>
                </a:lnTo>
                <a:lnTo>
                  <a:pt x="51166" y="3450503"/>
                </a:lnTo>
                <a:lnTo>
                  <a:pt x="44164" y="3497073"/>
                </a:lnTo>
                <a:lnTo>
                  <a:pt x="37664" y="3543768"/>
                </a:lnTo>
                <a:lnTo>
                  <a:pt x="31669" y="3590587"/>
                </a:lnTo>
                <a:lnTo>
                  <a:pt x="26181" y="3637525"/>
                </a:lnTo>
                <a:lnTo>
                  <a:pt x="21203" y="3684579"/>
                </a:lnTo>
                <a:lnTo>
                  <a:pt x="16737" y="3731745"/>
                </a:lnTo>
                <a:lnTo>
                  <a:pt x="12784" y="3779020"/>
                </a:lnTo>
                <a:lnTo>
                  <a:pt x="9349" y="3826401"/>
                </a:lnTo>
                <a:lnTo>
                  <a:pt x="6432" y="3873883"/>
                </a:lnTo>
                <a:lnTo>
                  <a:pt x="3991" y="3922617"/>
                </a:lnTo>
                <a:lnTo>
                  <a:pt x="2144" y="3969831"/>
                </a:lnTo>
                <a:lnTo>
                  <a:pt x="812" y="4017216"/>
                </a:lnTo>
                <a:lnTo>
                  <a:pt x="0" y="4064762"/>
                </a:lnTo>
                <a:lnTo>
                  <a:pt x="1769108" y="4064762"/>
                </a:lnTo>
                <a:lnTo>
                  <a:pt x="1770990" y="4016907"/>
                </a:lnTo>
                <a:lnTo>
                  <a:pt x="1773765" y="3969140"/>
                </a:lnTo>
                <a:lnTo>
                  <a:pt x="1777320" y="3922617"/>
                </a:lnTo>
                <a:lnTo>
                  <a:pt x="1781791" y="3875583"/>
                </a:lnTo>
                <a:lnTo>
                  <a:pt x="1787117" y="3828740"/>
                </a:lnTo>
                <a:lnTo>
                  <a:pt x="1793291" y="3782097"/>
                </a:lnTo>
                <a:lnTo>
                  <a:pt x="1800309" y="3735664"/>
                </a:lnTo>
                <a:lnTo>
                  <a:pt x="1808162" y="3689450"/>
                </a:lnTo>
                <a:lnTo>
                  <a:pt x="1816845" y="3643467"/>
                </a:lnTo>
                <a:lnTo>
                  <a:pt x="1826350" y="3597723"/>
                </a:lnTo>
                <a:lnTo>
                  <a:pt x="1836672" y="3552229"/>
                </a:lnTo>
                <a:lnTo>
                  <a:pt x="1847803" y="3506994"/>
                </a:lnTo>
                <a:lnTo>
                  <a:pt x="1859737" y="3462027"/>
                </a:lnTo>
                <a:lnTo>
                  <a:pt x="1872468" y="3417340"/>
                </a:lnTo>
                <a:lnTo>
                  <a:pt x="1885989" y="3372941"/>
                </a:lnTo>
                <a:lnTo>
                  <a:pt x="1900294" y="3328841"/>
                </a:lnTo>
                <a:lnTo>
                  <a:pt x="1915375" y="3285049"/>
                </a:lnTo>
                <a:lnTo>
                  <a:pt x="1931227" y="3241575"/>
                </a:lnTo>
                <a:lnTo>
                  <a:pt x="1947842" y="3198429"/>
                </a:lnTo>
                <a:lnTo>
                  <a:pt x="1965215" y="3155621"/>
                </a:lnTo>
                <a:lnTo>
                  <a:pt x="1983338" y="3113161"/>
                </a:lnTo>
                <a:lnTo>
                  <a:pt x="2002206" y="3071058"/>
                </a:lnTo>
                <a:lnTo>
                  <a:pt x="2021811" y="3029322"/>
                </a:lnTo>
                <a:lnTo>
                  <a:pt x="2042147" y="2987964"/>
                </a:lnTo>
                <a:lnTo>
                  <a:pt x="2063207" y="2946992"/>
                </a:lnTo>
                <a:lnTo>
                  <a:pt x="2084986" y="2906417"/>
                </a:lnTo>
                <a:lnTo>
                  <a:pt x="2107476" y="2866248"/>
                </a:lnTo>
                <a:lnTo>
                  <a:pt x="2130670" y="2826496"/>
                </a:lnTo>
                <a:lnTo>
                  <a:pt x="2154563" y="2787170"/>
                </a:lnTo>
                <a:lnTo>
                  <a:pt x="2179148" y="2748280"/>
                </a:lnTo>
                <a:lnTo>
                  <a:pt x="2204418" y="2709836"/>
                </a:lnTo>
                <a:lnTo>
                  <a:pt x="2230366" y="2671848"/>
                </a:lnTo>
                <a:lnTo>
                  <a:pt x="2256986" y="2634325"/>
                </a:lnTo>
                <a:lnTo>
                  <a:pt x="2284272" y="2597278"/>
                </a:lnTo>
                <a:lnTo>
                  <a:pt x="2312217" y="2560715"/>
                </a:lnTo>
                <a:lnTo>
                  <a:pt x="2340814" y="2524648"/>
                </a:lnTo>
                <a:lnTo>
                  <a:pt x="2370057" y="2489085"/>
                </a:lnTo>
                <a:lnTo>
                  <a:pt x="2399939" y="2454037"/>
                </a:lnTo>
                <a:lnTo>
                  <a:pt x="2430454" y="2419513"/>
                </a:lnTo>
                <a:lnTo>
                  <a:pt x="2461595" y="2385524"/>
                </a:lnTo>
                <a:lnTo>
                  <a:pt x="2493356" y="2352079"/>
                </a:lnTo>
                <a:lnTo>
                  <a:pt x="2525729" y="2319188"/>
                </a:lnTo>
                <a:lnTo>
                  <a:pt x="2558710" y="2286860"/>
                </a:lnTo>
                <a:lnTo>
                  <a:pt x="2592290" y="2255106"/>
                </a:lnTo>
                <a:lnTo>
                  <a:pt x="2626463" y="2223935"/>
                </a:lnTo>
                <a:lnTo>
                  <a:pt x="2661224" y="2193358"/>
                </a:lnTo>
                <a:lnTo>
                  <a:pt x="2696564" y="2163383"/>
                </a:lnTo>
                <a:lnTo>
                  <a:pt x="2732479" y="2134022"/>
                </a:lnTo>
                <a:lnTo>
                  <a:pt x="2768960" y="2105283"/>
                </a:lnTo>
                <a:lnTo>
                  <a:pt x="2806002" y="2077176"/>
                </a:lnTo>
                <a:lnTo>
                  <a:pt x="2843598" y="2049712"/>
                </a:lnTo>
                <a:lnTo>
                  <a:pt x="2881742" y="2022900"/>
                </a:lnTo>
                <a:lnTo>
                  <a:pt x="2920427" y="1996751"/>
                </a:lnTo>
                <a:lnTo>
                  <a:pt x="2959646" y="1971272"/>
                </a:lnTo>
                <a:lnTo>
                  <a:pt x="2977344" y="1960231"/>
                </a:lnTo>
                <a:lnTo>
                  <a:pt x="2977344" y="0"/>
                </a:lnTo>
                <a:close/>
              </a:path>
            </a:pathLst>
          </a:custGeom>
          <a:solidFill>
            <a:srgbClr val="6E00A5"/>
          </a:solidFill>
        </p:spPr>
        <p:txBody>
          <a:bodyPr wrap="square" lIns="0" tIns="0" rIns="0" bIns="0" rtlCol="0"/>
          <a:lstStyle/>
          <a:p>
            <a:endParaRPr/>
          </a:p>
        </p:txBody>
      </p:sp>
      <p:sp>
        <p:nvSpPr>
          <p:cNvPr id="16" name="object 9">
            <a:extLst>
              <a:ext uri="{FF2B5EF4-FFF2-40B4-BE49-F238E27FC236}">
                <a16:creationId xmlns:a16="http://schemas.microsoft.com/office/drawing/2014/main" id="{648DBF83-DE99-7444-8144-6A751A7C3CA3}"/>
              </a:ext>
            </a:extLst>
          </p:cNvPr>
          <p:cNvSpPr/>
          <p:nvPr userDrawn="1"/>
        </p:nvSpPr>
        <p:spPr>
          <a:xfrm>
            <a:off x="8931461"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6E00A5"/>
          </a:solidFill>
        </p:spPr>
        <p:txBody>
          <a:bodyPr wrap="square" lIns="0" tIns="0" rIns="0" bIns="0" rtlCol="0"/>
          <a:lstStyle/>
          <a:p>
            <a:endParaRPr/>
          </a:p>
        </p:txBody>
      </p:sp>
      <p:sp>
        <p:nvSpPr>
          <p:cNvPr id="17" name="object 10">
            <a:extLst>
              <a:ext uri="{FF2B5EF4-FFF2-40B4-BE49-F238E27FC236}">
                <a16:creationId xmlns:a16="http://schemas.microsoft.com/office/drawing/2014/main" id="{1932DBAC-A645-8D4B-85CD-B5A91418B41C}"/>
              </a:ext>
            </a:extLst>
          </p:cNvPr>
          <p:cNvSpPr/>
          <p:nvPr userDrawn="1"/>
        </p:nvSpPr>
        <p:spPr>
          <a:xfrm>
            <a:off x="849845" y="18"/>
            <a:ext cx="8641715" cy="3659504"/>
          </a:xfrm>
          <a:custGeom>
            <a:avLst/>
            <a:gdLst/>
            <a:ahLst/>
            <a:cxnLst/>
            <a:rect l="l" t="t" r="r" b="b"/>
            <a:pathLst>
              <a:path w="8641715" h="3659504">
                <a:moveTo>
                  <a:pt x="8641499" y="0"/>
                </a:moveTo>
                <a:lnTo>
                  <a:pt x="6414452" y="0"/>
                </a:lnTo>
                <a:lnTo>
                  <a:pt x="6379146" y="35394"/>
                </a:lnTo>
                <a:lnTo>
                  <a:pt x="6346914" y="66573"/>
                </a:lnTo>
                <a:lnTo>
                  <a:pt x="6314186" y="97218"/>
                </a:lnTo>
                <a:lnTo>
                  <a:pt x="6280963" y="127330"/>
                </a:lnTo>
                <a:lnTo>
                  <a:pt x="6247257" y="156883"/>
                </a:lnTo>
                <a:lnTo>
                  <a:pt x="6213081" y="185889"/>
                </a:lnTo>
                <a:lnTo>
                  <a:pt x="6178423" y="214337"/>
                </a:lnTo>
                <a:lnTo>
                  <a:pt x="6143307" y="242214"/>
                </a:lnTo>
                <a:lnTo>
                  <a:pt x="6107747" y="269519"/>
                </a:lnTo>
                <a:lnTo>
                  <a:pt x="6071717" y="296252"/>
                </a:lnTo>
                <a:lnTo>
                  <a:pt x="6035256" y="322389"/>
                </a:lnTo>
                <a:lnTo>
                  <a:pt x="5998349" y="347929"/>
                </a:lnTo>
                <a:lnTo>
                  <a:pt x="5961024" y="372872"/>
                </a:lnTo>
                <a:lnTo>
                  <a:pt x="5923267" y="397205"/>
                </a:lnTo>
                <a:lnTo>
                  <a:pt x="5885091" y="420928"/>
                </a:lnTo>
                <a:lnTo>
                  <a:pt x="5846521" y="444017"/>
                </a:lnTo>
                <a:lnTo>
                  <a:pt x="5807532" y="466483"/>
                </a:lnTo>
                <a:lnTo>
                  <a:pt x="5768149" y="488327"/>
                </a:lnTo>
                <a:lnTo>
                  <a:pt x="5728386" y="509511"/>
                </a:lnTo>
                <a:lnTo>
                  <a:pt x="5688228" y="530059"/>
                </a:lnTo>
                <a:lnTo>
                  <a:pt x="5647702" y="549935"/>
                </a:lnTo>
                <a:lnTo>
                  <a:pt x="5606808" y="569163"/>
                </a:lnTo>
                <a:lnTo>
                  <a:pt x="5565546" y="587717"/>
                </a:lnTo>
                <a:lnTo>
                  <a:pt x="5523941" y="605586"/>
                </a:lnTo>
                <a:lnTo>
                  <a:pt x="5481980" y="622782"/>
                </a:lnTo>
                <a:lnTo>
                  <a:pt x="5439676" y="639279"/>
                </a:lnTo>
                <a:lnTo>
                  <a:pt x="5397030" y="655091"/>
                </a:lnTo>
                <a:lnTo>
                  <a:pt x="5354066" y="670191"/>
                </a:lnTo>
                <a:lnTo>
                  <a:pt x="5310771" y="684580"/>
                </a:lnTo>
                <a:lnTo>
                  <a:pt x="5267160" y="698246"/>
                </a:lnTo>
                <a:lnTo>
                  <a:pt x="5223256" y="711200"/>
                </a:lnTo>
                <a:lnTo>
                  <a:pt x="5179034" y="723417"/>
                </a:lnTo>
                <a:lnTo>
                  <a:pt x="5134521" y="734898"/>
                </a:lnTo>
                <a:lnTo>
                  <a:pt x="5089728" y="745629"/>
                </a:lnTo>
                <a:lnTo>
                  <a:pt x="5044643" y="755599"/>
                </a:lnTo>
                <a:lnTo>
                  <a:pt x="4999291" y="764819"/>
                </a:lnTo>
                <a:lnTo>
                  <a:pt x="4953673" y="773277"/>
                </a:lnTo>
                <a:lnTo>
                  <a:pt x="4907788" y="780961"/>
                </a:lnTo>
                <a:lnTo>
                  <a:pt x="4861649" y="787869"/>
                </a:lnTo>
                <a:lnTo>
                  <a:pt x="4815268" y="793978"/>
                </a:lnTo>
                <a:lnTo>
                  <a:pt x="4768634" y="799299"/>
                </a:lnTo>
                <a:lnTo>
                  <a:pt x="4721784" y="803833"/>
                </a:lnTo>
                <a:lnTo>
                  <a:pt x="4674692" y="807542"/>
                </a:lnTo>
                <a:lnTo>
                  <a:pt x="4627384" y="810450"/>
                </a:lnTo>
                <a:lnTo>
                  <a:pt x="4579861" y="812533"/>
                </a:lnTo>
                <a:lnTo>
                  <a:pt x="4532134" y="813777"/>
                </a:lnTo>
                <a:lnTo>
                  <a:pt x="4484205" y="814197"/>
                </a:lnTo>
                <a:lnTo>
                  <a:pt x="4484205" y="1791055"/>
                </a:lnTo>
                <a:lnTo>
                  <a:pt x="4436275" y="1790636"/>
                </a:lnTo>
                <a:lnTo>
                  <a:pt x="4388548" y="1789391"/>
                </a:lnTo>
                <a:lnTo>
                  <a:pt x="4341025" y="1787309"/>
                </a:lnTo>
                <a:lnTo>
                  <a:pt x="4293717" y="1784400"/>
                </a:lnTo>
                <a:lnTo>
                  <a:pt x="4246626" y="1780692"/>
                </a:lnTo>
                <a:lnTo>
                  <a:pt x="4199763" y="1776171"/>
                </a:lnTo>
                <a:lnTo>
                  <a:pt x="4153141" y="1770837"/>
                </a:lnTo>
                <a:lnTo>
                  <a:pt x="4106761" y="1764728"/>
                </a:lnTo>
                <a:lnTo>
                  <a:pt x="4060621" y="1757819"/>
                </a:lnTo>
                <a:lnTo>
                  <a:pt x="4014736" y="1750136"/>
                </a:lnTo>
                <a:lnTo>
                  <a:pt x="3969118" y="1741690"/>
                </a:lnTo>
                <a:lnTo>
                  <a:pt x="3923766" y="1732470"/>
                </a:lnTo>
                <a:lnTo>
                  <a:pt x="3878681" y="1722488"/>
                </a:lnTo>
                <a:lnTo>
                  <a:pt x="3833888" y="1711756"/>
                </a:lnTo>
                <a:lnTo>
                  <a:pt x="3789375" y="1700276"/>
                </a:lnTo>
                <a:lnTo>
                  <a:pt x="3745153" y="1688058"/>
                </a:lnTo>
                <a:lnTo>
                  <a:pt x="3701237" y="1675117"/>
                </a:lnTo>
                <a:lnTo>
                  <a:pt x="3657638" y="1661439"/>
                </a:lnTo>
                <a:lnTo>
                  <a:pt x="3614343" y="1647050"/>
                </a:lnTo>
                <a:lnTo>
                  <a:pt x="3571379" y="1631950"/>
                </a:lnTo>
                <a:lnTo>
                  <a:pt x="3528733" y="1616151"/>
                </a:lnTo>
                <a:lnTo>
                  <a:pt x="3486429" y="1599641"/>
                </a:lnTo>
                <a:lnTo>
                  <a:pt x="3444468" y="1582445"/>
                </a:lnTo>
                <a:lnTo>
                  <a:pt x="3402850" y="1564576"/>
                </a:lnTo>
                <a:lnTo>
                  <a:pt x="3361601" y="1546021"/>
                </a:lnTo>
                <a:lnTo>
                  <a:pt x="3320694" y="1526794"/>
                </a:lnTo>
                <a:lnTo>
                  <a:pt x="3280168" y="1506918"/>
                </a:lnTo>
                <a:lnTo>
                  <a:pt x="3240024" y="1486369"/>
                </a:lnTo>
                <a:lnTo>
                  <a:pt x="3200247" y="1465186"/>
                </a:lnTo>
                <a:lnTo>
                  <a:pt x="3160877" y="1443355"/>
                </a:lnTo>
                <a:lnTo>
                  <a:pt x="3121888" y="1420876"/>
                </a:lnTo>
                <a:lnTo>
                  <a:pt x="3083306" y="1397787"/>
                </a:lnTo>
                <a:lnTo>
                  <a:pt x="3045142" y="1374063"/>
                </a:lnTo>
                <a:lnTo>
                  <a:pt x="3007385" y="1349730"/>
                </a:lnTo>
                <a:lnTo>
                  <a:pt x="2970047" y="1324787"/>
                </a:lnTo>
                <a:lnTo>
                  <a:pt x="2933154" y="1299248"/>
                </a:lnTo>
                <a:lnTo>
                  <a:pt x="2896692" y="1273111"/>
                </a:lnTo>
                <a:lnTo>
                  <a:pt x="2860662" y="1246378"/>
                </a:lnTo>
                <a:lnTo>
                  <a:pt x="2825089" y="1219073"/>
                </a:lnTo>
                <a:lnTo>
                  <a:pt x="2789986" y="1191196"/>
                </a:lnTo>
                <a:lnTo>
                  <a:pt x="2755328" y="1162748"/>
                </a:lnTo>
                <a:lnTo>
                  <a:pt x="2721152" y="1133741"/>
                </a:lnTo>
                <a:lnTo>
                  <a:pt x="2687447" y="1104188"/>
                </a:lnTo>
                <a:lnTo>
                  <a:pt x="2654223" y="1074077"/>
                </a:lnTo>
                <a:lnTo>
                  <a:pt x="2621496" y="1043432"/>
                </a:lnTo>
                <a:lnTo>
                  <a:pt x="2589263" y="1012253"/>
                </a:lnTo>
                <a:lnTo>
                  <a:pt x="2557538" y="980554"/>
                </a:lnTo>
                <a:lnTo>
                  <a:pt x="2526322" y="948334"/>
                </a:lnTo>
                <a:lnTo>
                  <a:pt x="2495626" y="915593"/>
                </a:lnTo>
                <a:lnTo>
                  <a:pt x="2465451" y="882357"/>
                </a:lnTo>
                <a:lnTo>
                  <a:pt x="2435809" y="848614"/>
                </a:lnTo>
                <a:lnTo>
                  <a:pt x="2406700" y="814387"/>
                </a:lnTo>
                <a:lnTo>
                  <a:pt x="2378138" y="779678"/>
                </a:lnTo>
                <a:lnTo>
                  <a:pt x="2350135" y="744486"/>
                </a:lnTo>
                <a:lnTo>
                  <a:pt x="2322677" y="708825"/>
                </a:lnTo>
                <a:lnTo>
                  <a:pt x="2295804" y="672693"/>
                </a:lnTo>
                <a:lnTo>
                  <a:pt x="2269490" y="636117"/>
                </a:lnTo>
                <a:lnTo>
                  <a:pt x="2243747" y="599071"/>
                </a:lnTo>
                <a:lnTo>
                  <a:pt x="2218601" y="561594"/>
                </a:lnTo>
                <a:lnTo>
                  <a:pt x="2194039" y="523684"/>
                </a:lnTo>
                <a:lnTo>
                  <a:pt x="2170074" y="485343"/>
                </a:lnTo>
                <a:lnTo>
                  <a:pt x="2146731" y="446570"/>
                </a:lnTo>
                <a:lnTo>
                  <a:pt x="2123986" y="407390"/>
                </a:lnTo>
                <a:lnTo>
                  <a:pt x="2101862" y="367804"/>
                </a:lnTo>
                <a:lnTo>
                  <a:pt x="2080361" y="327799"/>
                </a:lnTo>
                <a:lnTo>
                  <a:pt x="2059495" y="287413"/>
                </a:lnTo>
                <a:lnTo>
                  <a:pt x="2039277" y="246634"/>
                </a:lnTo>
                <a:lnTo>
                  <a:pt x="2019693" y="205473"/>
                </a:lnTo>
                <a:lnTo>
                  <a:pt x="2000770" y="163944"/>
                </a:lnTo>
                <a:lnTo>
                  <a:pt x="1982495" y="122047"/>
                </a:lnTo>
                <a:lnTo>
                  <a:pt x="1964905" y="79781"/>
                </a:lnTo>
                <a:lnTo>
                  <a:pt x="1947976" y="37160"/>
                </a:lnTo>
                <a:lnTo>
                  <a:pt x="1933917" y="0"/>
                </a:lnTo>
                <a:lnTo>
                  <a:pt x="0" y="0"/>
                </a:lnTo>
                <a:lnTo>
                  <a:pt x="8686" y="39522"/>
                </a:lnTo>
                <a:lnTo>
                  <a:pt x="19189" y="85153"/>
                </a:lnTo>
                <a:lnTo>
                  <a:pt x="30137" y="130619"/>
                </a:lnTo>
                <a:lnTo>
                  <a:pt x="41516" y="175920"/>
                </a:lnTo>
                <a:lnTo>
                  <a:pt x="53340" y="221030"/>
                </a:lnTo>
                <a:lnTo>
                  <a:pt x="65582" y="265963"/>
                </a:lnTo>
                <a:lnTo>
                  <a:pt x="78270" y="310705"/>
                </a:lnTo>
                <a:lnTo>
                  <a:pt x="91376" y="355269"/>
                </a:lnTo>
                <a:lnTo>
                  <a:pt x="104902" y="399656"/>
                </a:lnTo>
                <a:lnTo>
                  <a:pt x="118859" y="443839"/>
                </a:lnTo>
                <a:lnTo>
                  <a:pt x="133223"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63" y="874699"/>
                </a:lnTo>
                <a:lnTo>
                  <a:pt x="299504" y="916635"/>
                </a:lnTo>
                <a:lnTo>
                  <a:pt x="318338" y="958354"/>
                </a:lnTo>
                <a:lnTo>
                  <a:pt x="337553" y="999845"/>
                </a:lnTo>
                <a:lnTo>
                  <a:pt x="357162" y="1041107"/>
                </a:lnTo>
                <a:lnTo>
                  <a:pt x="377164" y="1082154"/>
                </a:lnTo>
                <a:lnTo>
                  <a:pt x="397548" y="1122972"/>
                </a:lnTo>
                <a:lnTo>
                  <a:pt x="418312" y="1163548"/>
                </a:lnTo>
                <a:lnTo>
                  <a:pt x="439445" y="1203896"/>
                </a:lnTo>
                <a:lnTo>
                  <a:pt x="460959" y="1244003"/>
                </a:lnTo>
                <a:lnTo>
                  <a:pt x="482854" y="1283881"/>
                </a:lnTo>
                <a:lnTo>
                  <a:pt x="505117" y="1323505"/>
                </a:lnTo>
                <a:lnTo>
                  <a:pt x="527748" y="1362887"/>
                </a:lnTo>
                <a:lnTo>
                  <a:pt x="550748" y="1402029"/>
                </a:lnTo>
                <a:lnTo>
                  <a:pt x="574116" y="1440929"/>
                </a:lnTo>
                <a:lnTo>
                  <a:pt x="597839" y="1479562"/>
                </a:lnTo>
                <a:lnTo>
                  <a:pt x="621931" y="1517954"/>
                </a:lnTo>
                <a:lnTo>
                  <a:pt x="646366" y="1556080"/>
                </a:lnTo>
                <a:lnTo>
                  <a:pt x="671169" y="1593951"/>
                </a:lnTo>
                <a:lnTo>
                  <a:pt x="696315" y="1631569"/>
                </a:lnTo>
                <a:lnTo>
                  <a:pt x="721817" y="1668919"/>
                </a:lnTo>
                <a:lnTo>
                  <a:pt x="747674" y="1706003"/>
                </a:lnTo>
                <a:lnTo>
                  <a:pt x="773861" y="1742821"/>
                </a:lnTo>
                <a:lnTo>
                  <a:pt x="800404" y="1779358"/>
                </a:lnTo>
                <a:lnTo>
                  <a:pt x="827278" y="1815630"/>
                </a:lnTo>
                <a:lnTo>
                  <a:pt x="854494" y="1851634"/>
                </a:lnTo>
                <a:lnTo>
                  <a:pt x="882053" y="1887347"/>
                </a:lnTo>
                <a:lnTo>
                  <a:pt x="909942" y="1922792"/>
                </a:lnTo>
                <a:lnTo>
                  <a:pt x="938149" y="1957946"/>
                </a:lnTo>
                <a:lnTo>
                  <a:pt x="966698" y="1992807"/>
                </a:lnTo>
                <a:lnTo>
                  <a:pt x="995565" y="2027402"/>
                </a:lnTo>
                <a:lnTo>
                  <a:pt x="1024763" y="2061692"/>
                </a:lnTo>
                <a:lnTo>
                  <a:pt x="1054277" y="2095690"/>
                </a:lnTo>
                <a:lnTo>
                  <a:pt x="1084122" y="2129396"/>
                </a:lnTo>
                <a:lnTo>
                  <a:pt x="1114272" y="2162810"/>
                </a:lnTo>
                <a:lnTo>
                  <a:pt x="1144739" y="2195919"/>
                </a:lnTo>
                <a:lnTo>
                  <a:pt x="1175524" y="2228723"/>
                </a:lnTo>
                <a:lnTo>
                  <a:pt x="1206601" y="2261222"/>
                </a:lnTo>
                <a:lnTo>
                  <a:pt x="1238008" y="2293416"/>
                </a:lnTo>
                <a:lnTo>
                  <a:pt x="1269707" y="2325306"/>
                </a:lnTo>
                <a:lnTo>
                  <a:pt x="1301711" y="2356878"/>
                </a:lnTo>
                <a:lnTo>
                  <a:pt x="1334008" y="2388133"/>
                </a:lnTo>
                <a:lnTo>
                  <a:pt x="1366608" y="2419083"/>
                </a:lnTo>
                <a:lnTo>
                  <a:pt x="1399501" y="2449703"/>
                </a:lnTo>
                <a:lnTo>
                  <a:pt x="1432687" y="2480005"/>
                </a:lnTo>
                <a:lnTo>
                  <a:pt x="1466164" y="2509977"/>
                </a:lnTo>
                <a:lnTo>
                  <a:pt x="1499933" y="2539631"/>
                </a:lnTo>
                <a:lnTo>
                  <a:pt x="1533982" y="2568956"/>
                </a:lnTo>
                <a:lnTo>
                  <a:pt x="1568323" y="2597950"/>
                </a:lnTo>
                <a:lnTo>
                  <a:pt x="1602943" y="2626601"/>
                </a:lnTo>
                <a:lnTo>
                  <a:pt x="1637830" y="2654922"/>
                </a:lnTo>
                <a:lnTo>
                  <a:pt x="1672996" y="2682913"/>
                </a:lnTo>
                <a:lnTo>
                  <a:pt x="1708442" y="2710548"/>
                </a:lnTo>
                <a:lnTo>
                  <a:pt x="1744154" y="2737853"/>
                </a:lnTo>
                <a:lnTo>
                  <a:pt x="1780146" y="2764802"/>
                </a:lnTo>
                <a:lnTo>
                  <a:pt x="1816392" y="2791409"/>
                </a:lnTo>
                <a:lnTo>
                  <a:pt x="1852904" y="2817660"/>
                </a:lnTo>
                <a:lnTo>
                  <a:pt x="1889683" y="2843555"/>
                </a:lnTo>
                <a:lnTo>
                  <a:pt x="1926717" y="2869095"/>
                </a:lnTo>
                <a:lnTo>
                  <a:pt x="1964004" y="2894292"/>
                </a:lnTo>
                <a:lnTo>
                  <a:pt x="2001545" y="2919107"/>
                </a:lnTo>
                <a:lnTo>
                  <a:pt x="2039340" y="2943568"/>
                </a:lnTo>
                <a:lnTo>
                  <a:pt x="2077389" y="2967672"/>
                </a:lnTo>
                <a:lnTo>
                  <a:pt x="2115693" y="2991396"/>
                </a:lnTo>
                <a:lnTo>
                  <a:pt x="2154224" y="3014751"/>
                </a:lnTo>
                <a:lnTo>
                  <a:pt x="2193010" y="3037738"/>
                </a:lnTo>
                <a:lnTo>
                  <a:pt x="2232025" y="3060357"/>
                </a:lnTo>
                <a:lnTo>
                  <a:pt x="2271293" y="3082582"/>
                </a:lnTo>
                <a:lnTo>
                  <a:pt x="2310777" y="3104438"/>
                </a:lnTo>
                <a:lnTo>
                  <a:pt x="2350503" y="3125914"/>
                </a:lnTo>
                <a:lnTo>
                  <a:pt x="2390470" y="3146996"/>
                </a:lnTo>
                <a:lnTo>
                  <a:pt x="2430653" y="3167697"/>
                </a:lnTo>
                <a:lnTo>
                  <a:pt x="2471064" y="3188004"/>
                </a:lnTo>
                <a:lnTo>
                  <a:pt x="2511691" y="3207918"/>
                </a:lnTo>
                <a:lnTo>
                  <a:pt x="2552547" y="3227438"/>
                </a:lnTo>
                <a:lnTo>
                  <a:pt x="2593619" y="3246564"/>
                </a:lnTo>
                <a:lnTo>
                  <a:pt x="2634907" y="3265297"/>
                </a:lnTo>
                <a:lnTo>
                  <a:pt x="2676410" y="3283610"/>
                </a:lnTo>
                <a:lnTo>
                  <a:pt x="2718130" y="3301530"/>
                </a:lnTo>
                <a:lnTo>
                  <a:pt x="2760053" y="3319043"/>
                </a:lnTo>
                <a:lnTo>
                  <a:pt x="2802178" y="3336150"/>
                </a:lnTo>
                <a:lnTo>
                  <a:pt x="2844520" y="3352838"/>
                </a:lnTo>
                <a:lnTo>
                  <a:pt x="2887053" y="3369119"/>
                </a:lnTo>
                <a:lnTo>
                  <a:pt x="2929788" y="3384981"/>
                </a:lnTo>
                <a:lnTo>
                  <a:pt x="2972714" y="3400425"/>
                </a:lnTo>
                <a:lnTo>
                  <a:pt x="3015843" y="3415436"/>
                </a:lnTo>
                <a:lnTo>
                  <a:pt x="3059163" y="3430041"/>
                </a:lnTo>
                <a:lnTo>
                  <a:pt x="3102660" y="3444202"/>
                </a:lnTo>
                <a:lnTo>
                  <a:pt x="3146361" y="3457943"/>
                </a:lnTo>
                <a:lnTo>
                  <a:pt x="3190240" y="3471253"/>
                </a:lnTo>
                <a:lnTo>
                  <a:pt x="3234309" y="3484130"/>
                </a:lnTo>
                <a:lnTo>
                  <a:pt x="3278543" y="3496576"/>
                </a:lnTo>
                <a:lnTo>
                  <a:pt x="3322967" y="3508578"/>
                </a:lnTo>
                <a:lnTo>
                  <a:pt x="3367557" y="3520135"/>
                </a:lnTo>
                <a:lnTo>
                  <a:pt x="3412325" y="3531260"/>
                </a:lnTo>
                <a:lnTo>
                  <a:pt x="3457270" y="3541928"/>
                </a:lnTo>
                <a:lnTo>
                  <a:pt x="3502368" y="3552152"/>
                </a:lnTo>
                <a:lnTo>
                  <a:pt x="3547643" y="3561931"/>
                </a:lnTo>
                <a:lnTo>
                  <a:pt x="3593084" y="3571252"/>
                </a:lnTo>
                <a:lnTo>
                  <a:pt x="3638677" y="3580117"/>
                </a:lnTo>
                <a:lnTo>
                  <a:pt x="3684435" y="3588524"/>
                </a:lnTo>
                <a:lnTo>
                  <a:pt x="3730345" y="3596462"/>
                </a:lnTo>
                <a:lnTo>
                  <a:pt x="3776408" y="3603955"/>
                </a:lnTo>
                <a:lnTo>
                  <a:pt x="3822623" y="3610965"/>
                </a:lnTo>
                <a:lnTo>
                  <a:pt x="3868991" y="3617518"/>
                </a:lnTo>
                <a:lnTo>
                  <a:pt x="3915499" y="3623602"/>
                </a:lnTo>
                <a:lnTo>
                  <a:pt x="3962158" y="3629215"/>
                </a:lnTo>
                <a:lnTo>
                  <a:pt x="4008958" y="3634346"/>
                </a:lnTo>
                <a:lnTo>
                  <a:pt x="4055897" y="3639007"/>
                </a:lnTo>
                <a:lnTo>
                  <a:pt x="4102963" y="3643172"/>
                </a:lnTo>
                <a:lnTo>
                  <a:pt x="4150169" y="3646868"/>
                </a:lnTo>
                <a:lnTo>
                  <a:pt x="4197515" y="3650081"/>
                </a:lnTo>
                <a:lnTo>
                  <a:pt x="4244987" y="3652799"/>
                </a:lnTo>
                <a:lnTo>
                  <a:pt x="4292587" y="3655034"/>
                </a:lnTo>
                <a:lnTo>
                  <a:pt x="4340301" y="3656774"/>
                </a:lnTo>
                <a:lnTo>
                  <a:pt x="4388155" y="3658031"/>
                </a:lnTo>
                <a:lnTo>
                  <a:pt x="4436122" y="3658781"/>
                </a:lnTo>
                <a:lnTo>
                  <a:pt x="4484205" y="3659022"/>
                </a:lnTo>
                <a:lnTo>
                  <a:pt x="4484205" y="2682163"/>
                </a:lnTo>
                <a:lnTo>
                  <a:pt x="4532287" y="2681909"/>
                </a:lnTo>
                <a:lnTo>
                  <a:pt x="4580255" y="2681160"/>
                </a:lnTo>
                <a:lnTo>
                  <a:pt x="4628096" y="2679916"/>
                </a:lnTo>
                <a:lnTo>
                  <a:pt x="4675822" y="2678176"/>
                </a:lnTo>
                <a:lnTo>
                  <a:pt x="4723422" y="2675940"/>
                </a:lnTo>
                <a:lnTo>
                  <a:pt x="4770894" y="2673223"/>
                </a:lnTo>
                <a:lnTo>
                  <a:pt x="4818227" y="2670010"/>
                </a:lnTo>
                <a:lnTo>
                  <a:pt x="4865446" y="2666314"/>
                </a:lnTo>
                <a:lnTo>
                  <a:pt x="4912512" y="2662136"/>
                </a:lnTo>
                <a:lnTo>
                  <a:pt x="4959451" y="2657487"/>
                </a:lnTo>
                <a:lnTo>
                  <a:pt x="5006251" y="2652357"/>
                </a:lnTo>
                <a:lnTo>
                  <a:pt x="5052911" y="2646743"/>
                </a:lnTo>
                <a:lnTo>
                  <a:pt x="5099418" y="2640660"/>
                </a:lnTo>
                <a:lnTo>
                  <a:pt x="5145786" y="2634107"/>
                </a:lnTo>
                <a:lnTo>
                  <a:pt x="5192001" y="2627096"/>
                </a:lnTo>
                <a:lnTo>
                  <a:pt x="5238064" y="2619603"/>
                </a:lnTo>
                <a:lnTo>
                  <a:pt x="5283974" y="2611666"/>
                </a:lnTo>
                <a:lnTo>
                  <a:pt x="5329733" y="2603258"/>
                </a:lnTo>
                <a:lnTo>
                  <a:pt x="5375326" y="2594394"/>
                </a:lnTo>
                <a:lnTo>
                  <a:pt x="5420766" y="2585072"/>
                </a:lnTo>
                <a:lnTo>
                  <a:pt x="5466029" y="2575293"/>
                </a:lnTo>
                <a:lnTo>
                  <a:pt x="5511139" y="2565069"/>
                </a:lnTo>
                <a:lnTo>
                  <a:pt x="5556085" y="2554401"/>
                </a:lnTo>
                <a:lnTo>
                  <a:pt x="5600852" y="2543276"/>
                </a:lnTo>
                <a:lnTo>
                  <a:pt x="5645442" y="2531719"/>
                </a:lnTo>
                <a:lnTo>
                  <a:pt x="5689866" y="2519718"/>
                </a:lnTo>
                <a:lnTo>
                  <a:pt x="5734101" y="2507272"/>
                </a:lnTo>
                <a:lnTo>
                  <a:pt x="5778170" y="2494394"/>
                </a:lnTo>
                <a:lnTo>
                  <a:pt x="5822048" y="2481084"/>
                </a:lnTo>
                <a:lnTo>
                  <a:pt x="5865736" y="2467343"/>
                </a:lnTo>
                <a:lnTo>
                  <a:pt x="5909246" y="2453170"/>
                </a:lnTo>
                <a:lnTo>
                  <a:pt x="5952566" y="2438577"/>
                </a:lnTo>
                <a:lnTo>
                  <a:pt x="5995695" y="2423553"/>
                </a:lnTo>
                <a:lnTo>
                  <a:pt x="6038621" y="2408123"/>
                </a:lnTo>
                <a:lnTo>
                  <a:pt x="6081357" y="2392261"/>
                </a:lnTo>
                <a:lnTo>
                  <a:pt x="6123889" y="2375979"/>
                </a:lnTo>
                <a:lnTo>
                  <a:pt x="6166231" y="2359291"/>
                </a:lnTo>
                <a:lnTo>
                  <a:pt x="6208357" y="2342184"/>
                </a:lnTo>
                <a:lnTo>
                  <a:pt x="6250279" y="2324671"/>
                </a:lnTo>
                <a:lnTo>
                  <a:pt x="6291986" y="2306751"/>
                </a:lnTo>
                <a:lnTo>
                  <a:pt x="6333490" y="2288425"/>
                </a:lnTo>
                <a:lnTo>
                  <a:pt x="6374790" y="2269706"/>
                </a:lnTo>
                <a:lnTo>
                  <a:pt x="6415862" y="2250579"/>
                </a:lnTo>
                <a:lnTo>
                  <a:pt x="6456718" y="2231059"/>
                </a:lnTo>
                <a:lnTo>
                  <a:pt x="6497345" y="2211146"/>
                </a:lnTo>
                <a:lnTo>
                  <a:pt x="6537757" y="2190839"/>
                </a:lnTo>
                <a:lnTo>
                  <a:pt x="6577939" y="2170138"/>
                </a:lnTo>
                <a:lnTo>
                  <a:pt x="6617894" y="2149056"/>
                </a:lnTo>
                <a:lnTo>
                  <a:pt x="6657632" y="2127580"/>
                </a:lnTo>
                <a:lnTo>
                  <a:pt x="6697116" y="2105723"/>
                </a:lnTo>
                <a:lnTo>
                  <a:pt x="6736385" y="2083498"/>
                </a:lnTo>
                <a:lnTo>
                  <a:pt x="6775399" y="2060879"/>
                </a:lnTo>
                <a:lnTo>
                  <a:pt x="6814185" y="2037892"/>
                </a:lnTo>
                <a:lnTo>
                  <a:pt x="6852717" y="2014537"/>
                </a:lnTo>
                <a:lnTo>
                  <a:pt x="6891020" y="1990813"/>
                </a:lnTo>
                <a:lnTo>
                  <a:pt x="6929056" y="1966709"/>
                </a:lnTo>
                <a:lnTo>
                  <a:pt x="6966852" y="1942249"/>
                </a:lnTo>
                <a:lnTo>
                  <a:pt x="7004405" y="1917420"/>
                </a:lnTo>
                <a:lnTo>
                  <a:pt x="7041693" y="1892236"/>
                </a:lnTo>
                <a:lnTo>
                  <a:pt x="7078726" y="1866696"/>
                </a:lnTo>
                <a:lnTo>
                  <a:pt x="7115505" y="1840801"/>
                </a:lnTo>
                <a:lnTo>
                  <a:pt x="7152018" y="1814537"/>
                </a:lnTo>
                <a:lnTo>
                  <a:pt x="7188263" y="1787944"/>
                </a:lnTo>
                <a:lnTo>
                  <a:pt x="7224255" y="1760994"/>
                </a:lnTo>
                <a:lnTo>
                  <a:pt x="7259968" y="1733689"/>
                </a:lnTo>
                <a:lnTo>
                  <a:pt x="7295401" y="1706054"/>
                </a:lnTo>
                <a:lnTo>
                  <a:pt x="7330580" y="1678063"/>
                </a:lnTo>
                <a:lnTo>
                  <a:pt x="7365466" y="1649742"/>
                </a:lnTo>
                <a:lnTo>
                  <a:pt x="7400087" y="1621091"/>
                </a:lnTo>
                <a:lnTo>
                  <a:pt x="7434415" y="1592097"/>
                </a:lnTo>
                <a:lnTo>
                  <a:pt x="7468476" y="1562773"/>
                </a:lnTo>
                <a:lnTo>
                  <a:pt x="7502233" y="1533118"/>
                </a:lnTo>
                <a:lnTo>
                  <a:pt x="7535710" y="1503146"/>
                </a:lnTo>
                <a:lnTo>
                  <a:pt x="7568908" y="1472844"/>
                </a:lnTo>
                <a:lnTo>
                  <a:pt x="7601801" y="1442224"/>
                </a:lnTo>
                <a:lnTo>
                  <a:pt x="7634402" y="1411274"/>
                </a:lnTo>
                <a:lnTo>
                  <a:pt x="7666698" y="1380020"/>
                </a:lnTo>
                <a:lnTo>
                  <a:pt x="7698702" y="1348447"/>
                </a:lnTo>
                <a:lnTo>
                  <a:pt x="7730401" y="1316558"/>
                </a:lnTo>
                <a:lnTo>
                  <a:pt x="7761795" y="1284363"/>
                </a:lnTo>
                <a:lnTo>
                  <a:pt x="7792885" y="1251864"/>
                </a:lnTo>
                <a:lnTo>
                  <a:pt x="7823670" y="1219047"/>
                </a:lnTo>
                <a:lnTo>
                  <a:pt x="7854137" y="1185938"/>
                </a:lnTo>
                <a:lnTo>
                  <a:pt x="7884287" y="1152537"/>
                </a:lnTo>
                <a:lnTo>
                  <a:pt x="7914119" y="1118831"/>
                </a:lnTo>
                <a:lnTo>
                  <a:pt x="7943647" y="1084834"/>
                </a:lnTo>
                <a:lnTo>
                  <a:pt x="7972831" y="1050531"/>
                </a:lnTo>
                <a:lnTo>
                  <a:pt x="8001711" y="1015949"/>
                </a:lnTo>
                <a:lnTo>
                  <a:pt x="8030248" y="981087"/>
                </a:lnTo>
                <a:lnTo>
                  <a:pt x="8058467" y="945921"/>
                </a:lnTo>
                <a:lnTo>
                  <a:pt x="8086357" y="910488"/>
                </a:lnTo>
                <a:lnTo>
                  <a:pt x="8113903" y="874776"/>
                </a:lnTo>
                <a:lnTo>
                  <a:pt x="8141132" y="838771"/>
                </a:lnTo>
                <a:lnTo>
                  <a:pt x="8168005" y="802500"/>
                </a:lnTo>
                <a:lnTo>
                  <a:pt x="8194535" y="765962"/>
                </a:lnTo>
                <a:lnTo>
                  <a:pt x="8220735" y="729145"/>
                </a:lnTo>
                <a:lnTo>
                  <a:pt x="8246580" y="692061"/>
                </a:lnTo>
                <a:lnTo>
                  <a:pt x="8272081" y="654710"/>
                </a:lnTo>
                <a:lnTo>
                  <a:pt x="8297240" y="617093"/>
                </a:lnTo>
                <a:lnTo>
                  <a:pt x="8322030" y="579221"/>
                </a:lnTo>
                <a:lnTo>
                  <a:pt x="8346478" y="541096"/>
                </a:lnTo>
                <a:lnTo>
                  <a:pt x="8370570" y="502704"/>
                </a:lnTo>
                <a:lnTo>
                  <a:pt x="8394293" y="464070"/>
                </a:lnTo>
                <a:lnTo>
                  <a:pt x="8417661" y="425170"/>
                </a:lnTo>
                <a:lnTo>
                  <a:pt x="8440661" y="386029"/>
                </a:lnTo>
                <a:lnTo>
                  <a:pt x="8463293" y="346646"/>
                </a:lnTo>
                <a:lnTo>
                  <a:pt x="8485556" y="307022"/>
                </a:lnTo>
                <a:lnTo>
                  <a:pt x="8507438" y="267144"/>
                </a:lnTo>
                <a:lnTo>
                  <a:pt x="8528964" y="227037"/>
                </a:lnTo>
                <a:lnTo>
                  <a:pt x="8550097" y="186690"/>
                </a:lnTo>
                <a:lnTo>
                  <a:pt x="8570862" y="146113"/>
                </a:lnTo>
                <a:lnTo>
                  <a:pt x="8591245" y="105295"/>
                </a:lnTo>
                <a:lnTo>
                  <a:pt x="8611235" y="64249"/>
                </a:lnTo>
                <a:lnTo>
                  <a:pt x="8630844" y="22987"/>
                </a:lnTo>
                <a:lnTo>
                  <a:pt x="86414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Tree>
    <p:extLst>
      <p:ext uri="{BB962C8B-B14F-4D97-AF65-F5344CB8AC3E}">
        <p14:creationId xmlns:p14="http://schemas.microsoft.com/office/powerpoint/2010/main" val="2322923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16">
    <p:spTree>
      <p:nvGrpSpPr>
        <p:cNvPr id="1" name=""/>
        <p:cNvGrpSpPr/>
        <p:nvPr/>
      </p:nvGrpSpPr>
      <p:grpSpPr>
        <a:xfrm>
          <a:off x="0" y="0"/>
          <a:ext cx="0" cy="0"/>
          <a:chOff x="0" y="0"/>
          <a:chExt cx="0" cy="0"/>
        </a:xfrm>
      </p:grpSpPr>
      <p:sp>
        <p:nvSpPr>
          <p:cNvPr id="15" name="object 8">
            <a:extLst>
              <a:ext uri="{FF2B5EF4-FFF2-40B4-BE49-F238E27FC236}">
                <a16:creationId xmlns:a16="http://schemas.microsoft.com/office/drawing/2014/main" id="{96FA795F-87E3-9B4B-BD0E-5998EB6DC84D}"/>
              </a:ext>
            </a:extLst>
          </p:cNvPr>
          <p:cNvSpPr/>
          <p:nvPr userDrawn="1"/>
        </p:nvSpPr>
        <p:spPr>
          <a:xfrm>
            <a:off x="17126754" y="1421209"/>
            <a:ext cx="2977515" cy="4065270"/>
          </a:xfrm>
          <a:custGeom>
            <a:avLst/>
            <a:gdLst/>
            <a:ahLst/>
            <a:cxnLst/>
            <a:rect l="l" t="t" r="r" b="b"/>
            <a:pathLst>
              <a:path w="2977515" h="4065270">
                <a:moveTo>
                  <a:pt x="2977344" y="0"/>
                </a:moveTo>
                <a:lnTo>
                  <a:pt x="2933833" y="14534"/>
                </a:lnTo>
                <a:lnTo>
                  <a:pt x="2888107" y="30379"/>
                </a:lnTo>
                <a:lnTo>
                  <a:pt x="2842647" y="46702"/>
                </a:lnTo>
                <a:lnTo>
                  <a:pt x="2797456" y="63500"/>
                </a:lnTo>
                <a:lnTo>
                  <a:pt x="2752536" y="80771"/>
                </a:lnTo>
                <a:lnTo>
                  <a:pt x="2707890" y="98509"/>
                </a:lnTo>
                <a:lnTo>
                  <a:pt x="2663520" y="116712"/>
                </a:lnTo>
                <a:lnTo>
                  <a:pt x="2619428" y="135376"/>
                </a:lnTo>
                <a:lnTo>
                  <a:pt x="2575617" y="154497"/>
                </a:lnTo>
                <a:lnTo>
                  <a:pt x="2532089" y="174073"/>
                </a:lnTo>
                <a:lnTo>
                  <a:pt x="2488846" y="194100"/>
                </a:lnTo>
                <a:lnTo>
                  <a:pt x="2445891" y="214574"/>
                </a:lnTo>
                <a:lnTo>
                  <a:pt x="2403226" y="235491"/>
                </a:lnTo>
                <a:lnTo>
                  <a:pt x="2360853" y="256849"/>
                </a:lnTo>
                <a:lnTo>
                  <a:pt x="2318775" y="278643"/>
                </a:lnTo>
                <a:lnTo>
                  <a:pt x="2276994" y="300871"/>
                </a:lnTo>
                <a:lnTo>
                  <a:pt x="2235512" y="323528"/>
                </a:lnTo>
                <a:lnTo>
                  <a:pt x="2194332" y="346612"/>
                </a:lnTo>
                <a:lnTo>
                  <a:pt x="2153456" y="370118"/>
                </a:lnTo>
                <a:lnTo>
                  <a:pt x="2112886" y="394044"/>
                </a:lnTo>
                <a:lnTo>
                  <a:pt x="2072625" y="418386"/>
                </a:lnTo>
                <a:lnTo>
                  <a:pt x="2032675" y="443139"/>
                </a:lnTo>
                <a:lnTo>
                  <a:pt x="1993038" y="468302"/>
                </a:lnTo>
                <a:lnTo>
                  <a:pt x="1953717" y="493870"/>
                </a:lnTo>
                <a:lnTo>
                  <a:pt x="1914714" y="519840"/>
                </a:lnTo>
                <a:lnTo>
                  <a:pt x="1876032" y="546208"/>
                </a:lnTo>
                <a:lnTo>
                  <a:pt x="1837672" y="572972"/>
                </a:lnTo>
                <a:lnTo>
                  <a:pt x="1799637" y="600126"/>
                </a:lnTo>
                <a:lnTo>
                  <a:pt x="1761929" y="627669"/>
                </a:lnTo>
                <a:lnTo>
                  <a:pt x="1724551" y="655596"/>
                </a:lnTo>
                <a:lnTo>
                  <a:pt x="1687505" y="683903"/>
                </a:lnTo>
                <a:lnTo>
                  <a:pt x="1650794" y="712589"/>
                </a:lnTo>
                <a:lnTo>
                  <a:pt x="1614419" y="741648"/>
                </a:lnTo>
                <a:lnTo>
                  <a:pt x="1578383" y="771078"/>
                </a:lnTo>
                <a:lnTo>
                  <a:pt x="1542689" y="800874"/>
                </a:lnTo>
                <a:lnTo>
                  <a:pt x="1507338" y="831034"/>
                </a:lnTo>
                <a:lnTo>
                  <a:pt x="1472333" y="861555"/>
                </a:lnTo>
                <a:lnTo>
                  <a:pt x="1437677" y="892431"/>
                </a:lnTo>
                <a:lnTo>
                  <a:pt x="1403371" y="923661"/>
                </a:lnTo>
                <a:lnTo>
                  <a:pt x="1369419" y="955240"/>
                </a:lnTo>
                <a:lnTo>
                  <a:pt x="1335822" y="987166"/>
                </a:lnTo>
                <a:lnTo>
                  <a:pt x="1302582" y="1019433"/>
                </a:lnTo>
                <a:lnTo>
                  <a:pt x="1269703" y="1052040"/>
                </a:lnTo>
                <a:lnTo>
                  <a:pt x="1237186" y="1084983"/>
                </a:lnTo>
                <a:lnTo>
                  <a:pt x="1205034" y="1118258"/>
                </a:lnTo>
                <a:lnTo>
                  <a:pt x="1173249" y="1151861"/>
                </a:lnTo>
                <a:lnTo>
                  <a:pt x="1141833" y="1185789"/>
                </a:lnTo>
                <a:lnTo>
                  <a:pt x="1110789" y="1220039"/>
                </a:lnTo>
                <a:lnTo>
                  <a:pt x="1080119" y="1254608"/>
                </a:lnTo>
                <a:lnTo>
                  <a:pt x="1049825" y="1289490"/>
                </a:lnTo>
                <a:lnTo>
                  <a:pt x="1019910" y="1324684"/>
                </a:lnTo>
                <a:lnTo>
                  <a:pt x="990376" y="1360186"/>
                </a:lnTo>
                <a:lnTo>
                  <a:pt x="961226" y="1395992"/>
                </a:lnTo>
                <a:lnTo>
                  <a:pt x="932461" y="1432099"/>
                </a:lnTo>
                <a:lnTo>
                  <a:pt x="904085" y="1468503"/>
                </a:lnTo>
                <a:lnTo>
                  <a:pt x="876099" y="1505200"/>
                </a:lnTo>
                <a:lnTo>
                  <a:pt x="848505" y="1542188"/>
                </a:lnTo>
                <a:lnTo>
                  <a:pt x="821307" y="1579463"/>
                </a:lnTo>
                <a:lnTo>
                  <a:pt x="794506" y="1617021"/>
                </a:lnTo>
                <a:lnTo>
                  <a:pt x="768105" y="1654858"/>
                </a:lnTo>
                <a:lnTo>
                  <a:pt x="742106" y="1692973"/>
                </a:lnTo>
                <a:lnTo>
                  <a:pt x="716511" y="1731359"/>
                </a:lnTo>
                <a:lnTo>
                  <a:pt x="691323" y="1770016"/>
                </a:lnTo>
                <a:lnTo>
                  <a:pt x="666545" y="1808938"/>
                </a:lnTo>
                <a:lnTo>
                  <a:pt x="642177" y="1848122"/>
                </a:lnTo>
                <a:lnTo>
                  <a:pt x="618224" y="1887565"/>
                </a:lnTo>
                <a:lnTo>
                  <a:pt x="594686" y="1927264"/>
                </a:lnTo>
                <a:lnTo>
                  <a:pt x="571567" y="1967214"/>
                </a:lnTo>
                <a:lnTo>
                  <a:pt x="548869" y="2007413"/>
                </a:lnTo>
                <a:lnTo>
                  <a:pt x="526594" y="2047857"/>
                </a:lnTo>
                <a:lnTo>
                  <a:pt x="504744" y="2088542"/>
                </a:lnTo>
                <a:lnTo>
                  <a:pt x="483322" y="2129465"/>
                </a:lnTo>
                <a:lnTo>
                  <a:pt x="462331" y="2170623"/>
                </a:lnTo>
                <a:lnTo>
                  <a:pt x="441771" y="2212011"/>
                </a:lnTo>
                <a:lnTo>
                  <a:pt x="421647" y="2253628"/>
                </a:lnTo>
                <a:lnTo>
                  <a:pt x="401959" y="2295468"/>
                </a:lnTo>
                <a:lnTo>
                  <a:pt x="382711" y="2337528"/>
                </a:lnTo>
                <a:lnTo>
                  <a:pt x="363905" y="2379806"/>
                </a:lnTo>
                <a:lnTo>
                  <a:pt x="345543" y="2422297"/>
                </a:lnTo>
                <a:lnTo>
                  <a:pt x="327627" y="2464998"/>
                </a:lnTo>
                <a:lnTo>
                  <a:pt x="310161" y="2507906"/>
                </a:lnTo>
                <a:lnTo>
                  <a:pt x="293145" y="2551016"/>
                </a:lnTo>
                <a:lnTo>
                  <a:pt x="276583" y="2594327"/>
                </a:lnTo>
                <a:lnTo>
                  <a:pt x="260476" y="2637833"/>
                </a:lnTo>
                <a:lnTo>
                  <a:pt x="244828" y="2681532"/>
                </a:lnTo>
                <a:lnTo>
                  <a:pt x="229640" y="2725420"/>
                </a:lnTo>
                <a:lnTo>
                  <a:pt x="214915" y="2769494"/>
                </a:lnTo>
                <a:lnTo>
                  <a:pt x="200656" y="2813750"/>
                </a:lnTo>
                <a:lnTo>
                  <a:pt x="186863" y="2858184"/>
                </a:lnTo>
                <a:lnTo>
                  <a:pt x="173541" y="2902794"/>
                </a:lnTo>
                <a:lnTo>
                  <a:pt x="160690" y="2947575"/>
                </a:lnTo>
                <a:lnTo>
                  <a:pt x="148315" y="2992525"/>
                </a:lnTo>
                <a:lnTo>
                  <a:pt x="136416" y="3037639"/>
                </a:lnTo>
                <a:lnTo>
                  <a:pt x="124996" y="3082915"/>
                </a:lnTo>
                <a:lnTo>
                  <a:pt x="114057" y="3128348"/>
                </a:lnTo>
                <a:lnTo>
                  <a:pt x="103603" y="3173935"/>
                </a:lnTo>
                <a:lnTo>
                  <a:pt x="93634" y="3219673"/>
                </a:lnTo>
                <a:lnTo>
                  <a:pt x="84154" y="3265559"/>
                </a:lnTo>
                <a:lnTo>
                  <a:pt x="75165" y="3311588"/>
                </a:lnTo>
                <a:lnTo>
                  <a:pt x="66669" y="3357757"/>
                </a:lnTo>
                <a:lnTo>
                  <a:pt x="58669" y="3404064"/>
                </a:lnTo>
                <a:lnTo>
                  <a:pt x="51166" y="3450503"/>
                </a:lnTo>
                <a:lnTo>
                  <a:pt x="44164" y="3497073"/>
                </a:lnTo>
                <a:lnTo>
                  <a:pt x="37664" y="3543768"/>
                </a:lnTo>
                <a:lnTo>
                  <a:pt x="31669" y="3590587"/>
                </a:lnTo>
                <a:lnTo>
                  <a:pt x="26181" y="3637525"/>
                </a:lnTo>
                <a:lnTo>
                  <a:pt x="21203" y="3684579"/>
                </a:lnTo>
                <a:lnTo>
                  <a:pt x="16737" y="3731745"/>
                </a:lnTo>
                <a:lnTo>
                  <a:pt x="12784" y="3779020"/>
                </a:lnTo>
                <a:lnTo>
                  <a:pt x="9349" y="3826401"/>
                </a:lnTo>
                <a:lnTo>
                  <a:pt x="6432" y="3873883"/>
                </a:lnTo>
                <a:lnTo>
                  <a:pt x="3991" y="3922617"/>
                </a:lnTo>
                <a:lnTo>
                  <a:pt x="2144" y="3969831"/>
                </a:lnTo>
                <a:lnTo>
                  <a:pt x="812" y="4017216"/>
                </a:lnTo>
                <a:lnTo>
                  <a:pt x="0" y="4064762"/>
                </a:lnTo>
                <a:lnTo>
                  <a:pt x="1769108" y="4064762"/>
                </a:lnTo>
                <a:lnTo>
                  <a:pt x="1770990" y="4016907"/>
                </a:lnTo>
                <a:lnTo>
                  <a:pt x="1773765" y="3969140"/>
                </a:lnTo>
                <a:lnTo>
                  <a:pt x="1777320" y="3922617"/>
                </a:lnTo>
                <a:lnTo>
                  <a:pt x="1781791" y="3875583"/>
                </a:lnTo>
                <a:lnTo>
                  <a:pt x="1787117" y="3828740"/>
                </a:lnTo>
                <a:lnTo>
                  <a:pt x="1793291" y="3782097"/>
                </a:lnTo>
                <a:lnTo>
                  <a:pt x="1800309" y="3735664"/>
                </a:lnTo>
                <a:lnTo>
                  <a:pt x="1808162" y="3689450"/>
                </a:lnTo>
                <a:lnTo>
                  <a:pt x="1816845" y="3643467"/>
                </a:lnTo>
                <a:lnTo>
                  <a:pt x="1826350" y="3597723"/>
                </a:lnTo>
                <a:lnTo>
                  <a:pt x="1836672" y="3552229"/>
                </a:lnTo>
                <a:lnTo>
                  <a:pt x="1847803" y="3506994"/>
                </a:lnTo>
                <a:lnTo>
                  <a:pt x="1859737" y="3462027"/>
                </a:lnTo>
                <a:lnTo>
                  <a:pt x="1872468" y="3417340"/>
                </a:lnTo>
                <a:lnTo>
                  <a:pt x="1885989" y="3372941"/>
                </a:lnTo>
                <a:lnTo>
                  <a:pt x="1900294" y="3328841"/>
                </a:lnTo>
                <a:lnTo>
                  <a:pt x="1915375" y="3285049"/>
                </a:lnTo>
                <a:lnTo>
                  <a:pt x="1931227" y="3241575"/>
                </a:lnTo>
                <a:lnTo>
                  <a:pt x="1947842" y="3198429"/>
                </a:lnTo>
                <a:lnTo>
                  <a:pt x="1965215" y="3155621"/>
                </a:lnTo>
                <a:lnTo>
                  <a:pt x="1983338" y="3113161"/>
                </a:lnTo>
                <a:lnTo>
                  <a:pt x="2002206" y="3071058"/>
                </a:lnTo>
                <a:lnTo>
                  <a:pt x="2021811" y="3029322"/>
                </a:lnTo>
                <a:lnTo>
                  <a:pt x="2042147" y="2987964"/>
                </a:lnTo>
                <a:lnTo>
                  <a:pt x="2063207" y="2946992"/>
                </a:lnTo>
                <a:lnTo>
                  <a:pt x="2084986" y="2906417"/>
                </a:lnTo>
                <a:lnTo>
                  <a:pt x="2107476" y="2866248"/>
                </a:lnTo>
                <a:lnTo>
                  <a:pt x="2130670" y="2826496"/>
                </a:lnTo>
                <a:lnTo>
                  <a:pt x="2154563" y="2787170"/>
                </a:lnTo>
                <a:lnTo>
                  <a:pt x="2179148" y="2748280"/>
                </a:lnTo>
                <a:lnTo>
                  <a:pt x="2204418" y="2709836"/>
                </a:lnTo>
                <a:lnTo>
                  <a:pt x="2230366" y="2671848"/>
                </a:lnTo>
                <a:lnTo>
                  <a:pt x="2256986" y="2634325"/>
                </a:lnTo>
                <a:lnTo>
                  <a:pt x="2284272" y="2597278"/>
                </a:lnTo>
                <a:lnTo>
                  <a:pt x="2312217" y="2560715"/>
                </a:lnTo>
                <a:lnTo>
                  <a:pt x="2340814" y="2524648"/>
                </a:lnTo>
                <a:lnTo>
                  <a:pt x="2370057" y="2489085"/>
                </a:lnTo>
                <a:lnTo>
                  <a:pt x="2399939" y="2454037"/>
                </a:lnTo>
                <a:lnTo>
                  <a:pt x="2430454" y="2419513"/>
                </a:lnTo>
                <a:lnTo>
                  <a:pt x="2461595" y="2385524"/>
                </a:lnTo>
                <a:lnTo>
                  <a:pt x="2493356" y="2352079"/>
                </a:lnTo>
                <a:lnTo>
                  <a:pt x="2525729" y="2319188"/>
                </a:lnTo>
                <a:lnTo>
                  <a:pt x="2558710" y="2286860"/>
                </a:lnTo>
                <a:lnTo>
                  <a:pt x="2592290" y="2255106"/>
                </a:lnTo>
                <a:lnTo>
                  <a:pt x="2626463" y="2223935"/>
                </a:lnTo>
                <a:lnTo>
                  <a:pt x="2661224" y="2193358"/>
                </a:lnTo>
                <a:lnTo>
                  <a:pt x="2696564" y="2163383"/>
                </a:lnTo>
                <a:lnTo>
                  <a:pt x="2732479" y="2134022"/>
                </a:lnTo>
                <a:lnTo>
                  <a:pt x="2768960" y="2105283"/>
                </a:lnTo>
                <a:lnTo>
                  <a:pt x="2806002" y="2077176"/>
                </a:lnTo>
                <a:lnTo>
                  <a:pt x="2843598" y="2049712"/>
                </a:lnTo>
                <a:lnTo>
                  <a:pt x="2881742" y="2022900"/>
                </a:lnTo>
                <a:lnTo>
                  <a:pt x="2920427" y="1996751"/>
                </a:lnTo>
                <a:lnTo>
                  <a:pt x="2959646" y="1971272"/>
                </a:lnTo>
                <a:lnTo>
                  <a:pt x="2977344" y="1960231"/>
                </a:lnTo>
                <a:lnTo>
                  <a:pt x="2977344" y="0"/>
                </a:lnTo>
                <a:close/>
              </a:path>
            </a:pathLst>
          </a:custGeom>
          <a:solidFill>
            <a:srgbClr val="6E00A5"/>
          </a:solidFill>
        </p:spPr>
        <p:txBody>
          <a:bodyPr wrap="square" lIns="0" tIns="0" rIns="0" bIns="0" rtlCol="0"/>
          <a:lstStyle/>
          <a:p>
            <a:endParaRPr/>
          </a:p>
        </p:txBody>
      </p:sp>
      <p:sp>
        <p:nvSpPr>
          <p:cNvPr id="16" name="object 9">
            <a:extLst>
              <a:ext uri="{FF2B5EF4-FFF2-40B4-BE49-F238E27FC236}">
                <a16:creationId xmlns:a16="http://schemas.microsoft.com/office/drawing/2014/main" id="{648DBF83-DE99-7444-8144-6A751A7C3CA3}"/>
              </a:ext>
            </a:extLst>
          </p:cNvPr>
          <p:cNvSpPr/>
          <p:nvPr userDrawn="1"/>
        </p:nvSpPr>
        <p:spPr>
          <a:xfrm>
            <a:off x="8931461"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6E00A5"/>
          </a:solidFill>
        </p:spPr>
        <p:txBody>
          <a:bodyPr wrap="square" lIns="0" tIns="0" rIns="0" bIns="0" rtlCol="0"/>
          <a:lstStyle/>
          <a:p>
            <a:endParaRPr/>
          </a:p>
        </p:txBody>
      </p:sp>
      <p:sp>
        <p:nvSpPr>
          <p:cNvPr id="17" name="object 10">
            <a:extLst>
              <a:ext uri="{FF2B5EF4-FFF2-40B4-BE49-F238E27FC236}">
                <a16:creationId xmlns:a16="http://schemas.microsoft.com/office/drawing/2014/main" id="{1932DBAC-A645-8D4B-85CD-B5A91418B41C}"/>
              </a:ext>
            </a:extLst>
          </p:cNvPr>
          <p:cNvSpPr/>
          <p:nvPr userDrawn="1"/>
        </p:nvSpPr>
        <p:spPr>
          <a:xfrm>
            <a:off x="849845" y="18"/>
            <a:ext cx="8641715" cy="3659504"/>
          </a:xfrm>
          <a:custGeom>
            <a:avLst/>
            <a:gdLst/>
            <a:ahLst/>
            <a:cxnLst/>
            <a:rect l="l" t="t" r="r" b="b"/>
            <a:pathLst>
              <a:path w="8641715" h="3659504">
                <a:moveTo>
                  <a:pt x="8641499" y="0"/>
                </a:moveTo>
                <a:lnTo>
                  <a:pt x="6414452" y="0"/>
                </a:lnTo>
                <a:lnTo>
                  <a:pt x="6379146" y="35394"/>
                </a:lnTo>
                <a:lnTo>
                  <a:pt x="6346914" y="66573"/>
                </a:lnTo>
                <a:lnTo>
                  <a:pt x="6314186" y="97218"/>
                </a:lnTo>
                <a:lnTo>
                  <a:pt x="6280963" y="127330"/>
                </a:lnTo>
                <a:lnTo>
                  <a:pt x="6247257" y="156883"/>
                </a:lnTo>
                <a:lnTo>
                  <a:pt x="6213081" y="185889"/>
                </a:lnTo>
                <a:lnTo>
                  <a:pt x="6178423" y="214337"/>
                </a:lnTo>
                <a:lnTo>
                  <a:pt x="6143307" y="242214"/>
                </a:lnTo>
                <a:lnTo>
                  <a:pt x="6107747" y="269519"/>
                </a:lnTo>
                <a:lnTo>
                  <a:pt x="6071717" y="296252"/>
                </a:lnTo>
                <a:lnTo>
                  <a:pt x="6035256" y="322389"/>
                </a:lnTo>
                <a:lnTo>
                  <a:pt x="5998349" y="347929"/>
                </a:lnTo>
                <a:lnTo>
                  <a:pt x="5961024" y="372872"/>
                </a:lnTo>
                <a:lnTo>
                  <a:pt x="5923267" y="397205"/>
                </a:lnTo>
                <a:lnTo>
                  <a:pt x="5885091" y="420928"/>
                </a:lnTo>
                <a:lnTo>
                  <a:pt x="5846521" y="444017"/>
                </a:lnTo>
                <a:lnTo>
                  <a:pt x="5807532" y="466483"/>
                </a:lnTo>
                <a:lnTo>
                  <a:pt x="5768149" y="488327"/>
                </a:lnTo>
                <a:lnTo>
                  <a:pt x="5728386" y="509511"/>
                </a:lnTo>
                <a:lnTo>
                  <a:pt x="5688228" y="530059"/>
                </a:lnTo>
                <a:lnTo>
                  <a:pt x="5647702" y="549935"/>
                </a:lnTo>
                <a:lnTo>
                  <a:pt x="5606808" y="569163"/>
                </a:lnTo>
                <a:lnTo>
                  <a:pt x="5565546" y="587717"/>
                </a:lnTo>
                <a:lnTo>
                  <a:pt x="5523941" y="605586"/>
                </a:lnTo>
                <a:lnTo>
                  <a:pt x="5481980" y="622782"/>
                </a:lnTo>
                <a:lnTo>
                  <a:pt x="5439676" y="639279"/>
                </a:lnTo>
                <a:lnTo>
                  <a:pt x="5397030" y="655091"/>
                </a:lnTo>
                <a:lnTo>
                  <a:pt x="5354066" y="670191"/>
                </a:lnTo>
                <a:lnTo>
                  <a:pt x="5310771" y="684580"/>
                </a:lnTo>
                <a:lnTo>
                  <a:pt x="5267160" y="698246"/>
                </a:lnTo>
                <a:lnTo>
                  <a:pt x="5223256" y="711200"/>
                </a:lnTo>
                <a:lnTo>
                  <a:pt x="5179034" y="723417"/>
                </a:lnTo>
                <a:lnTo>
                  <a:pt x="5134521" y="734898"/>
                </a:lnTo>
                <a:lnTo>
                  <a:pt x="5089728" y="745629"/>
                </a:lnTo>
                <a:lnTo>
                  <a:pt x="5044643" y="755599"/>
                </a:lnTo>
                <a:lnTo>
                  <a:pt x="4999291" y="764819"/>
                </a:lnTo>
                <a:lnTo>
                  <a:pt x="4953673" y="773277"/>
                </a:lnTo>
                <a:lnTo>
                  <a:pt x="4907788" y="780961"/>
                </a:lnTo>
                <a:lnTo>
                  <a:pt x="4861649" y="787869"/>
                </a:lnTo>
                <a:lnTo>
                  <a:pt x="4815268" y="793978"/>
                </a:lnTo>
                <a:lnTo>
                  <a:pt x="4768634" y="799299"/>
                </a:lnTo>
                <a:lnTo>
                  <a:pt x="4721784" y="803833"/>
                </a:lnTo>
                <a:lnTo>
                  <a:pt x="4674692" y="807542"/>
                </a:lnTo>
                <a:lnTo>
                  <a:pt x="4627384" y="810450"/>
                </a:lnTo>
                <a:lnTo>
                  <a:pt x="4579861" y="812533"/>
                </a:lnTo>
                <a:lnTo>
                  <a:pt x="4532134" y="813777"/>
                </a:lnTo>
                <a:lnTo>
                  <a:pt x="4484205" y="814197"/>
                </a:lnTo>
                <a:lnTo>
                  <a:pt x="4484205" y="1791055"/>
                </a:lnTo>
                <a:lnTo>
                  <a:pt x="4436275" y="1790636"/>
                </a:lnTo>
                <a:lnTo>
                  <a:pt x="4388548" y="1789391"/>
                </a:lnTo>
                <a:lnTo>
                  <a:pt x="4341025" y="1787309"/>
                </a:lnTo>
                <a:lnTo>
                  <a:pt x="4293717" y="1784400"/>
                </a:lnTo>
                <a:lnTo>
                  <a:pt x="4246626" y="1780692"/>
                </a:lnTo>
                <a:lnTo>
                  <a:pt x="4199763" y="1776171"/>
                </a:lnTo>
                <a:lnTo>
                  <a:pt x="4153141" y="1770837"/>
                </a:lnTo>
                <a:lnTo>
                  <a:pt x="4106761" y="1764728"/>
                </a:lnTo>
                <a:lnTo>
                  <a:pt x="4060621" y="1757819"/>
                </a:lnTo>
                <a:lnTo>
                  <a:pt x="4014736" y="1750136"/>
                </a:lnTo>
                <a:lnTo>
                  <a:pt x="3969118" y="1741690"/>
                </a:lnTo>
                <a:lnTo>
                  <a:pt x="3923766" y="1732470"/>
                </a:lnTo>
                <a:lnTo>
                  <a:pt x="3878681" y="1722488"/>
                </a:lnTo>
                <a:lnTo>
                  <a:pt x="3833888" y="1711756"/>
                </a:lnTo>
                <a:lnTo>
                  <a:pt x="3789375" y="1700276"/>
                </a:lnTo>
                <a:lnTo>
                  <a:pt x="3745153" y="1688058"/>
                </a:lnTo>
                <a:lnTo>
                  <a:pt x="3701237" y="1675117"/>
                </a:lnTo>
                <a:lnTo>
                  <a:pt x="3657638" y="1661439"/>
                </a:lnTo>
                <a:lnTo>
                  <a:pt x="3614343" y="1647050"/>
                </a:lnTo>
                <a:lnTo>
                  <a:pt x="3571379" y="1631950"/>
                </a:lnTo>
                <a:lnTo>
                  <a:pt x="3528733" y="1616151"/>
                </a:lnTo>
                <a:lnTo>
                  <a:pt x="3486429" y="1599641"/>
                </a:lnTo>
                <a:lnTo>
                  <a:pt x="3444468" y="1582445"/>
                </a:lnTo>
                <a:lnTo>
                  <a:pt x="3402850" y="1564576"/>
                </a:lnTo>
                <a:lnTo>
                  <a:pt x="3361601" y="1546021"/>
                </a:lnTo>
                <a:lnTo>
                  <a:pt x="3320694" y="1526794"/>
                </a:lnTo>
                <a:lnTo>
                  <a:pt x="3280168" y="1506918"/>
                </a:lnTo>
                <a:lnTo>
                  <a:pt x="3240024" y="1486369"/>
                </a:lnTo>
                <a:lnTo>
                  <a:pt x="3200247" y="1465186"/>
                </a:lnTo>
                <a:lnTo>
                  <a:pt x="3160877" y="1443355"/>
                </a:lnTo>
                <a:lnTo>
                  <a:pt x="3121888" y="1420876"/>
                </a:lnTo>
                <a:lnTo>
                  <a:pt x="3083306" y="1397787"/>
                </a:lnTo>
                <a:lnTo>
                  <a:pt x="3045142" y="1374063"/>
                </a:lnTo>
                <a:lnTo>
                  <a:pt x="3007385" y="1349730"/>
                </a:lnTo>
                <a:lnTo>
                  <a:pt x="2970047" y="1324787"/>
                </a:lnTo>
                <a:lnTo>
                  <a:pt x="2933154" y="1299248"/>
                </a:lnTo>
                <a:lnTo>
                  <a:pt x="2896692" y="1273111"/>
                </a:lnTo>
                <a:lnTo>
                  <a:pt x="2860662" y="1246378"/>
                </a:lnTo>
                <a:lnTo>
                  <a:pt x="2825089" y="1219073"/>
                </a:lnTo>
                <a:lnTo>
                  <a:pt x="2789986" y="1191196"/>
                </a:lnTo>
                <a:lnTo>
                  <a:pt x="2755328" y="1162748"/>
                </a:lnTo>
                <a:lnTo>
                  <a:pt x="2721152" y="1133741"/>
                </a:lnTo>
                <a:lnTo>
                  <a:pt x="2687447" y="1104188"/>
                </a:lnTo>
                <a:lnTo>
                  <a:pt x="2654223" y="1074077"/>
                </a:lnTo>
                <a:lnTo>
                  <a:pt x="2621496" y="1043432"/>
                </a:lnTo>
                <a:lnTo>
                  <a:pt x="2589263" y="1012253"/>
                </a:lnTo>
                <a:lnTo>
                  <a:pt x="2557538" y="980554"/>
                </a:lnTo>
                <a:lnTo>
                  <a:pt x="2526322" y="948334"/>
                </a:lnTo>
                <a:lnTo>
                  <a:pt x="2495626" y="915593"/>
                </a:lnTo>
                <a:lnTo>
                  <a:pt x="2465451" y="882357"/>
                </a:lnTo>
                <a:lnTo>
                  <a:pt x="2435809" y="848614"/>
                </a:lnTo>
                <a:lnTo>
                  <a:pt x="2406700" y="814387"/>
                </a:lnTo>
                <a:lnTo>
                  <a:pt x="2378138" y="779678"/>
                </a:lnTo>
                <a:lnTo>
                  <a:pt x="2350135" y="744486"/>
                </a:lnTo>
                <a:lnTo>
                  <a:pt x="2322677" y="708825"/>
                </a:lnTo>
                <a:lnTo>
                  <a:pt x="2295804" y="672693"/>
                </a:lnTo>
                <a:lnTo>
                  <a:pt x="2269490" y="636117"/>
                </a:lnTo>
                <a:lnTo>
                  <a:pt x="2243747" y="599071"/>
                </a:lnTo>
                <a:lnTo>
                  <a:pt x="2218601" y="561594"/>
                </a:lnTo>
                <a:lnTo>
                  <a:pt x="2194039" y="523684"/>
                </a:lnTo>
                <a:lnTo>
                  <a:pt x="2170074" y="485343"/>
                </a:lnTo>
                <a:lnTo>
                  <a:pt x="2146731" y="446570"/>
                </a:lnTo>
                <a:lnTo>
                  <a:pt x="2123986" y="407390"/>
                </a:lnTo>
                <a:lnTo>
                  <a:pt x="2101862" y="367804"/>
                </a:lnTo>
                <a:lnTo>
                  <a:pt x="2080361" y="327799"/>
                </a:lnTo>
                <a:lnTo>
                  <a:pt x="2059495" y="287413"/>
                </a:lnTo>
                <a:lnTo>
                  <a:pt x="2039277" y="246634"/>
                </a:lnTo>
                <a:lnTo>
                  <a:pt x="2019693" y="205473"/>
                </a:lnTo>
                <a:lnTo>
                  <a:pt x="2000770" y="163944"/>
                </a:lnTo>
                <a:lnTo>
                  <a:pt x="1982495" y="122047"/>
                </a:lnTo>
                <a:lnTo>
                  <a:pt x="1964905" y="79781"/>
                </a:lnTo>
                <a:lnTo>
                  <a:pt x="1947976" y="37160"/>
                </a:lnTo>
                <a:lnTo>
                  <a:pt x="1933917" y="0"/>
                </a:lnTo>
                <a:lnTo>
                  <a:pt x="0" y="0"/>
                </a:lnTo>
                <a:lnTo>
                  <a:pt x="8686" y="39522"/>
                </a:lnTo>
                <a:lnTo>
                  <a:pt x="19189" y="85153"/>
                </a:lnTo>
                <a:lnTo>
                  <a:pt x="30137" y="130619"/>
                </a:lnTo>
                <a:lnTo>
                  <a:pt x="41516" y="175920"/>
                </a:lnTo>
                <a:lnTo>
                  <a:pt x="53340" y="221030"/>
                </a:lnTo>
                <a:lnTo>
                  <a:pt x="65582" y="265963"/>
                </a:lnTo>
                <a:lnTo>
                  <a:pt x="78270" y="310705"/>
                </a:lnTo>
                <a:lnTo>
                  <a:pt x="91376" y="355269"/>
                </a:lnTo>
                <a:lnTo>
                  <a:pt x="104902" y="399656"/>
                </a:lnTo>
                <a:lnTo>
                  <a:pt x="118859" y="443839"/>
                </a:lnTo>
                <a:lnTo>
                  <a:pt x="133223"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63" y="874699"/>
                </a:lnTo>
                <a:lnTo>
                  <a:pt x="299504" y="916635"/>
                </a:lnTo>
                <a:lnTo>
                  <a:pt x="318338" y="958354"/>
                </a:lnTo>
                <a:lnTo>
                  <a:pt x="337553" y="999845"/>
                </a:lnTo>
                <a:lnTo>
                  <a:pt x="357162" y="1041107"/>
                </a:lnTo>
                <a:lnTo>
                  <a:pt x="377164" y="1082154"/>
                </a:lnTo>
                <a:lnTo>
                  <a:pt x="397548" y="1122972"/>
                </a:lnTo>
                <a:lnTo>
                  <a:pt x="418312" y="1163548"/>
                </a:lnTo>
                <a:lnTo>
                  <a:pt x="439445" y="1203896"/>
                </a:lnTo>
                <a:lnTo>
                  <a:pt x="460959" y="1244003"/>
                </a:lnTo>
                <a:lnTo>
                  <a:pt x="482854" y="1283881"/>
                </a:lnTo>
                <a:lnTo>
                  <a:pt x="505117" y="1323505"/>
                </a:lnTo>
                <a:lnTo>
                  <a:pt x="527748" y="1362887"/>
                </a:lnTo>
                <a:lnTo>
                  <a:pt x="550748" y="1402029"/>
                </a:lnTo>
                <a:lnTo>
                  <a:pt x="574116" y="1440929"/>
                </a:lnTo>
                <a:lnTo>
                  <a:pt x="597839" y="1479562"/>
                </a:lnTo>
                <a:lnTo>
                  <a:pt x="621931" y="1517954"/>
                </a:lnTo>
                <a:lnTo>
                  <a:pt x="646366" y="1556080"/>
                </a:lnTo>
                <a:lnTo>
                  <a:pt x="671169" y="1593951"/>
                </a:lnTo>
                <a:lnTo>
                  <a:pt x="696315" y="1631569"/>
                </a:lnTo>
                <a:lnTo>
                  <a:pt x="721817" y="1668919"/>
                </a:lnTo>
                <a:lnTo>
                  <a:pt x="747674" y="1706003"/>
                </a:lnTo>
                <a:lnTo>
                  <a:pt x="773861" y="1742821"/>
                </a:lnTo>
                <a:lnTo>
                  <a:pt x="800404" y="1779358"/>
                </a:lnTo>
                <a:lnTo>
                  <a:pt x="827278" y="1815630"/>
                </a:lnTo>
                <a:lnTo>
                  <a:pt x="854494" y="1851634"/>
                </a:lnTo>
                <a:lnTo>
                  <a:pt x="882053" y="1887347"/>
                </a:lnTo>
                <a:lnTo>
                  <a:pt x="909942" y="1922792"/>
                </a:lnTo>
                <a:lnTo>
                  <a:pt x="938149" y="1957946"/>
                </a:lnTo>
                <a:lnTo>
                  <a:pt x="966698" y="1992807"/>
                </a:lnTo>
                <a:lnTo>
                  <a:pt x="995565" y="2027402"/>
                </a:lnTo>
                <a:lnTo>
                  <a:pt x="1024763" y="2061692"/>
                </a:lnTo>
                <a:lnTo>
                  <a:pt x="1054277" y="2095690"/>
                </a:lnTo>
                <a:lnTo>
                  <a:pt x="1084122" y="2129396"/>
                </a:lnTo>
                <a:lnTo>
                  <a:pt x="1114272" y="2162810"/>
                </a:lnTo>
                <a:lnTo>
                  <a:pt x="1144739" y="2195919"/>
                </a:lnTo>
                <a:lnTo>
                  <a:pt x="1175524" y="2228723"/>
                </a:lnTo>
                <a:lnTo>
                  <a:pt x="1206601" y="2261222"/>
                </a:lnTo>
                <a:lnTo>
                  <a:pt x="1238008" y="2293416"/>
                </a:lnTo>
                <a:lnTo>
                  <a:pt x="1269707" y="2325306"/>
                </a:lnTo>
                <a:lnTo>
                  <a:pt x="1301711" y="2356878"/>
                </a:lnTo>
                <a:lnTo>
                  <a:pt x="1334008" y="2388133"/>
                </a:lnTo>
                <a:lnTo>
                  <a:pt x="1366608" y="2419083"/>
                </a:lnTo>
                <a:lnTo>
                  <a:pt x="1399501" y="2449703"/>
                </a:lnTo>
                <a:lnTo>
                  <a:pt x="1432687" y="2480005"/>
                </a:lnTo>
                <a:lnTo>
                  <a:pt x="1466164" y="2509977"/>
                </a:lnTo>
                <a:lnTo>
                  <a:pt x="1499933" y="2539631"/>
                </a:lnTo>
                <a:lnTo>
                  <a:pt x="1533982" y="2568956"/>
                </a:lnTo>
                <a:lnTo>
                  <a:pt x="1568323" y="2597950"/>
                </a:lnTo>
                <a:lnTo>
                  <a:pt x="1602943" y="2626601"/>
                </a:lnTo>
                <a:lnTo>
                  <a:pt x="1637830" y="2654922"/>
                </a:lnTo>
                <a:lnTo>
                  <a:pt x="1672996" y="2682913"/>
                </a:lnTo>
                <a:lnTo>
                  <a:pt x="1708442" y="2710548"/>
                </a:lnTo>
                <a:lnTo>
                  <a:pt x="1744154" y="2737853"/>
                </a:lnTo>
                <a:lnTo>
                  <a:pt x="1780146" y="2764802"/>
                </a:lnTo>
                <a:lnTo>
                  <a:pt x="1816392" y="2791409"/>
                </a:lnTo>
                <a:lnTo>
                  <a:pt x="1852904" y="2817660"/>
                </a:lnTo>
                <a:lnTo>
                  <a:pt x="1889683" y="2843555"/>
                </a:lnTo>
                <a:lnTo>
                  <a:pt x="1926717" y="2869095"/>
                </a:lnTo>
                <a:lnTo>
                  <a:pt x="1964004" y="2894292"/>
                </a:lnTo>
                <a:lnTo>
                  <a:pt x="2001545" y="2919107"/>
                </a:lnTo>
                <a:lnTo>
                  <a:pt x="2039340" y="2943568"/>
                </a:lnTo>
                <a:lnTo>
                  <a:pt x="2077389" y="2967672"/>
                </a:lnTo>
                <a:lnTo>
                  <a:pt x="2115693" y="2991396"/>
                </a:lnTo>
                <a:lnTo>
                  <a:pt x="2154224" y="3014751"/>
                </a:lnTo>
                <a:lnTo>
                  <a:pt x="2193010" y="3037738"/>
                </a:lnTo>
                <a:lnTo>
                  <a:pt x="2232025" y="3060357"/>
                </a:lnTo>
                <a:lnTo>
                  <a:pt x="2271293" y="3082582"/>
                </a:lnTo>
                <a:lnTo>
                  <a:pt x="2310777" y="3104438"/>
                </a:lnTo>
                <a:lnTo>
                  <a:pt x="2350503" y="3125914"/>
                </a:lnTo>
                <a:lnTo>
                  <a:pt x="2390470" y="3146996"/>
                </a:lnTo>
                <a:lnTo>
                  <a:pt x="2430653" y="3167697"/>
                </a:lnTo>
                <a:lnTo>
                  <a:pt x="2471064" y="3188004"/>
                </a:lnTo>
                <a:lnTo>
                  <a:pt x="2511691" y="3207918"/>
                </a:lnTo>
                <a:lnTo>
                  <a:pt x="2552547" y="3227438"/>
                </a:lnTo>
                <a:lnTo>
                  <a:pt x="2593619" y="3246564"/>
                </a:lnTo>
                <a:lnTo>
                  <a:pt x="2634907" y="3265297"/>
                </a:lnTo>
                <a:lnTo>
                  <a:pt x="2676410" y="3283610"/>
                </a:lnTo>
                <a:lnTo>
                  <a:pt x="2718130" y="3301530"/>
                </a:lnTo>
                <a:lnTo>
                  <a:pt x="2760053" y="3319043"/>
                </a:lnTo>
                <a:lnTo>
                  <a:pt x="2802178" y="3336150"/>
                </a:lnTo>
                <a:lnTo>
                  <a:pt x="2844520" y="3352838"/>
                </a:lnTo>
                <a:lnTo>
                  <a:pt x="2887053" y="3369119"/>
                </a:lnTo>
                <a:lnTo>
                  <a:pt x="2929788" y="3384981"/>
                </a:lnTo>
                <a:lnTo>
                  <a:pt x="2972714" y="3400425"/>
                </a:lnTo>
                <a:lnTo>
                  <a:pt x="3015843" y="3415436"/>
                </a:lnTo>
                <a:lnTo>
                  <a:pt x="3059163" y="3430041"/>
                </a:lnTo>
                <a:lnTo>
                  <a:pt x="3102660" y="3444202"/>
                </a:lnTo>
                <a:lnTo>
                  <a:pt x="3146361" y="3457943"/>
                </a:lnTo>
                <a:lnTo>
                  <a:pt x="3190240" y="3471253"/>
                </a:lnTo>
                <a:lnTo>
                  <a:pt x="3234309" y="3484130"/>
                </a:lnTo>
                <a:lnTo>
                  <a:pt x="3278543" y="3496576"/>
                </a:lnTo>
                <a:lnTo>
                  <a:pt x="3322967" y="3508578"/>
                </a:lnTo>
                <a:lnTo>
                  <a:pt x="3367557" y="3520135"/>
                </a:lnTo>
                <a:lnTo>
                  <a:pt x="3412325" y="3531260"/>
                </a:lnTo>
                <a:lnTo>
                  <a:pt x="3457270" y="3541928"/>
                </a:lnTo>
                <a:lnTo>
                  <a:pt x="3502368" y="3552152"/>
                </a:lnTo>
                <a:lnTo>
                  <a:pt x="3547643" y="3561931"/>
                </a:lnTo>
                <a:lnTo>
                  <a:pt x="3593084" y="3571252"/>
                </a:lnTo>
                <a:lnTo>
                  <a:pt x="3638677" y="3580117"/>
                </a:lnTo>
                <a:lnTo>
                  <a:pt x="3684435" y="3588524"/>
                </a:lnTo>
                <a:lnTo>
                  <a:pt x="3730345" y="3596462"/>
                </a:lnTo>
                <a:lnTo>
                  <a:pt x="3776408" y="3603955"/>
                </a:lnTo>
                <a:lnTo>
                  <a:pt x="3822623" y="3610965"/>
                </a:lnTo>
                <a:lnTo>
                  <a:pt x="3868991" y="3617518"/>
                </a:lnTo>
                <a:lnTo>
                  <a:pt x="3915499" y="3623602"/>
                </a:lnTo>
                <a:lnTo>
                  <a:pt x="3962158" y="3629215"/>
                </a:lnTo>
                <a:lnTo>
                  <a:pt x="4008958" y="3634346"/>
                </a:lnTo>
                <a:lnTo>
                  <a:pt x="4055897" y="3639007"/>
                </a:lnTo>
                <a:lnTo>
                  <a:pt x="4102963" y="3643172"/>
                </a:lnTo>
                <a:lnTo>
                  <a:pt x="4150169" y="3646868"/>
                </a:lnTo>
                <a:lnTo>
                  <a:pt x="4197515" y="3650081"/>
                </a:lnTo>
                <a:lnTo>
                  <a:pt x="4244987" y="3652799"/>
                </a:lnTo>
                <a:lnTo>
                  <a:pt x="4292587" y="3655034"/>
                </a:lnTo>
                <a:lnTo>
                  <a:pt x="4340301" y="3656774"/>
                </a:lnTo>
                <a:lnTo>
                  <a:pt x="4388155" y="3658031"/>
                </a:lnTo>
                <a:lnTo>
                  <a:pt x="4436122" y="3658781"/>
                </a:lnTo>
                <a:lnTo>
                  <a:pt x="4484205" y="3659022"/>
                </a:lnTo>
                <a:lnTo>
                  <a:pt x="4484205" y="2682163"/>
                </a:lnTo>
                <a:lnTo>
                  <a:pt x="4532287" y="2681909"/>
                </a:lnTo>
                <a:lnTo>
                  <a:pt x="4580255" y="2681160"/>
                </a:lnTo>
                <a:lnTo>
                  <a:pt x="4628096" y="2679916"/>
                </a:lnTo>
                <a:lnTo>
                  <a:pt x="4675822" y="2678176"/>
                </a:lnTo>
                <a:lnTo>
                  <a:pt x="4723422" y="2675940"/>
                </a:lnTo>
                <a:lnTo>
                  <a:pt x="4770894" y="2673223"/>
                </a:lnTo>
                <a:lnTo>
                  <a:pt x="4818227" y="2670010"/>
                </a:lnTo>
                <a:lnTo>
                  <a:pt x="4865446" y="2666314"/>
                </a:lnTo>
                <a:lnTo>
                  <a:pt x="4912512" y="2662136"/>
                </a:lnTo>
                <a:lnTo>
                  <a:pt x="4959451" y="2657487"/>
                </a:lnTo>
                <a:lnTo>
                  <a:pt x="5006251" y="2652357"/>
                </a:lnTo>
                <a:lnTo>
                  <a:pt x="5052911" y="2646743"/>
                </a:lnTo>
                <a:lnTo>
                  <a:pt x="5099418" y="2640660"/>
                </a:lnTo>
                <a:lnTo>
                  <a:pt x="5145786" y="2634107"/>
                </a:lnTo>
                <a:lnTo>
                  <a:pt x="5192001" y="2627096"/>
                </a:lnTo>
                <a:lnTo>
                  <a:pt x="5238064" y="2619603"/>
                </a:lnTo>
                <a:lnTo>
                  <a:pt x="5283974" y="2611666"/>
                </a:lnTo>
                <a:lnTo>
                  <a:pt x="5329733" y="2603258"/>
                </a:lnTo>
                <a:lnTo>
                  <a:pt x="5375326" y="2594394"/>
                </a:lnTo>
                <a:lnTo>
                  <a:pt x="5420766" y="2585072"/>
                </a:lnTo>
                <a:lnTo>
                  <a:pt x="5466029" y="2575293"/>
                </a:lnTo>
                <a:lnTo>
                  <a:pt x="5511139" y="2565069"/>
                </a:lnTo>
                <a:lnTo>
                  <a:pt x="5556085" y="2554401"/>
                </a:lnTo>
                <a:lnTo>
                  <a:pt x="5600852" y="2543276"/>
                </a:lnTo>
                <a:lnTo>
                  <a:pt x="5645442" y="2531719"/>
                </a:lnTo>
                <a:lnTo>
                  <a:pt x="5689866" y="2519718"/>
                </a:lnTo>
                <a:lnTo>
                  <a:pt x="5734101" y="2507272"/>
                </a:lnTo>
                <a:lnTo>
                  <a:pt x="5778170" y="2494394"/>
                </a:lnTo>
                <a:lnTo>
                  <a:pt x="5822048" y="2481084"/>
                </a:lnTo>
                <a:lnTo>
                  <a:pt x="5865736" y="2467343"/>
                </a:lnTo>
                <a:lnTo>
                  <a:pt x="5909246" y="2453170"/>
                </a:lnTo>
                <a:lnTo>
                  <a:pt x="5952566" y="2438577"/>
                </a:lnTo>
                <a:lnTo>
                  <a:pt x="5995695" y="2423553"/>
                </a:lnTo>
                <a:lnTo>
                  <a:pt x="6038621" y="2408123"/>
                </a:lnTo>
                <a:lnTo>
                  <a:pt x="6081357" y="2392261"/>
                </a:lnTo>
                <a:lnTo>
                  <a:pt x="6123889" y="2375979"/>
                </a:lnTo>
                <a:lnTo>
                  <a:pt x="6166231" y="2359291"/>
                </a:lnTo>
                <a:lnTo>
                  <a:pt x="6208357" y="2342184"/>
                </a:lnTo>
                <a:lnTo>
                  <a:pt x="6250279" y="2324671"/>
                </a:lnTo>
                <a:lnTo>
                  <a:pt x="6291986" y="2306751"/>
                </a:lnTo>
                <a:lnTo>
                  <a:pt x="6333490" y="2288425"/>
                </a:lnTo>
                <a:lnTo>
                  <a:pt x="6374790" y="2269706"/>
                </a:lnTo>
                <a:lnTo>
                  <a:pt x="6415862" y="2250579"/>
                </a:lnTo>
                <a:lnTo>
                  <a:pt x="6456718" y="2231059"/>
                </a:lnTo>
                <a:lnTo>
                  <a:pt x="6497345" y="2211146"/>
                </a:lnTo>
                <a:lnTo>
                  <a:pt x="6537757" y="2190839"/>
                </a:lnTo>
                <a:lnTo>
                  <a:pt x="6577939" y="2170138"/>
                </a:lnTo>
                <a:lnTo>
                  <a:pt x="6617894" y="2149056"/>
                </a:lnTo>
                <a:lnTo>
                  <a:pt x="6657632" y="2127580"/>
                </a:lnTo>
                <a:lnTo>
                  <a:pt x="6697116" y="2105723"/>
                </a:lnTo>
                <a:lnTo>
                  <a:pt x="6736385" y="2083498"/>
                </a:lnTo>
                <a:lnTo>
                  <a:pt x="6775399" y="2060879"/>
                </a:lnTo>
                <a:lnTo>
                  <a:pt x="6814185" y="2037892"/>
                </a:lnTo>
                <a:lnTo>
                  <a:pt x="6852717" y="2014537"/>
                </a:lnTo>
                <a:lnTo>
                  <a:pt x="6891020" y="1990813"/>
                </a:lnTo>
                <a:lnTo>
                  <a:pt x="6929056" y="1966709"/>
                </a:lnTo>
                <a:lnTo>
                  <a:pt x="6966852" y="1942249"/>
                </a:lnTo>
                <a:lnTo>
                  <a:pt x="7004405" y="1917420"/>
                </a:lnTo>
                <a:lnTo>
                  <a:pt x="7041693" y="1892236"/>
                </a:lnTo>
                <a:lnTo>
                  <a:pt x="7078726" y="1866696"/>
                </a:lnTo>
                <a:lnTo>
                  <a:pt x="7115505" y="1840801"/>
                </a:lnTo>
                <a:lnTo>
                  <a:pt x="7152018" y="1814537"/>
                </a:lnTo>
                <a:lnTo>
                  <a:pt x="7188263" y="1787944"/>
                </a:lnTo>
                <a:lnTo>
                  <a:pt x="7224255" y="1760994"/>
                </a:lnTo>
                <a:lnTo>
                  <a:pt x="7259968" y="1733689"/>
                </a:lnTo>
                <a:lnTo>
                  <a:pt x="7295401" y="1706054"/>
                </a:lnTo>
                <a:lnTo>
                  <a:pt x="7330580" y="1678063"/>
                </a:lnTo>
                <a:lnTo>
                  <a:pt x="7365466" y="1649742"/>
                </a:lnTo>
                <a:lnTo>
                  <a:pt x="7400087" y="1621091"/>
                </a:lnTo>
                <a:lnTo>
                  <a:pt x="7434415" y="1592097"/>
                </a:lnTo>
                <a:lnTo>
                  <a:pt x="7468476" y="1562773"/>
                </a:lnTo>
                <a:lnTo>
                  <a:pt x="7502233" y="1533118"/>
                </a:lnTo>
                <a:lnTo>
                  <a:pt x="7535710" y="1503146"/>
                </a:lnTo>
                <a:lnTo>
                  <a:pt x="7568908" y="1472844"/>
                </a:lnTo>
                <a:lnTo>
                  <a:pt x="7601801" y="1442224"/>
                </a:lnTo>
                <a:lnTo>
                  <a:pt x="7634402" y="1411274"/>
                </a:lnTo>
                <a:lnTo>
                  <a:pt x="7666698" y="1380020"/>
                </a:lnTo>
                <a:lnTo>
                  <a:pt x="7698702" y="1348447"/>
                </a:lnTo>
                <a:lnTo>
                  <a:pt x="7730401" y="1316558"/>
                </a:lnTo>
                <a:lnTo>
                  <a:pt x="7761795" y="1284363"/>
                </a:lnTo>
                <a:lnTo>
                  <a:pt x="7792885" y="1251864"/>
                </a:lnTo>
                <a:lnTo>
                  <a:pt x="7823670" y="1219047"/>
                </a:lnTo>
                <a:lnTo>
                  <a:pt x="7854137" y="1185938"/>
                </a:lnTo>
                <a:lnTo>
                  <a:pt x="7884287" y="1152537"/>
                </a:lnTo>
                <a:lnTo>
                  <a:pt x="7914119" y="1118831"/>
                </a:lnTo>
                <a:lnTo>
                  <a:pt x="7943647" y="1084834"/>
                </a:lnTo>
                <a:lnTo>
                  <a:pt x="7972831" y="1050531"/>
                </a:lnTo>
                <a:lnTo>
                  <a:pt x="8001711" y="1015949"/>
                </a:lnTo>
                <a:lnTo>
                  <a:pt x="8030248" y="981087"/>
                </a:lnTo>
                <a:lnTo>
                  <a:pt x="8058467" y="945921"/>
                </a:lnTo>
                <a:lnTo>
                  <a:pt x="8086357" y="910488"/>
                </a:lnTo>
                <a:lnTo>
                  <a:pt x="8113903" y="874776"/>
                </a:lnTo>
                <a:lnTo>
                  <a:pt x="8141132" y="838771"/>
                </a:lnTo>
                <a:lnTo>
                  <a:pt x="8168005" y="802500"/>
                </a:lnTo>
                <a:lnTo>
                  <a:pt x="8194535" y="765962"/>
                </a:lnTo>
                <a:lnTo>
                  <a:pt x="8220735" y="729145"/>
                </a:lnTo>
                <a:lnTo>
                  <a:pt x="8246580" y="692061"/>
                </a:lnTo>
                <a:lnTo>
                  <a:pt x="8272081" y="654710"/>
                </a:lnTo>
                <a:lnTo>
                  <a:pt x="8297240" y="617093"/>
                </a:lnTo>
                <a:lnTo>
                  <a:pt x="8322030" y="579221"/>
                </a:lnTo>
                <a:lnTo>
                  <a:pt x="8346478" y="541096"/>
                </a:lnTo>
                <a:lnTo>
                  <a:pt x="8370570" y="502704"/>
                </a:lnTo>
                <a:lnTo>
                  <a:pt x="8394293" y="464070"/>
                </a:lnTo>
                <a:lnTo>
                  <a:pt x="8417661" y="425170"/>
                </a:lnTo>
                <a:lnTo>
                  <a:pt x="8440661" y="386029"/>
                </a:lnTo>
                <a:lnTo>
                  <a:pt x="8463293" y="346646"/>
                </a:lnTo>
                <a:lnTo>
                  <a:pt x="8485556" y="307022"/>
                </a:lnTo>
                <a:lnTo>
                  <a:pt x="8507438" y="267144"/>
                </a:lnTo>
                <a:lnTo>
                  <a:pt x="8528964" y="227037"/>
                </a:lnTo>
                <a:lnTo>
                  <a:pt x="8550097" y="186690"/>
                </a:lnTo>
                <a:lnTo>
                  <a:pt x="8570862" y="146113"/>
                </a:lnTo>
                <a:lnTo>
                  <a:pt x="8591245" y="105295"/>
                </a:lnTo>
                <a:lnTo>
                  <a:pt x="8611235" y="64249"/>
                </a:lnTo>
                <a:lnTo>
                  <a:pt x="8630844" y="22987"/>
                </a:lnTo>
                <a:lnTo>
                  <a:pt x="86414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Tree>
    <p:extLst>
      <p:ext uri="{BB962C8B-B14F-4D97-AF65-F5344CB8AC3E}">
        <p14:creationId xmlns:p14="http://schemas.microsoft.com/office/powerpoint/2010/main" val="9538399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17">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0"/>
            <a:ext cx="10992499"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r>
              <a:rPr lang="en-GB" sz="4100" spc="5" dirty="0"/>
              <a:t> </a:t>
            </a:r>
            <a:r>
              <a:rPr lang="en-GB" sz="4100" spc="5" dirty="0" err="1"/>
              <a:t>elit</a:t>
            </a:r>
            <a:r>
              <a:rPr lang="en-GB" sz="4100" spc="5" dirty="0"/>
              <a:t>, </a:t>
            </a:r>
            <a:r>
              <a:rPr lang="en-GB" sz="4100" spc="10" dirty="0" err="1"/>
              <a:t>sed</a:t>
            </a:r>
            <a:r>
              <a:rPr lang="en-GB" sz="4100" spc="5" dirty="0"/>
              <a:t> </a:t>
            </a:r>
            <a:r>
              <a:rPr lang="en-GB" sz="4100" spc="10" dirty="0" err="1"/>
              <a:t>diam</a:t>
            </a:r>
            <a:r>
              <a:rPr lang="en-GB" sz="4100" dirty="0"/>
              <a:t> </a:t>
            </a:r>
            <a:r>
              <a:rPr lang="en-GB" sz="4100" spc="5" dirty="0" err="1"/>
              <a:t>nonummy</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Tree>
    <p:extLst>
      <p:ext uri="{BB962C8B-B14F-4D97-AF65-F5344CB8AC3E}">
        <p14:creationId xmlns:p14="http://schemas.microsoft.com/office/powerpoint/2010/main" val="1790667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18">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0"/>
            <a:ext cx="10992499"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r>
              <a:rPr lang="en-GB" sz="4100" spc="5" dirty="0"/>
              <a:t> </a:t>
            </a:r>
            <a:r>
              <a:rPr lang="en-GB" sz="4100" spc="5" dirty="0" err="1"/>
              <a:t>elit</a:t>
            </a:r>
            <a:r>
              <a:rPr lang="en-GB" sz="4100" spc="5" dirty="0"/>
              <a:t>, </a:t>
            </a:r>
            <a:r>
              <a:rPr lang="en-GB" sz="4100" spc="10" dirty="0" err="1"/>
              <a:t>sed</a:t>
            </a:r>
            <a:r>
              <a:rPr lang="en-GB" sz="4100" spc="5" dirty="0"/>
              <a:t> </a:t>
            </a:r>
            <a:r>
              <a:rPr lang="en-GB" sz="4100" spc="10" dirty="0" err="1"/>
              <a:t>diam</a:t>
            </a:r>
            <a:r>
              <a:rPr lang="en-GB" sz="4100" dirty="0"/>
              <a:t> </a:t>
            </a:r>
            <a:r>
              <a:rPr lang="en-GB" sz="4100" spc="5" dirty="0" err="1"/>
              <a:t>nonummy</a:t>
            </a:r>
            <a:endParaRPr lang="en-LV" dirty="0"/>
          </a:p>
        </p:txBody>
      </p:sp>
      <p:pic>
        <p:nvPicPr>
          <p:cNvPr id="9" name="Picture 8">
            <a:hlinkClick r:id="rId2"/>
            <a:hlinkHover r:id="rId2"/>
            <a:extLst>
              <a:ext uri="{FF2B5EF4-FFF2-40B4-BE49-F238E27FC236}">
                <a16:creationId xmlns:a16="http://schemas.microsoft.com/office/drawing/2014/main" id="{3AE86E6E-C2FC-A444-9B0D-747EBDE6B602}"/>
              </a:ext>
            </a:extLst>
          </p:cNvPr>
          <p:cNvPicPr>
            <a:picLocks noChangeAspect="1"/>
          </p:cNvPicPr>
          <p:nvPr userDrawn="1"/>
        </p:nvPicPr>
        <p:blipFill>
          <a:blip r:embed="rId3"/>
          <a:stretch>
            <a:fillRect/>
          </a:stretch>
        </p:blipFill>
        <p:spPr>
          <a:xfrm>
            <a:off x="17712000" y="10188000"/>
            <a:ext cx="1644008" cy="180000"/>
          </a:xfrm>
          <a:prstGeom prst="rect">
            <a:avLst/>
          </a:prstGeom>
        </p:spPr>
      </p:pic>
    </p:spTree>
    <p:extLst>
      <p:ext uri="{BB962C8B-B14F-4D97-AF65-F5344CB8AC3E}">
        <p14:creationId xmlns:p14="http://schemas.microsoft.com/office/powerpoint/2010/main" val="3464460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01">
    <p:spTree>
      <p:nvGrpSpPr>
        <p:cNvPr id="1" name=""/>
        <p:cNvGrpSpPr/>
        <p:nvPr/>
      </p:nvGrpSpPr>
      <p:grpSpPr>
        <a:xfrm>
          <a:off x="0" y="0"/>
          <a:ext cx="0" cy="0"/>
          <a:chOff x="0" y="0"/>
          <a:chExt cx="0" cy="0"/>
        </a:xfrm>
      </p:grpSpPr>
      <p:sp>
        <p:nvSpPr>
          <p:cNvPr id="20" name="object 2">
            <a:extLst>
              <a:ext uri="{FF2B5EF4-FFF2-40B4-BE49-F238E27FC236}">
                <a16:creationId xmlns:a16="http://schemas.microsoft.com/office/drawing/2014/main" id="{C25E7BAD-1A3D-FA45-8843-9D0BE9BE4BF2}"/>
              </a:ext>
            </a:extLst>
          </p:cNvPr>
          <p:cNvSpPr/>
          <p:nvPr userDrawn="1"/>
        </p:nvSpPr>
        <p:spPr>
          <a:xfrm>
            <a:off x="0" y="2223"/>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4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21" name="Picture 20">
            <a:extLst>
              <a:ext uri="{FF2B5EF4-FFF2-40B4-BE49-F238E27FC236}">
                <a16:creationId xmlns:a16="http://schemas.microsoft.com/office/drawing/2014/main" id="{812768AD-5914-4541-B0EB-419A16958B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000" y="1440000"/>
            <a:ext cx="4194783" cy="1080000"/>
          </a:xfrm>
          <a:prstGeom prst="rect">
            <a:avLst/>
          </a:prstGeom>
          <a:noFill/>
        </p:spPr>
      </p:pic>
      <p:sp>
        <p:nvSpPr>
          <p:cNvPr id="22" name="object 5">
            <a:extLst>
              <a:ext uri="{FF2B5EF4-FFF2-40B4-BE49-F238E27FC236}">
                <a16:creationId xmlns:a16="http://schemas.microsoft.com/office/drawing/2014/main" id="{E5E6DC04-CADF-0441-B6E2-1C097FD4398F}"/>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DCFF00"/>
          </a:solidFill>
        </p:spPr>
        <p:txBody>
          <a:bodyPr wrap="square" lIns="0" tIns="0" rIns="0" bIns="0" rtlCol="0"/>
          <a:lstStyle/>
          <a:p>
            <a:endParaRPr/>
          </a:p>
        </p:txBody>
      </p:sp>
      <p:sp>
        <p:nvSpPr>
          <p:cNvPr id="23" name="object 6">
            <a:extLst>
              <a:ext uri="{FF2B5EF4-FFF2-40B4-BE49-F238E27FC236}">
                <a16:creationId xmlns:a16="http://schemas.microsoft.com/office/drawing/2014/main" id="{4396E486-3FDC-334A-A49A-5FC3C976C617}"/>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DCFF00"/>
          </a:solidFill>
        </p:spPr>
        <p:txBody>
          <a:bodyPr wrap="square" lIns="0" tIns="0" rIns="0" bIns="0" rtlCol="0"/>
          <a:lstStyle/>
          <a:p>
            <a:endParaRPr/>
          </a:p>
        </p:txBody>
      </p:sp>
    </p:spTree>
    <p:extLst>
      <p:ext uri="{BB962C8B-B14F-4D97-AF65-F5344CB8AC3E}">
        <p14:creationId xmlns:p14="http://schemas.microsoft.com/office/powerpoint/2010/main" val="3892578054"/>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19">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0"/>
            <a:ext cx="10992499"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r>
              <a:rPr lang="en-GB" sz="4100" spc="5" dirty="0"/>
              <a:t> </a:t>
            </a:r>
            <a:r>
              <a:rPr lang="en-GB" sz="4100" spc="5" dirty="0" err="1"/>
              <a:t>elit</a:t>
            </a:r>
            <a:r>
              <a:rPr lang="en-GB" sz="4100" spc="5" dirty="0"/>
              <a:t>, </a:t>
            </a:r>
            <a:r>
              <a:rPr lang="en-GB" sz="4100" spc="10" dirty="0" err="1"/>
              <a:t>sed</a:t>
            </a:r>
            <a:r>
              <a:rPr lang="en-GB" sz="4100" spc="5" dirty="0"/>
              <a:t> </a:t>
            </a:r>
            <a:r>
              <a:rPr lang="en-GB" sz="4100" spc="10" dirty="0" err="1"/>
              <a:t>diam</a:t>
            </a:r>
            <a:r>
              <a:rPr lang="en-GB" sz="4100" dirty="0"/>
              <a:t> </a:t>
            </a:r>
            <a:r>
              <a:rPr lang="en-GB" sz="4100" spc="5" dirty="0" err="1"/>
              <a:t>nonummy</a:t>
            </a:r>
            <a:endParaRPr lang="en-LV" dirty="0"/>
          </a:p>
        </p:txBody>
      </p:sp>
      <p:pic>
        <p:nvPicPr>
          <p:cNvPr id="9" name="Picture 8">
            <a:hlinkClick r:id="rId2"/>
            <a:hlinkHover r:id="rId2"/>
            <a:extLst>
              <a:ext uri="{FF2B5EF4-FFF2-40B4-BE49-F238E27FC236}">
                <a16:creationId xmlns:a16="http://schemas.microsoft.com/office/drawing/2014/main" id="{3AE86E6E-C2FC-A444-9B0D-747EBDE6B602}"/>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4" name="Freeform: Shape 3">
            <a:extLst>
              <a:ext uri="{FF2B5EF4-FFF2-40B4-BE49-F238E27FC236}">
                <a16:creationId xmlns:a16="http://schemas.microsoft.com/office/drawing/2014/main" id="{DD4765A4-046E-5163-2BDD-3E37FBE05341}"/>
              </a:ext>
            </a:extLst>
          </p:cNvPr>
          <p:cNvSpPr/>
          <p:nvPr/>
        </p:nvSpPr>
        <p:spPr>
          <a:xfrm>
            <a:off x="1259997" y="9931119"/>
            <a:ext cx="1637962" cy="421923"/>
          </a:xfrm>
          <a:custGeom>
            <a:avLst/>
            <a:gdLst>
              <a:gd name="connsiteX0" fmla="*/ 1406626 w 1637962"/>
              <a:gd name="connsiteY0" fmla="*/ 171094 h 421923"/>
              <a:gd name="connsiteX1" fmla="*/ 1360686 w 1637962"/>
              <a:gd name="connsiteY1" fmla="*/ 133786 h 421923"/>
              <a:gd name="connsiteX2" fmla="*/ 1301177 w 1637962"/>
              <a:gd name="connsiteY2" fmla="*/ 119906 h 421923"/>
              <a:gd name="connsiteX3" fmla="*/ 1247837 w 1637962"/>
              <a:gd name="connsiteY3" fmla="*/ 131319 h 421923"/>
              <a:gd name="connsiteX4" fmla="*/ 1214231 w 1637962"/>
              <a:gd name="connsiteY4" fmla="*/ 153825 h 421923"/>
              <a:gd name="connsiteX5" fmla="*/ 1214231 w 1637962"/>
              <a:gd name="connsiteY5" fmla="*/ 126075 h 421923"/>
              <a:gd name="connsiteX6" fmla="*/ 1157496 w 1637962"/>
              <a:gd name="connsiteY6" fmla="*/ 126075 h 421923"/>
              <a:gd name="connsiteX7" fmla="*/ 1157496 w 1637962"/>
              <a:gd name="connsiteY7" fmla="*/ 415902 h 421923"/>
              <a:gd name="connsiteX8" fmla="*/ 1216083 w 1637962"/>
              <a:gd name="connsiteY8" fmla="*/ 415902 h 421923"/>
              <a:gd name="connsiteX9" fmla="*/ 1216083 w 1637962"/>
              <a:gd name="connsiteY9" fmla="*/ 216723 h 421923"/>
              <a:gd name="connsiteX10" fmla="*/ 1249689 w 1637962"/>
              <a:gd name="connsiteY10" fmla="*/ 188050 h 421923"/>
              <a:gd name="connsiteX11" fmla="*/ 1299331 w 1637962"/>
              <a:gd name="connsiteY11" fmla="*/ 175410 h 421923"/>
              <a:gd name="connsiteX12" fmla="*/ 1332938 w 1637962"/>
              <a:gd name="connsiteY12" fmla="*/ 183116 h 421923"/>
              <a:gd name="connsiteX13" fmla="*/ 1359146 w 1637962"/>
              <a:gd name="connsiteY13" fmla="*/ 203773 h 421923"/>
              <a:gd name="connsiteX14" fmla="*/ 1371792 w 1637962"/>
              <a:gd name="connsiteY14" fmla="*/ 228441 h 421923"/>
              <a:gd name="connsiteX15" fmla="*/ 1376414 w 1637962"/>
              <a:gd name="connsiteY15" fmla="*/ 270993 h 421923"/>
              <a:gd name="connsiteX16" fmla="*/ 1376414 w 1637962"/>
              <a:gd name="connsiteY16" fmla="*/ 415905 h 421923"/>
              <a:gd name="connsiteX17" fmla="*/ 1434995 w 1637962"/>
              <a:gd name="connsiteY17" fmla="*/ 415905 h 421923"/>
              <a:gd name="connsiteX18" fmla="*/ 1434995 w 1637962"/>
              <a:gd name="connsiteY18" fmla="*/ 274078 h 421923"/>
              <a:gd name="connsiteX19" fmla="*/ 1427905 w 1637962"/>
              <a:gd name="connsiteY19" fmla="*/ 212721 h 421923"/>
              <a:gd name="connsiteX20" fmla="*/ 1406632 w 1637962"/>
              <a:gd name="connsiteY20" fmla="*/ 171097 h 421923"/>
              <a:gd name="connsiteX21" fmla="*/ 1637321 w 1637962"/>
              <a:gd name="connsiteY21" fmla="*/ 119883 h 421923"/>
              <a:gd name="connsiteX22" fmla="*/ 1577813 w 1637962"/>
              <a:gd name="connsiteY22" fmla="*/ 133746 h 421923"/>
              <a:gd name="connsiteX23" fmla="*/ 1531872 w 1637962"/>
              <a:gd name="connsiteY23" fmla="*/ 171053 h 421923"/>
              <a:gd name="connsiteX24" fmla="*/ 1510599 w 1637962"/>
              <a:gd name="connsiteY24" fmla="*/ 212678 h 421923"/>
              <a:gd name="connsiteX25" fmla="*/ 1503509 w 1637962"/>
              <a:gd name="connsiteY25" fmla="*/ 274035 h 421923"/>
              <a:gd name="connsiteX26" fmla="*/ 1503509 w 1637962"/>
              <a:gd name="connsiteY26" fmla="*/ 415865 h 421923"/>
              <a:gd name="connsiteX27" fmla="*/ 1562090 w 1637962"/>
              <a:gd name="connsiteY27" fmla="*/ 415865 h 421923"/>
              <a:gd name="connsiteX28" fmla="*/ 1562090 w 1637962"/>
              <a:gd name="connsiteY28" fmla="*/ 270952 h 421923"/>
              <a:gd name="connsiteX29" fmla="*/ 1566713 w 1637962"/>
              <a:gd name="connsiteY29" fmla="*/ 228401 h 421923"/>
              <a:gd name="connsiteX30" fmla="*/ 1579359 w 1637962"/>
              <a:gd name="connsiteY30" fmla="*/ 203733 h 421923"/>
              <a:gd name="connsiteX31" fmla="*/ 1605566 w 1637962"/>
              <a:gd name="connsiteY31" fmla="*/ 183075 h 421923"/>
              <a:gd name="connsiteX32" fmla="*/ 1637963 w 1637962"/>
              <a:gd name="connsiteY32" fmla="*/ 175436 h 421923"/>
              <a:gd name="connsiteX33" fmla="*/ 1637963 w 1637962"/>
              <a:gd name="connsiteY33" fmla="*/ 119883 h 421923"/>
              <a:gd name="connsiteX34" fmla="*/ 1637327 w 1637962"/>
              <a:gd name="connsiteY34" fmla="*/ 119883 h 421923"/>
              <a:gd name="connsiteX35" fmla="*/ 1587370 w 1637962"/>
              <a:gd name="connsiteY35" fmla="*/ 28042 h 421923"/>
              <a:gd name="connsiteX36" fmla="*/ 1538705 w 1637962"/>
              <a:gd name="connsiteY36" fmla="*/ 0 h 421923"/>
              <a:gd name="connsiteX37" fmla="*/ 1469218 w 1637962"/>
              <a:gd name="connsiteY37" fmla="*/ 40700 h 421923"/>
              <a:gd name="connsiteX38" fmla="*/ 1399739 w 1637962"/>
              <a:gd name="connsiteY38" fmla="*/ 14 h 421923"/>
              <a:gd name="connsiteX39" fmla="*/ 1351123 w 1637962"/>
              <a:gd name="connsiteY39" fmla="*/ 28013 h 421923"/>
              <a:gd name="connsiteX40" fmla="*/ 1469255 w 1637962"/>
              <a:gd name="connsiteY40" fmla="*/ 96319 h 421923"/>
              <a:gd name="connsiteX41" fmla="*/ 1587368 w 1637962"/>
              <a:gd name="connsiteY41" fmla="*/ 28045 h 421923"/>
              <a:gd name="connsiteX42" fmla="*/ 1032305 w 1637962"/>
              <a:gd name="connsiteY42" fmla="*/ 152595 h 421923"/>
              <a:gd name="connsiteX43" fmla="*/ 989447 w 1637962"/>
              <a:gd name="connsiteY43" fmla="*/ 127621 h 421923"/>
              <a:gd name="connsiteX44" fmla="*/ 941657 w 1637962"/>
              <a:gd name="connsiteY44" fmla="*/ 119909 h 421923"/>
              <a:gd name="connsiteX45" fmla="*/ 941021 w 1637962"/>
              <a:gd name="connsiteY45" fmla="*/ 119930 h 421923"/>
              <a:gd name="connsiteX46" fmla="*/ 791582 w 1637962"/>
              <a:gd name="connsiteY46" fmla="*/ 270990 h 421923"/>
              <a:gd name="connsiteX47" fmla="*/ 941024 w 1637962"/>
              <a:gd name="connsiteY47" fmla="*/ 421914 h 421923"/>
              <a:gd name="connsiteX48" fmla="*/ 942917 w 1637962"/>
              <a:gd name="connsiteY48" fmla="*/ 421914 h 421923"/>
              <a:gd name="connsiteX49" fmla="*/ 991602 w 1637962"/>
              <a:gd name="connsiteY49" fmla="*/ 413750 h 421923"/>
              <a:gd name="connsiteX50" fmla="*/ 1032302 w 1637962"/>
              <a:gd name="connsiteY50" fmla="*/ 389388 h 421923"/>
              <a:gd name="connsiteX51" fmla="*/ 1032302 w 1637962"/>
              <a:gd name="connsiteY51" fmla="*/ 415905 h 421923"/>
              <a:gd name="connsiteX52" fmla="*/ 1089028 w 1637962"/>
              <a:gd name="connsiteY52" fmla="*/ 415905 h 421923"/>
              <a:gd name="connsiteX53" fmla="*/ 1089028 w 1637962"/>
              <a:gd name="connsiteY53" fmla="*/ 126078 h 421923"/>
              <a:gd name="connsiteX54" fmla="*/ 1032302 w 1637962"/>
              <a:gd name="connsiteY54" fmla="*/ 126078 h 421923"/>
              <a:gd name="connsiteX55" fmla="*/ 1032302 w 1637962"/>
              <a:gd name="connsiteY55" fmla="*/ 152595 h 421923"/>
              <a:gd name="connsiteX56" fmla="*/ 1030450 w 1637962"/>
              <a:gd name="connsiteY56" fmla="*/ 325257 h 421923"/>
              <a:gd name="connsiteX57" fmla="*/ 994382 w 1637962"/>
              <a:gd name="connsiteY57" fmla="*/ 355781 h 421923"/>
              <a:gd name="connsiteX58" fmla="*/ 966308 w 1637962"/>
              <a:gd name="connsiteY58" fmla="*/ 365229 h 421923"/>
              <a:gd name="connsiteX59" fmla="*/ 956467 w 1637962"/>
              <a:gd name="connsiteY59" fmla="*/ 366405 h 421923"/>
              <a:gd name="connsiteX60" fmla="*/ 952671 w 1637962"/>
              <a:gd name="connsiteY60" fmla="*/ 366523 h 421923"/>
              <a:gd name="connsiteX61" fmla="*/ 949559 w 1637962"/>
              <a:gd name="connsiteY61" fmla="*/ 366523 h 421923"/>
              <a:gd name="connsiteX62" fmla="*/ 934983 w 1637962"/>
              <a:gd name="connsiteY62" fmla="*/ 365529 h 421923"/>
              <a:gd name="connsiteX63" fmla="*/ 850284 w 1637962"/>
              <a:gd name="connsiteY63" fmla="*/ 270730 h 421923"/>
              <a:gd name="connsiteX64" fmla="*/ 943301 w 1637962"/>
              <a:gd name="connsiteY64" fmla="*/ 175332 h 421923"/>
              <a:gd name="connsiteX65" fmla="*/ 947820 w 1637962"/>
              <a:gd name="connsiteY65" fmla="*/ 175413 h 421923"/>
              <a:gd name="connsiteX66" fmla="*/ 995610 w 1637962"/>
              <a:gd name="connsiteY66" fmla="*/ 187129 h 421923"/>
              <a:gd name="connsiteX67" fmla="*/ 1030444 w 1637962"/>
              <a:gd name="connsiteY67" fmla="*/ 216725 h 421923"/>
              <a:gd name="connsiteX68" fmla="*/ 1030444 w 1637962"/>
              <a:gd name="connsiteY68" fmla="*/ 325257 h 421923"/>
              <a:gd name="connsiteX69" fmla="*/ 329629 w 1637962"/>
              <a:gd name="connsiteY69" fmla="*/ 415902 h 421923"/>
              <a:gd name="connsiteX70" fmla="*/ 388213 w 1637962"/>
              <a:gd name="connsiteY70" fmla="*/ 415902 h 421923"/>
              <a:gd name="connsiteX71" fmla="*/ 388213 w 1637962"/>
              <a:gd name="connsiteY71" fmla="*/ 12 h 421923"/>
              <a:gd name="connsiteX72" fmla="*/ 329629 w 1637962"/>
              <a:gd name="connsiteY72" fmla="*/ 12 h 421923"/>
              <a:gd name="connsiteX73" fmla="*/ 329629 w 1637962"/>
              <a:gd name="connsiteY73" fmla="*/ 415902 h 421923"/>
              <a:gd name="connsiteX74" fmla="*/ 594598 w 1637962"/>
              <a:gd name="connsiteY74" fmla="*/ 119863 h 421923"/>
              <a:gd name="connsiteX75" fmla="*/ 443604 w 1637962"/>
              <a:gd name="connsiteY75" fmla="*/ 270860 h 421923"/>
              <a:gd name="connsiteX76" fmla="*/ 592737 w 1637962"/>
              <a:gd name="connsiteY76" fmla="*/ 421917 h 421923"/>
              <a:gd name="connsiteX77" fmla="*/ 594595 w 1637962"/>
              <a:gd name="connsiteY77" fmla="*/ 421917 h 421923"/>
              <a:gd name="connsiteX78" fmla="*/ 597574 w 1637962"/>
              <a:gd name="connsiteY78" fmla="*/ 421917 h 421923"/>
              <a:gd name="connsiteX79" fmla="*/ 598854 w 1637962"/>
              <a:gd name="connsiteY79" fmla="*/ 421917 h 421923"/>
              <a:gd name="connsiteX80" fmla="*/ 674394 w 1637962"/>
              <a:gd name="connsiteY80" fmla="*/ 402800 h 421923"/>
              <a:gd name="connsiteX81" fmla="*/ 727734 w 1637962"/>
              <a:gd name="connsiteY81" fmla="*/ 354088 h 421923"/>
              <a:gd name="connsiteX82" fmla="*/ 686419 w 1637962"/>
              <a:gd name="connsiteY82" fmla="*/ 320788 h 421923"/>
              <a:gd name="connsiteX83" fmla="*/ 671308 w 1637962"/>
              <a:gd name="connsiteY83" fmla="*/ 336823 h 421923"/>
              <a:gd name="connsiteX84" fmla="*/ 652194 w 1637962"/>
              <a:gd name="connsiteY84" fmla="*/ 351312 h 421923"/>
              <a:gd name="connsiteX85" fmla="*/ 628144 w 1637962"/>
              <a:gd name="connsiteY85" fmla="*/ 362106 h 421923"/>
              <a:gd name="connsiteX86" fmla="*/ 598807 w 1637962"/>
              <a:gd name="connsiteY86" fmla="*/ 366526 h 421923"/>
              <a:gd name="connsiteX87" fmla="*/ 592737 w 1637962"/>
              <a:gd name="connsiteY87" fmla="*/ 366292 h 421923"/>
              <a:gd name="connsiteX88" fmla="*/ 504285 w 1637962"/>
              <a:gd name="connsiteY88" fmla="*/ 290668 h 421923"/>
              <a:gd name="connsiteX89" fmla="*/ 744263 w 1637962"/>
              <a:gd name="connsiteY89" fmla="*/ 290668 h 421923"/>
              <a:gd name="connsiteX90" fmla="*/ 745598 w 1637962"/>
              <a:gd name="connsiteY90" fmla="*/ 270863 h 421923"/>
              <a:gd name="connsiteX91" fmla="*/ 594601 w 1637962"/>
              <a:gd name="connsiteY91" fmla="*/ 119866 h 421923"/>
              <a:gd name="connsiteX92" fmla="*/ 506758 w 1637962"/>
              <a:gd name="connsiteY92" fmla="*/ 241335 h 421923"/>
              <a:gd name="connsiteX93" fmla="*/ 595829 w 1637962"/>
              <a:gd name="connsiteY93" fmla="*/ 175298 h 421923"/>
              <a:gd name="connsiteX94" fmla="*/ 684893 w 1637962"/>
              <a:gd name="connsiteY94" fmla="*/ 241335 h 421923"/>
              <a:gd name="connsiteX95" fmla="*/ 506758 w 1637962"/>
              <a:gd name="connsiteY95" fmla="*/ 241335 h 421923"/>
              <a:gd name="connsiteX96" fmla="*/ 227705 w 1637962"/>
              <a:gd name="connsiteY96" fmla="*/ 336817 h 421923"/>
              <a:gd name="connsiteX97" fmla="*/ 208590 w 1637962"/>
              <a:gd name="connsiteY97" fmla="*/ 351306 h 421923"/>
              <a:gd name="connsiteX98" fmla="*/ 184540 w 1637962"/>
              <a:gd name="connsiteY98" fmla="*/ 362100 h 421923"/>
              <a:gd name="connsiteX99" fmla="*/ 155250 w 1637962"/>
              <a:gd name="connsiteY99" fmla="*/ 366416 h 421923"/>
              <a:gd name="connsiteX100" fmla="*/ 148680 w 1637962"/>
              <a:gd name="connsiteY100" fmla="*/ 366127 h 421923"/>
              <a:gd name="connsiteX101" fmla="*/ 58584 w 1637962"/>
              <a:gd name="connsiteY101" fmla="*/ 270848 h 421923"/>
              <a:gd name="connsiteX102" fmla="*/ 146548 w 1637962"/>
              <a:gd name="connsiteY102" fmla="*/ 175711 h 421923"/>
              <a:gd name="connsiteX103" fmla="*/ 151699 w 1637962"/>
              <a:gd name="connsiteY103" fmla="*/ 175494 h 421923"/>
              <a:gd name="connsiteX104" fmla="*/ 173414 w 1637962"/>
              <a:gd name="connsiteY104" fmla="*/ 177681 h 421923"/>
              <a:gd name="connsiteX105" fmla="*/ 199781 w 1637962"/>
              <a:gd name="connsiteY105" fmla="*/ 187244 h 421923"/>
              <a:gd name="connsiteX106" fmla="*/ 233102 w 1637962"/>
              <a:gd name="connsiteY106" fmla="*/ 214954 h 421923"/>
              <a:gd name="connsiteX107" fmla="*/ 274414 w 1637962"/>
              <a:gd name="connsiteY107" fmla="*/ 180429 h 421923"/>
              <a:gd name="connsiteX108" fmla="*/ 221689 w 1637962"/>
              <a:gd name="connsiteY108" fmla="*/ 136337 h 421923"/>
              <a:gd name="connsiteX109" fmla="*/ 151716 w 1637962"/>
              <a:gd name="connsiteY109" fmla="*/ 119883 h 421923"/>
              <a:gd name="connsiteX110" fmla="*/ 151017 w 1637962"/>
              <a:gd name="connsiteY110" fmla="*/ 119906 h 421923"/>
              <a:gd name="connsiteX111" fmla="*/ 151017 w 1637962"/>
              <a:gd name="connsiteY111" fmla="*/ 119883 h 421923"/>
              <a:gd name="connsiteX112" fmla="*/ 1661 w 1637962"/>
              <a:gd name="connsiteY112" fmla="*/ 248535 h 421923"/>
              <a:gd name="connsiteX113" fmla="*/ 1627 w 1637962"/>
              <a:gd name="connsiteY113" fmla="*/ 248810 h 421923"/>
              <a:gd name="connsiteX114" fmla="*/ 748 w 1637962"/>
              <a:gd name="connsiteY114" fmla="*/ 255888 h 421923"/>
              <a:gd name="connsiteX115" fmla="*/ 665 w 1637962"/>
              <a:gd name="connsiteY115" fmla="*/ 256975 h 421923"/>
              <a:gd name="connsiteX116" fmla="*/ 191 w 1637962"/>
              <a:gd name="connsiteY116" fmla="*/ 263360 h 421923"/>
              <a:gd name="connsiteX117" fmla="*/ 90 w 1637962"/>
              <a:gd name="connsiteY117" fmla="*/ 267306 h 421923"/>
              <a:gd name="connsiteX118" fmla="*/ 0 w 1637962"/>
              <a:gd name="connsiteY118" fmla="*/ 270897 h 421923"/>
              <a:gd name="connsiteX119" fmla="*/ 0 w 1637962"/>
              <a:gd name="connsiteY119" fmla="*/ 270941 h 421923"/>
              <a:gd name="connsiteX120" fmla="*/ 0 w 1637962"/>
              <a:gd name="connsiteY120" fmla="*/ 270987 h 421923"/>
              <a:gd name="connsiteX121" fmla="*/ 126479 w 1637962"/>
              <a:gd name="connsiteY121" fmla="*/ 419898 h 421923"/>
              <a:gd name="connsiteX122" fmla="*/ 130591 w 1637962"/>
              <a:gd name="connsiteY122" fmla="*/ 420499 h 421923"/>
              <a:gd name="connsiteX123" fmla="*/ 151014 w 1637962"/>
              <a:gd name="connsiteY123" fmla="*/ 421912 h 421923"/>
              <a:gd name="connsiteX124" fmla="*/ 155247 w 1637962"/>
              <a:gd name="connsiteY124" fmla="*/ 421912 h 421923"/>
              <a:gd name="connsiteX125" fmla="*/ 230787 w 1637962"/>
              <a:gd name="connsiteY125" fmla="*/ 402794 h 421923"/>
              <a:gd name="connsiteX126" fmla="*/ 284127 w 1637962"/>
              <a:gd name="connsiteY126" fmla="*/ 354082 h 421923"/>
              <a:gd name="connsiteX127" fmla="*/ 242812 w 1637962"/>
              <a:gd name="connsiteY127" fmla="*/ 320782 h 421923"/>
              <a:gd name="connsiteX128" fmla="*/ 227705 w 1637962"/>
              <a:gd name="connsiteY128" fmla="*/ 336817 h 4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637962" h="421923">
                <a:moveTo>
                  <a:pt x="1406626" y="171094"/>
                </a:moveTo>
                <a:cubicBezTo>
                  <a:pt x="1394293" y="155472"/>
                  <a:pt x="1378971" y="143037"/>
                  <a:pt x="1360686" y="133786"/>
                </a:cubicBezTo>
                <a:cubicBezTo>
                  <a:pt x="1342389" y="124535"/>
                  <a:pt x="1322549" y="119906"/>
                  <a:pt x="1301177" y="119906"/>
                </a:cubicBezTo>
                <a:cubicBezTo>
                  <a:pt x="1280211" y="119906"/>
                  <a:pt x="1262422" y="123714"/>
                  <a:pt x="1247837" y="131319"/>
                </a:cubicBezTo>
                <a:cubicBezTo>
                  <a:pt x="1233241" y="138929"/>
                  <a:pt x="1222034" y="146426"/>
                  <a:pt x="1214231" y="153825"/>
                </a:cubicBezTo>
                <a:lnTo>
                  <a:pt x="1214231" y="126075"/>
                </a:lnTo>
                <a:lnTo>
                  <a:pt x="1157496" y="126075"/>
                </a:lnTo>
                <a:lnTo>
                  <a:pt x="1157496" y="415902"/>
                </a:lnTo>
                <a:lnTo>
                  <a:pt x="1216083" y="415902"/>
                </a:lnTo>
                <a:lnTo>
                  <a:pt x="1216083" y="216723"/>
                </a:lnTo>
                <a:cubicBezTo>
                  <a:pt x="1224715" y="206041"/>
                  <a:pt x="1235914" y="196478"/>
                  <a:pt x="1249689" y="188050"/>
                </a:cubicBezTo>
                <a:cubicBezTo>
                  <a:pt x="1263456" y="179631"/>
                  <a:pt x="1280003" y="175410"/>
                  <a:pt x="1299331" y="175410"/>
                </a:cubicBezTo>
                <a:cubicBezTo>
                  <a:pt x="1311246" y="175410"/>
                  <a:pt x="1322453" y="177979"/>
                  <a:pt x="1332938" y="183116"/>
                </a:cubicBezTo>
                <a:cubicBezTo>
                  <a:pt x="1343423" y="188264"/>
                  <a:pt x="1352151" y="195138"/>
                  <a:pt x="1359146" y="203773"/>
                </a:cubicBezTo>
                <a:cubicBezTo>
                  <a:pt x="1364488" y="210358"/>
                  <a:pt x="1368706" y="218575"/>
                  <a:pt x="1371792" y="228441"/>
                </a:cubicBezTo>
                <a:cubicBezTo>
                  <a:pt x="1374877" y="238308"/>
                  <a:pt x="1376414" y="252491"/>
                  <a:pt x="1376414" y="270993"/>
                </a:cubicBezTo>
                <a:lnTo>
                  <a:pt x="1376414" y="415905"/>
                </a:lnTo>
                <a:lnTo>
                  <a:pt x="1434995" y="415905"/>
                </a:lnTo>
                <a:lnTo>
                  <a:pt x="1434995" y="274078"/>
                </a:lnTo>
                <a:cubicBezTo>
                  <a:pt x="1434995" y="249003"/>
                  <a:pt x="1432626" y="228551"/>
                  <a:pt x="1427905" y="212721"/>
                </a:cubicBezTo>
                <a:cubicBezTo>
                  <a:pt x="1423176" y="196897"/>
                  <a:pt x="1416080" y="183023"/>
                  <a:pt x="1406632" y="171097"/>
                </a:cubicBezTo>
                <a:close/>
                <a:moveTo>
                  <a:pt x="1637321" y="119883"/>
                </a:moveTo>
                <a:cubicBezTo>
                  <a:pt x="1615950" y="119883"/>
                  <a:pt x="1596110" y="124494"/>
                  <a:pt x="1577813" y="133746"/>
                </a:cubicBezTo>
                <a:cubicBezTo>
                  <a:pt x="1559527" y="142997"/>
                  <a:pt x="1544206" y="155432"/>
                  <a:pt x="1531872" y="171053"/>
                </a:cubicBezTo>
                <a:cubicBezTo>
                  <a:pt x="1522425" y="182980"/>
                  <a:pt x="1515329" y="196854"/>
                  <a:pt x="1510599" y="212678"/>
                </a:cubicBezTo>
                <a:cubicBezTo>
                  <a:pt x="1505881" y="228508"/>
                  <a:pt x="1503509" y="248960"/>
                  <a:pt x="1503509" y="274035"/>
                </a:cubicBezTo>
                <a:lnTo>
                  <a:pt x="1503509" y="415865"/>
                </a:lnTo>
                <a:lnTo>
                  <a:pt x="1562090" y="415865"/>
                </a:lnTo>
                <a:lnTo>
                  <a:pt x="1562090" y="270952"/>
                </a:lnTo>
                <a:cubicBezTo>
                  <a:pt x="1562090" y="252450"/>
                  <a:pt x="1563630" y="238267"/>
                  <a:pt x="1566713" y="228401"/>
                </a:cubicBezTo>
                <a:cubicBezTo>
                  <a:pt x="1569795" y="218534"/>
                  <a:pt x="1574017" y="210317"/>
                  <a:pt x="1579359" y="203733"/>
                </a:cubicBezTo>
                <a:cubicBezTo>
                  <a:pt x="1586350" y="195100"/>
                  <a:pt x="1595082" y="188224"/>
                  <a:pt x="1605566" y="183075"/>
                </a:cubicBezTo>
                <a:cubicBezTo>
                  <a:pt x="1615687" y="178115"/>
                  <a:pt x="1626501" y="175607"/>
                  <a:pt x="1637963" y="175436"/>
                </a:cubicBezTo>
                <a:lnTo>
                  <a:pt x="1637963" y="119883"/>
                </a:lnTo>
                <a:cubicBezTo>
                  <a:pt x="1637746" y="119883"/>
                  <a:pt x="1637544" y="119883"/>
                  <a:pt x="1637327" y="119883"/>
                </a:cubicBezTo>
                <a:close/>
                <a:moveTo>
                  <a:pt x="1587370" y="28042"/>
                </a:moveTo>
                <a:lnTo>
                  <a:pt x="1538705" y="0"/>
                </a:lnTo>
                <a:cubicBezTo>
                  <a:pt x="1525109" y="24266"/>
                  <a:pt x="1499106" y="40700"/>
                  <a:pt x="1469218" y="40700"/>
                </a:cubicBezTo>
                <a:cubicBezTo>
                  <a:pt x="1439329" y="40700"/>
                  <a:pt x="1413335" y="24272"/>
                  <a:pt x="1399739" y="14"/>
                </a:cubicBezTo>
                <a:lnTo>
                  <a:pt x="1351123" y="28013"/>
                </a:lnTo>
                <a:cubicBezTo>
                  <a:pt x="1374681" y="68829"/>
                  <a:pt x="1418744" y="96319"/>
                  <a:pt x="1469255" y="96319"/>
                </a:cubicBezTo>
                <a:cubicBezTo>
                  <a:pt x="1519767" y="96319"/>
                  <a:pt x="1563806" y="68843"/>
                  <a:pt x="1587368" y="28045"/>
                </a:cubicBezTo>
                <a:close/>
                <a:moveTo>
                  <a:pt x="1032305" y="152595"/>
                </a:moveTo>
                <a:cubicBezTo>
                  <a:pt x="1019145" y="141093"/>
                  <a:pt x="1004861" y="132763"/>
                  <a:pt x="989447" y="127621"/>
                </a:cubicBezTo>
                <a:cubicBezTo>
                  <a:pt x="974025" y="122484"/>
                  <a:pt x="958088" y="119909"/>
                  <a:pt x="941657" y="119909"/>
                </a:cubicBezTo>
                <a:cubicBezTo>
                  <a:pt x="941443" y="119909"/>
                  <a:pt x="941235" y="119930"/>
                  <a:pt x="941021" y="119930"/>
                </a:cubicBezTo>
                <a:cubicBezTo>
                  <a:pt x="858348" y="120767"/>
                  <a:pt x="791582" y="188120"/>
                  <a:pt x="791582" y="270990"/>
                </a:cubicBezTo>
                <a:cubicBezTo>
                  <a:pt x="791582" y="353860"/>
                  <a:pt x="858351" y="421074"/>
                  <a:pt x="941024" y="421914"/>
                </a:cubicBezTo>
                <a:cubicBezTo>
                  <a:pt x="941648" y="421923"/>
                  <a:pt x="942293" y="421914"/>
                  <a:pt x="942917" y="421914"/>
                </a:cubicBezTo>
                <a:cubicBezTo>
                  <a:pt x="960185" y="421914"/>
                  <a:pt x="976385" y="419294"/>
                  <a:pt x="991602" y="413750"/>
                </a:cubicBezTo>
                <a:cubicBezTo>
                  <a:pt x="1006811" y="408200"/>
                  <a:pt x="1020378" y="400087"/>
                  <a:pt x="1032302" y="389388"/>
                </a:cubicBezTo>
                <a:lnTo>
                  <a:pt x="1032302" y="415905"/>
                </a:lnTo>
                <a:lnTo>
                  <a:pt x="1089028" y="415905"/>
                </a:lnTo>
                <a:lnTo>
                  <a:pt x="1089028" y="126078"/>
                </a:lnTo>
                <a:lnTo>
                  <a:pt x="1032302" y="126078"/>
                </a:lnTo>
                <a:lnTo>
                  <a:pt x="1032302" y="152595"/>
                </a:lnTo>
                <a:close/>
                <a:moveTo>
                  <a:pt x="1030450" y="325257"/>
                </a:moveTo>
                <a:cubicBezTo>
                  <a:pt x="1020584" y="338417"/>
                  <a:pt x="1008562" y="348596"/>
                  <a:pt x="994382" y="355781"/>
                </a:cubicBezTo>
                <a:cubicBezTo>
                  <a:pt x="985154" y="360462"/>
                  <a:pt x="975796" y="363594"/>
                  <a:pt x="966308" y="365229"/>
                </a:cubicBezTo>
                <a:cubicBezTo>
                  <a:pt x="963236" y="365867"/>
                  <a:pt x="959871" y="366234"/>
                  <a:pt x="956467" y="366405"/>
                </a:cubicBezTo>
                <a:cubicBezTo>
                  <a:pt x="956447" y="366405"/>
                  <a:pt x="953904" y="366506"/>
                  <a:pt x="952671" y="366523"/>
                </a:cubicBezTo>
                <a:cubicBezTo>
                  <a:pt x="952081" y="366535"/>
                  <a:pt x="950010" y="366535"/>
                  <a:pt x="949559" y="366523"/>
                </a:cubicBezTo>
                <a:cubicBezTo>
                  <a:pt x="941475" y="366428"/>
                  <a:pt x="934983" y="365529"/>
                  <a:pt x="934983" y="365529"/>
                </a:cubicBezTo>
                <a:cubicBezTo>
                  <a:pt x="887482" y="360924"/>
                  <a:pt x="850284" y="320343"/>
                  <a:pt x="850284" y="270730"/>
                </a:cubicBezTo>
                <a:cubicBezTo>
                  <a:pt x="850284" y="218239"/>
                  <a:pt x="891877" y="175676"/>
                  <a:pt x="943301" y="175332"/>
                </a:cubicBezTo>
                <a:cubicBezTo>
                  <a:pt x="944792" y="175353"/>
                  <a:pt x="946286" y="175413"/>
                  <a:pt x="947820" y="175413"/>
                </a:cubicBezTo>
                <a:cubicBezTo>
                  <a:pt x="965484" y="175413"/>
                  <a:pt x="981421" y="179322"/>
                  <a:pt x="995610" y="187129"/>
                </a:cubicBezTo>
                <a:cubicBezTo>
                  <a:pt x="1009787" y="194941"/>
                  <a:pt x="1021404" y="204811"/>
                  <a:pt x="1030444" y="216725"/>
                </a:cubicBezTo>
                <a:lnTo>
                  <a:pt x="1030444" y="325257"/>
                </a:lnTo>
                <a:close/>
                <a:moveTo>
                  <a:pt x="329629" y="415902"/>
                </a:moveTo>
                <a:lnTo>
                  <a:pt x="388213" y="415902"/>
                </a:lnTo>
                <a:lnTo>
                  <a:pt x="388213" y="12"/>
                </a:lnTo>
                <a:lnTo>
                  <a:pt x="329629" y="12"/>
                </a:lnTo>
                <a:lnTo>
                  <a:pt x="329629" y="415902"/>
                </a:lnTo>
                <a:close/>
                <a:moveTo>
                  <a:pt x="594598" y="119863"/>
                </a:moveTo>
                <a:cubicBezTo>
                  <a:pt x="511205" y="119863"/>
                  <a:pt x="443604" y="187467"/>
                  <a:pt x="443604" y="270860"/>
                </a:cubicBezTo>
                <a:cubicBezTo>
                  <a:pt x="443604" y="353629"/>
                  <a:pt x="510205" y="420918"/>
                  <a:pt x="592737" y="421917"/>
                </a:cubicBezTo>
                <a:cubicBezTo>
                  <a:pt x="593361" y="421926"/>
                  <a:pt x="593968" y="421917"/>
                  <a:pt x="594595" y="421917"/>
                </a:cubicBezTo>
                <a:cubicBezTo>
                  <a:pt x="595600" y="421917"/>
                  <a:pt x="596537" y="421932"/>
                  <a:pt x="597574" y="421917"/>
                </a:cubicBezTo>
                <a:cubicBezTo>
                  <a:pt x="597998" y="421923"/>
                  <a:pt x="598426" y="421917"/>
                  <a:pt x="598854" y="421917"/>
                </a:cubicBezTo>
                <a:cubicBezTo>
                  <a:pt x="626806" y="421917"/>
                  <a:pt x="651983" y="415547"/>
                  <a:pt x="674394" y="402800"/>
                </a:cubicBezTo>
                <a:cubicBezTo>
                  <a:pt x="696797" y="390064"/>
                  <a:pt x="714574" y="373816"/>
                  <a:pt x="727734" y="354088"/>
                </a:cubicBezTo>
                <a:lnTo>
                  <a:pt x="686419" y="320788"/>
                </a:lnTo>
                <a:cubicBezTo>
                  <a:pt x="681891" y="326133"/>
                  <a:pt x="676861" y="331480"/>
                  <a:pt x="671308" y="336823"/>
                </a:cubicBezTo>
                <a:cubicBezTo>
                  <a:pt x="665758" y="342170"/>
                  <a:pt x="659382" y="346995"/>
                  <a:pt x="652194" y="351312"/>
                </a:cubicBezTo>
                <a:cubicBezTo>
                  <a:pt x="644994" y="355628"/>
                  <a:pt x="636979" y="359231"/>
                  <a:pt x="628144" y="362106"/>
                </a:cubicBezTo>
                <a:cubicBezTo>
                  <a:pt x="619298" y="364986"/>
                  <a:pt x="609492" y="366526"/>
                  <a:pt x="598807" y="366526"/>
                </a:cubicBezTo>
                <a:cubicBezTo>
                  <a:pt x="596727" y="366526"/>
                  <a:pt x="594971" y="366390"/>
                  <a:pt x="592737" y="366292"/>
                </a:cubicBezTo>
                <a:cubicBezTo>
                  <a:pt x="548810" y="364348"/>
                  <a:pt x="513086" y="332784"/>
                  <a:pt x="504285" y="290668"/>
                </a:cubicBezTo>
                <a:lnTo>
                  <a:pt x="744263" y="290668"/>
                </a:lnTo>
                <a:cubicBezTo>
                  <a:pt x="745112" y="284182"/>
                  <a:pt x="745598" y="277580"/>
                  <a:pt x="745598" y="270863"/>
                </a:cubicBezTo>
                <a:cubicBezTo>
                  <a:pt x="745598" y="187470"/>
                  <a:pt x="677994" y="119866"/>
                  <a:pt x="594601" y="119866"/>
                </a:cubicBezTo>
                <a:close/>
                <a:moveTo>
                  <a:pt x="506758" y="241335"/>
                </a:moveTo>
                <a:cubicBezTo>
                  <a:pt x="518928" y="203025"/>
                  <a:pt x="554178" y="175298"/>
                  <a:pt x="595829" y="175298"/>
                </a:cubicBezTo>
                <a:cubicBezTo>
                  <a:pt x="637479" y="175298"/>
                  <a:pt x="672727" y="203025"/>
                  <a:pt x="684893" y="241335"/>
                </a:cubicBezTo>
                <a:lnTo>
                  <a:pt x="506758" y="241335"/>
                </a:lnTo>
                <a:close/>
                <a:moveTo>
                  <a:pt x="227705" y="336817"/>
                </a:moveTo>
                <a:cubicBezTo>
                  <a:pt x="222154" y="342162"/>
                  <a:pt x="215778" y="346990"/>
                  <a:pt x="208590" y="351306"/>
                </a:cubicBezTo>
                <a:cubicBezTo>
                  <a:pt x="201390" y="355622"/>
                  <a:pt x="193375" y="359225"/>
                  <a:pt x="184540" y="362100"/>
                </a:cubicBezTo>
                <a:cubicBezTo>
                  <a:pt x="175694" y="364980"/>
                  <a:pt x="165934" y="366416"/>
                  <a:pt x="155250" y="366416"/>
                </a:cubicBezTo>
                <a:cubicBezTo>
                  <a:pt x="153008" y="366416"/>
                  <a:pt x="150847" y="366269"/>
                  <a:pt x="148680" y="366127"/>
                </a:cubicBezTo>
                <a:cubicBezTo>
                  <a:pt x="98622" y="364209"/>
                  <a:pt x="58584" y="322330"/>
                  <a:pt x="58584" y="270848"/>
                </a:cubicBezTo>
                <a:cubicBezTo>
                  <a:pt x="58584" y="220097"/>
                  <a:pt x="97487" y="178718"/>
                  <a:pt x="146548" y="175711"/>
                </a:cubicBezTo>
                <a:cubicBezTo>
                  <a:pt x="148275" y="175630"/>
                  <a:pt x="149905" y="175494"/>
                  <a:pt x="151699" y="175494"/>
                </a:cubicBezTo>
                <a:cubicBezTo>
                  <a:pt x="159413" y="175494"/>
                  <a:pt x="166630" y="176251"/>
                  <a:pt x="173414" y="177681"/>
                </a:cubicBezTo>
                <a:cubicBezTo>
                  <a:pt x="182781" y="179574"/>
                  <a:pt x="191584" y="182731"/>
                  <a:pt x="199781" y="187244"/>
                </a:cubicBezTo>
                <a:cubicBezTo>
                  <a:pt x="213195" y="194635"/>
                  <a:pt x="224284" y="203889"/>
                  <a:pt x="233102" y="214954"/>
                </a:cubicBezTo>
                <a:lnTo>
                  <a:pt x="274414" y="180429"/>
                </a:lnTo>
                <a:cubicBezTo>
                  <a:pt x="260020" y="161929"/>
                  <a:pt x="242445" y="147235"/>
                  <a:pt x="221689" y="136337"/>
                </a:cubicBezTo>
                <a:cubicBezTo>
                  <a:pt x="200925" y="125445"/>
                  <a:pt x="177615" y="119883"/>
                  <a:pt x="151716" y="119883"/>
                </a:cubicBezTo>
                <a:cubicBezTo>
                  <a:pt x="151482" y="119883"/>
                  <a:pt x="151251" y="119904"/>
                  <a:pt x="151017" y="119906"/>
                </a:cubicBezTo>
                <a:lnTo>
                  <a:pt x="151017" y="119883"/>
                </a:lnTo>
                <a:cubicBezTo>
                  <a:pt x="75214" y="119883"/>
                  <a:pt x="12470" y="175740"/>
                  <a:pt x="1661" y="248535"/>
                </a:cubicBezTo>
                <a:cubicBezTo>
                  <a:pt x="1647" y="248628"/>
                  <a:pt x="1641" y="248717"/>
                  <a:pt x="1627" y="248810"/>
                </a:cubicBezTo>
                <a:cubicBezTo>
                  <a:pt x="1283" y="251153"/>
                  <a:pt x="985" y="253510"/>
                  <a:pt x="748" y="255888"/>
                </a:cubicBezTo>
                <a:cubicBezTo>
                  <a:pt x="714" y="256246"/>
                  <a:pt x="699" y="256613"/>
                  <a:pt x="665" y="256975"/>
                </a:cubicBezTo>
                <a:cubicBezTo>
                  <a:pt x="471" y="259092"/>
                  <a:pt x="295" y="261219"/>
                  <a:pt x="191" y="263360"/>
                </a:cubicBezTo>
                <a:cubicBezTo>
                  <a:pt x="124" y="264668"/>
                  <a:pt x="121" y="265989"/>
                  <a:pt x="90" y="267306"/>
                </a:cubicBezTo>
                <a:cubicBezTo>
                  <a:pt x="61" y="268505"/>
                  <a:pt x="0" y="269693"/>
                  <a:pt x="0" y="270897"/>
                </a:cubicBezTo>
                <a:cubicBezTo>
                  <a:pt x="0" y="270912"/>
                  <a:pt x="0" y="270926"/>
                  <a:pt x="0" y="270941"/>
                </a:cubicBezTo>
                <a:cubicBezTo>
                  <a:pt x="0" y="270955"/>
                  <a:pt x="0" y="270973"/>
                  <a:pt x="0" y="270987"/>
                </a:cubicBezTo>
                <a:cubicBezTo>
                  <a:pt x="0" y="346019"/>
                  <a:pt x="54761" y="408179"/>
                  <a:pt x="126479" y="419898"/>
                </a:cubicBezTo>
                <a:cubicBezTo>
                  <a:pt x="126997" y="419982"/>
                  <a:pt x="129735" y="420383"/>
                  <a:pt x="130591" y="420499"/>
                </a:cubicBezTo>
                <a:cubicBezTo>
                  <a:pt x="137273" y="421403"/>
                  <a:pt x="144083" y="421912"/>
                  <a:pt x="151014" y="421912"/>
                </a:cubicBezTo>
                <a:lnTo>
                  <a:pt x="155247" y="421912"/>
                </a:lnTo>
                <a:cubicBezTo>
                  <a:pt x="183200" y="421912"/>
                  <a:pt x="208376" y="415541"/>
                  <a:pt x="230787" y="402794"/>
                </a:cubicBezTo>
                <a:cubicBezTo>
                  <a:pt x="253190" y="390058"/>
                  <a:pt x="270967" y="373810"/>
                  <a:pt x="284127" y="354082"/>
                </a:cubicBezTo>
                <a:lnTo>
                  <a:pt x="242812" y="320782"/>
                </a:lnTo>
                <a:cubicBezTo>
                  <a:pt x="238285" y="326127"/>
                  <a:pt x="233255" y="331475"/>
                  <a:pt x="227705" y="336817"/>
                </a:cubicBezTo>
                <a:close/>
              </a:path>
            </a:pathLst>
          </a:custGeom>
          <a:solidFill>
            <a:srgbClr val="6E00A5"/>
          </a:solidFill>
          <a:ln w="2883" cap="flat">
            <a:noFill/>
            <a:prstDash val="solid"/>
            <a:miter/>
          </a:ln>
        </p:spPr>
        <p:txBody>
          <a:bodyPr rtlCol="0" anchor="ctr"/>
          <a:lstStyle/>
          <a:p>
            <a:endParaRPr lang="lv-LV"/>
          </a:p>
        </p:txBody>
      </p:sp>
    </p:spTree>
    <p:extLst>
      <p:ext uri="{BB962C8B-B14F-4D97-AF65-F5344CB8AC3E}">
        <p14:creationId xmlns:p14="http://schemas.microsoft.com/office/powerpoint/2010/main" val="4164055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eanR Grupa grupa">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0"/>
            <a:ext cx="10992499"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r>
              <a:rPr lang="en-GB" sz="4100" spc="5" dirty="0"/>
              <a:t> </a:t>
            </a:r>
            <a:r>
              <a:rPr lang="en-GB" sz="4100" spc="5" dirty="0" err="1"/>
              <a:t>elit</a:t>
            </a:r>
            <a:r>
              <a:rPr lang="en-GB" sz="4100" spc="5" dirty="0"/>
              <a:t>, </a:t>
            </a:r>
            <a:r>
              <a:rPr lang="en-GB" sz="4100" spc="10" dirty="0" err="1"/>
              <a:t>sed</a:t>
            </a:r>
            <a:r>
              <a:rPr lang="en-GB" sz="4100" spc="5" dirty="0"/>
              <a:t> </a:t>
            </a:r>
            <a:r>
              <a:rPr lang="en-GB" sz="4100" spc="10" dirty="0" err="1"/>
              <a:t>diam</a:t>
            </a:r>
            <a:r>
              <a:rPr lang="en-GB" sz="4100" dirty="0"/>
              <a:t> </a:t>
            </a:r>
            <a:r>
              <a:rPr lang="en-GB" sz="4100" spc="5" dirty="0" err="1"/>
              <a:t>nonummy</a:t>
            </a:r>
            <a:endParaRPr lang="en-LV" dirty="0"/>
          </a:p>
        </p:txBody>
      </p:sp>
      <p:pic>
        <p:nvPicPr>
          <p:cNvPr id="6" name="Graphic 5">
            <a:extLst>
              <a:ext uri="{FF2B5EF4-FFF2-40B4-BE49-F238E27FC236}">
                <a16:creationId xmlns:a16="http://schemas.microsoft.com/office/drawing/2014/main" id="{85296138-190E-9181-93CD-878C0E95874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259999" y="9758597"/>
            <a:ext cx="11373711" cy="595003"/>
          </a:xfrm>
          <a:prstGeom prst="rect">
            <a:avLst/>
          </a:prstGeom>
        </p:spPr>
      </p:pic>
    </p:spTree>
    <p:extLst>
      <p:ext uri="{BB962C8B-B14F-4D97-AF65-F5344CB8AC3E}">
        <p14:creationId xmlns:p14="http://schemas.microsoft.com/office/powerpoint/2010/main" val="26340180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1">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pic>
        <p:nvPicPr>
          <p:cNvPr id="9" name="Picture 8">
            <a:hlinkClick r:id="rId2"/>
            <a:hlinkHover r:id="rId2"/>
            <a:extLst>
              <a:ext uri="{FF2B5EF4-FFF2-40B4-BE49-F238E27FC236}">
                <a16:creationId xmlns:a16="http://schemas.microsoft.com/office/drawing/2014/main" id="{3AE86E6E-C2FC-A444-9B0D-747EBDE6B602}"/>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7" name="Text Placeholder 4">
            <a:extLst>
              <a:ext uri="{FF2B5EF4-FFF2-40B4-BE49-F238E27FC236}">
                <a16:creationId xmlns:a16="http://schemas.microsoft.com/office/drawing/2014/main" id="{0EFF09E1-F5D1-854D-8362-DE606EC62D39}"/>
              </a:ext>
            </a:extLst>
          </p:cNvPr>
          <p:cNvSpPr>
            <a:spLocks noGrp="1"/>
          </p:cNvSpPr>
          <p:nvPr>
            <p:ph type="body" sz="quarter" idx="15" hasCustomPrompt="1"/>
          </p:nvPr>
        </p:nvSpPr>
        <p:spPr>
          <a:xfrm>
            <a:off x="10366506"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sp>
        <p:nvSpPr>
          <p:cNvPr id="17" name="Text Placeholder 4">
            <a:extLst>
              <a:ext uri="{FF2B5EF4-FFF2-40B4-BE49-F238E27FC236}">
                <a16:creationId xmlns:a16="http://schemas.microsoft.com/office/drawing/2014/main" id="{89AEBDA7-F78A-D747-8D9C-C4F09BFF2703}"/>
              </a:ext>
            </a:extLst>
          </p:cNvPr>
          <p:cNvSpPr>
            <a:spLocks noGrp="1"/>
          </p:cNvSpPr>
          <p:nvPr>
            <p:ph type="body" sz="quarter" idx="16" hasCustomPrompt="1"/>
          </p:nvPr>
        </p:nvSpPr>
        <p:spPr>
          <a:xfrm>
            <a:off x="17105187" y="7142263"/>
            <a:ext cx="2627380" cy="1785305"/>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p>
          <a:p>
            <a:pPr lvl="0"/>
            <a:endParaRPr lang="en-LV" dirty="0"/>
          </a:p>
        </p:txBody>
      </p:sp>
      <p:sp>
        <p:nvSpPr>
          <p:cNvPr id="18" name="Oval 17">
            <a:extLst>
              <a:ext uri="{FF2B5EF4-FFF2-40B4-BE49-F238E27FC236}">
                <a16:creationId xmlns:a16="http://schemas.microsoft.com/office/drawing/2014/main" id="{EFFFAACB-7B31-0C4A-AF78-526736B5C9E4}"/>
              </a:ext>
            </a:extLst>
          </p:cNvPr>
          <p:cNvSpPr/>
          <p:nvPr userDrawn="1"/>
        </p:nvSpPr>
        <p:spPr>
          <a:xfrm>
            <a:off x="16823786" y="7201620"/>
            <a:ext cx="251999" cy="251999"/>
          </a:xfrm>
          <a:prstGeom prst="ellipse">
            <a:avLst/>
          </a:prstGeom>
          <a:solidFill>
            <a:srgbClr val="6E00A5"/>
          </a:solidFill>
        </p:spPr>
        <p:txBody>
          <a:bodyPr wrap="square" lIns="0" tIns="0" rIns="0" bIns="0" rtlCol="0" anchor="ctr"/>
          <a:lstStyle/>
          <a:p>
            <a:pPr algn="l"/>
            <a:endParaRPr lang="en-LV"/>
          </a:p>
        </p:txBody>
      </p:sp>
      <p:sp>
        <p:nvSpPr>
          <p:cNvPr id="22" name="Oval 21">
            <a:extLst>
              <a:ext uri="{FF2B5EF4-FFF2-40B4-BE49-F238E27FC236}">
                <a16:creationId xmlns:a16="http://schemas.microsoft.com/office/drawing/2014/main" id="{E9B3D167-0F63-CB4F-A512-A4E4D7730BD7}"/>
              </a:ext>
            </a:extLst>
          </p:cNvPr>
          <p:cNvSpPr/>
          <p:nvPr userDrawn="1"/>
        </p:nvSpPr>
        <p:spPr>
          <a:xfrm>
            <a:off x="16823786" y="7665854"/>
            <a:ext cx="251999" cy="251999"/>
          </a:xfrm>
          <a:prstGeom prst="ellipse">
            <a:avLst/>
          </a:prstGeom>
          <a:solidFill>
            <a:srgbClr val="BDB1ED"/>
          </a:solidFill>
        </p:spPr>
        <p:txBody>
          <a:bodyPr wrap="square" lIns="0" tIns="0" rIns="0" bIns="0" rtlCol="0" anchor="ctr"/>
          <a:lstStyle/>
          <a:p>
            <a:pPr algn="l"/>
            <a:endParaRPr lang="en-LV"/>
          </a:p>
        </p:txBody>
      </p:sp>
      <p:sp>
        <p:nvSpPr>
          <p:cNvPr id="23" name="Oval 22">
            <a:extLst>
              <a:ext uri="{FF2B5EF4-FFF2-40B4-BE49-F238E27FC236}">
                <a16:creationId xmlns:a16="http://schemas.microsoft.com/office/drawing/2014/main" id="{618C4E67-095D-7941-8FCF-79AF9E1F5944}"/>
              </a:ext>
            </a:extLst>
          </p:cNvPr>
          <p:cNvSpPr/>
          <p:nvPr userDrawn="1"/>
        </p:nvSpPr>
        <p:spPr>
          <a:xfrm>
            <a:off x="16823786" y="8158223"/>
            <a:ext cx="251999" cy="251999"/>
          </a:xfrm>
          <a:prstGeom prst="ellipse">
            <a:avLst/>
          </a:prstGeom>
          <a:solidFill>
            <a:srgbClr val="E5E0F8"/>
          </a:solidFill>
        </p:spPr>
        <p:txBody>
          <a:bodyPr wrap="square" lIns="0" tIns="0" rIns="0" bIns="0" rtlCol="0" anchor="ctr"/>
          <a:lstStyle/>
          <a:p>
            <a:pPr algn="l"/>
            <a:r>
              <a:rPr lang="en-LV" dirty="0"/>
              <a:t> </a:t>
            </a:r>
          </a:p>
        </p:txBody>
      </p:sp>
      <p:sp>
        <p:nvSpPr>
          <p:cNvPr id="24" name="Oval 23">
            <a:extLst>
              <a:ext uri="{FF2B5EF4-FFF2-40B4-BE49-F238E27FC236}">
                <a16:creationId xmlns:a16="http://schemas.microsoft.com/office/drawing/2014/main" id="{4DAB468A-C766-374C-B9E3-ED9E38A834D2}"/>
              </a:ext>
            </a:extLst>
          </p:cNvPr>
          <p:cNvSpPr/>
          <p:nvPr userDrawn="1"/>
        </p:nvSpPr>
        <p:spPr>
          <a:xfrm>
            <a:off x="16823786" y="8636524"/>
            <a:ext cx="251999" cy="251999"/>
          </a:xfrm>
          <a:prstGeom prst="ellipse">
            <a:avLst/>
          </a:prstGeom>
          <a:solidFill>
            <a:srgbClr val="DCFF00"/>
          </a:solidFill>
        </p:spPr>
        <p:txBody>
          <a:bodyPr wrap="square" lIns="0" tIns="0" rIns="0" bIns="0" rtlCol="0" anchor="ctr"/>
          <a:lstStyle/>
          <a:p>
            <a:pPr algn="l"/>
            <a:endParaRPr lang="en-LV"/>
          </a:p>
        </p:txBody>
      </p:sp>
      <p:sp>
        <p:nvSpPr>
          <p:cNvPr id="25" name="Text Placeholder 4">
            <a:extLst>
              <a:ext uri="{FF2B5EF4-FFF2-40B4-BE49-F238E27FC236}">
                <a16:creationId xmlns:a16="http://schemas.microsoft.com/office/drawing/2014/main" id="{04895A87-914A-134E-A9E0-DCD21D6D9FE9}"/>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6" name="Oval 25">
            <a:extLst>
              <a:ext uri="{FF2B5EF4-FFF2-40B4-BE49-F238E27FC236}">
                <a16:creationId xmlns:a16="http://schemas.microsoft.com/office/drawing/2014/main" id="{F50D2858-D564-3544-B25E-483A396906C8}"/>
              </a:ext>
            </a:extLst>
          </p:cNvPr>
          <p:cNvSpPr/>
          <p:nvPr userDrawn="1"/>
        </p:nvSpPr>
        <p:spPr>
          <a:xfrm>
            <a:off x="1484530" y="8618040"/>
            <a:ext cx="251999" cy="251999"/>
          </a:xfrm>
          <a:prstGeom prst="ellipse">
            <a:avLst/>
          </a:prstGeom>
          <a:solidFill>
            <a:srgbClr val="6E00A5"/>
          </a:solidFill>
        </p:spPr>
        <p:txBody>
          <a:bodyPr wrap="square" lIns="0" tIns="0" rIns="0" bIns="0" rtlCol="0" anchor="ctr"/>
          <a:lstStyle/>
          <a:p>
            <a:pPr algn="l"/>
            <a:endParaRPr lang="en-LV"/>
          </a:p>
        </p:txBody>
      </p:sp>
      <p:sp>
        <p:nvSpPr>
          <p:cNvPr id="28" name="Text Placeholder 4">
            <a:extLst>
              <a:ext uri="{FF2B5EF4-FFF2-40B4-BE49-F238E27FC236}">
                <a16:creationId xmlns:a16="http://schemas.microsoft.com/office/drawing/2014/main" id="{8F0CB8BD-D164-4E49-A51F-D14F4A103D7D}"/>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9" name="Oval 28">
            <a:extLst>
              <a:ext uri="{FF2B5EF4-FFF2-40B4-BE49-F238E27FC236}">
                <a16:creationId xmlns:a16="http://schemas.microsoft.com/office/drawing/2014/main" id="{4AD6FEBC-1307-E04F-A633-B2C4D70864B2}"/>
              </a:ext>
            </a:extLst>
          </p:cNvPr>
          <p:cNvSpPr/>
          <p:nvPr userDrawn="1"/>
        </p:nvSpPr>
        <p:spPr>
          <a:xfrm>
            <a:off x="4049310" y="8618040"/>
            <a:ext cx="251999" cy="251999"/>
          </a:xfrm>
          <a:prstGeom prst="ellipse">
            <a:avLst/>
          </a:prstGeom>
          <a:solidFill>
            <a:srgbClr val="BDB1ED"/>
          </a:solidFill>
        </p:spPr>
        <p:txBody>
          <a:bodyPr wrap="square" lIns="0" tIns="0" rIns="0" bIns="0" rtlCol="0" anchor="ctr"/>
          <a:lstStyle/>
          <a:p>
            <a:pPr algn="l"/>
            <a:endParaRPr lang="en-LV"/>
          </a:p>
        </p:txBody>
      </p:sp>
      <p:sp>
        <p:nvSpPr>
          <p:cNvPr id="3" name="Chart Placeholder 2">
            <a:extLst>
              <a:ext uri="{FF2B5EF4-FFF2-40B4-BE49-F238E27FC236}">
                <a16:creationId xmlns:a16="http://schemas.microsoft.com/office/drawing/2014/main" id="{8A208A29-681C-BE40-B047-7283EB5D0071}"/>
              </a:ext>
            </a:extLst>
          </p:cNvPr>
          <p:cNvSpPr>
            <a:spLocks noGrp="1"/>
          </p:cNvSpPr>
          <p:nvPr>
            <p:ph type="chart" sz="quarter" idx="19"/>
          </p:nvPr>
        </p:nvSpPr>
        <p:spPr>
          <a:xfrm>
            <a:off x="1260000" y="3591852"/>
            <a:ext cx="8952502" cy="4666829"/>
          </a:xfrm>
        </p:spPr>
        <p:txBody>
          <a:bodyPr/>
          <a:lstStyle/>
          <a:p>
            <a:r>
              <a:rPr lang="lv-LV"/>
              <a:t>Lai pievienotu diagrammu, noklikšķiniet uz ikonas</a:t>
            </a:r>
            <a:endParaRPr lang="en-LV" dirty="0"/>
          </a:p>
        </p:txBody>
      </p:sp>
      <p:sp>
        <p:nvSpPr>
          <p:cNvPr id="64" name="Chart Placeholder 63">
            <a:extLst>
              <a:ext uri="{FF2B5EF4-FFF2-40B4-BE49-F238E27FC236}">
                <a16:creationId xmlns:a16="http://schemas.microsoft.com/office/drawing/2014/main" id="{27D60BB4-7CEF-3E4E-BAF1-E8805E1EF1FB}"/>
              </a:ext>
            </a:extLst>
          </p:cNvPr>
          <p:cNvSpPr>
            <a:spLocks noGrp="1"/>
          </p:cNvSpPr>
          <p:nvPr>
            <p:ph type="chart" sz="quarter" idx="20"/>
          </p:nvPr>
        </p:nvSpPr>
        <p:spPr>
          <a:xfrm>
            <a:off x="10615613" y="3592513"/>
            <a:ext cx="8043862" cy="4666168"/>
          </a:xfrm>
        </p:spPr>
        <p:txBody>
          <a:bodyPr/>
          <a:lstStyle/>
          <a:p>
            <a:r>
              <a:rPr lang="lv-LV"/>
              <a:t>Lai pievienotu diagrammu, noklikšķiniet uz ikonas</a:t>
            </a:r>
            <a:endParaRPr lang="en-LV"/>
          </a:p>
        </p:txBody>
      </p:sp>
      <p:pic>
        <p:nvPicPr>
          <p:cNvPr id="2" name="Graphic 1">
            <a:extLst>
              <a:ext uri="{FF2B5EF4-FFF2-40B4-BE49-F238E27FC236}">
                <a16:creationId xmlns:a16="http://schemas.microsoft.com/office/drawing/2014/main" id="{39FDD19F-E4DF-21FC-2179-C30D13D9FB95}"/>
              </a:ext>
            </a:extLst>
          </p:cNvPr>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260000" y="9900000"/>
            <a:ext cx="3293659" cy="453600"/>
          </a:xfrm>
          <a:prstGeom prst="rect">
            <a:avLst/>
          </a:prstGeom>
        </p:spPr>
      </p:pic>
    </p:spTree>
    <p:extLst>
      <p:ext uri="{BB962C8B-B14F-4D97-AF65-F5344CB8AC3E}">
        <p14:creationId xmlns:p14="http://schemas.microsoft.com/office/powerpoint/2010/main" val="34454339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2">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pic>
        <p:nvPicPr>
          <p:cNvPr id="9" name="Picture 8">
            <a:hlinkClick r:id="rId2"/>
            <a:hlinkHover r:id="rId2"/>
            <a:extLst>
              <a:ext uri="{FF2B5EF4-FFF2-40B4-BE49-F238E27FC236}">
                <a16:creationId xmlns:a16="http://schemas.microsoft.com/office/drawing/2014/main" id="{3AE86E6E-C2FC-A444-9B0D-747EBDE6B602}"/>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7" name="Text Placeholder 4">
            <a:extLst>
              <a:ext uri="{FF2B5EF4-FFF2-40B4-BE49-F238E27FC236}">
                <a16:creationId xmlns:a16="http://schemas.microsoft.com/office/drawing/2014/main" id="{0EFF09E1-F5D1-854D-8362-DE606EC62D39}"/>
              </a:ext>
            </a:extLst>
          </p:cNvPr>
          <p:cNvSpPr>
            <a:spLocks noGrp="1"/>
          </p:cNvSpPr>
          <p:nvPr>
            <p:ph type="body" sz="quarter" idx="15" hasCustomPrompt="1"/>
          </p:nvPr>
        </p:nvSpPr>
        <p:spPr>
          <a:xfrm>
            <a:off x="10366506"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sp>
        <p:nvSpPr>
          <p:cNvPr id="17" name="Text Placeholder 4">
            <a:extLst>
              <a:ext uri="{FF2B5EF4-FFF2-40B4-BE49-F238E27FC236}">
                <a16:creationId xmlns:a16="http://schemas.microsoft.com/office/drawing/2014/main" id="{89AEBDA7-F78A-D747-8D9C-C4F09BFF2703}"/>
              </a:ext>
            </a:extLst>
          </p:cNvPr>
          <p:cNvSpPr>
            <a:spLocks noGrp="1"/>
          </p:cNvSpPr>
          <p:nvPr>
            <p:ph type="body" sz="quarter" idx="16" hasCustomPrompt="1"/>
          </p:nvPr>
        </p:nvSpPr>
        <p:spPr>
          <a:xfrm>
            <a:off x="17105187" y="7142263"/>
            <a:ext cx="2627380" cy="1785305"/>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p>
          <a:p>
            <a:pPr lvl="0"/>
            <a:endParaRPr lang="en-LV" dirty="0"/>
          </a:p>
        </p:txBody>
      </p:sp>
      <p:sp>
        <p:nvSpPr>
          <p:cNvPr id="18" name="Oval 17">
            <a:extLst>
              <a:ext uri="{FF2B5EF4-FFF2-40B4-BE49-F238E27FC236}">
                <a16:creationId xmlns:a16="http://schemas.microsoft.com/office/drawing/2014/main" id="{EFFFAACB-7B31-0C4A-AF78-526736B5C9E4}"/>
              </a:ext>
            </a:extLst>
          </p:cNvPr>
          <p:cNvSpPr/>
          <p:nvPr userDrawn="1"/>
        </p:nvSpPr>
        <p:spPr>
          <a:xfrm>
            <a:off x="16823786" y="7201620"/>
            <a:ext cx="251999" cy="251999"/>
          </a:xfrm>
          <a:prstGeom prst="ellipse">
            <a:avLst/>
          </a:prstGeom>
          <a:solidFill>
            <a:srgbClr val="6E00A5"/>
          </a:solidFill>
        </p:spPr>
        <p:txBody>
          <a:bodyPr wrap="square" lIns="0" tIns="0" rIns="0" bIns="0" rtlCol="0" anchor="ctr"/>
          <a:lstStyle/>
          <a:p>
            <a:pPr algn="l"/>
            <a:endParaRPr lang="en-LV"/>
          </a:p>
        </p:txBody>
      </p:sp>
      <p:sp>
        <p:nvSpPr>
          <p:cNvPr id="22" name="Oval 21">
            <a:extLst>
              <a:ext uri="{FF2B5EF4-FFF2-40B4-BE49-F238E27FC236}">
                <a16:creationId xmlns:a16="http://schemas.microsoft.com/office/drawing/2014/main" id="{E9B3D167-0F63-CB4F-A512-A4E4D7730BD7}"/>
              </a:ext>
            </a:extLst>
          </p:cNvPr>
          <p:cNvSpPr/>
          <p:nvPr userDrawn="1"/>
        </p:nvSpPr>
        <p:spPr>
          <a:xfrm>
            <a:off x="16823786" y="7665854"/>
            <a:ext cx="251999" cy="251999"/>
          </a:xfrm>
          <a:prstGeom prst="ellipse">
            <a:avLst/>
          </a:prstGeom>
          <a:solidFill>
            <a:srgbClr val="BDB1ED"/>
          </a:solidFill>
        </p:spPr>
        <p:txBody>
          <a:bodyPr wrap="square" lIns="0" tIns="0" rIns="0" bIns="0" rtlCol="0" anchor="ctr"/>
          <a:lstStyle/>
          <a:p>
            <a:pPr algn="l"/>
            <a:endParaRPr lang="en-LV"/>
          </a:p>
        </p:txBody>
      </p:sp>
      <p:sp>
        <p:nvSpPr>
          <p:cNvPr id="24" name="Oval 23">
            <a:extLst>
              <a:ext uri="{FF2B5EF4-FFF2-40B4-BE49-F238E27FC236}">
                <a16:creationId xmlns:a16="http://schemas.microsoft.com/office/drawing/2014/main" id="{4DAB468A-C766-374C-B9E3-ED9E38A834D2}"/>
              </a:ext>
            </a:extLst>
          </p:cNvPr>
          <p:cNvSpPr/>
          <p:nvPr userDrawn="1"/>
        </p:nvSpPr>
        <p:spPr>
          <a:xfrm>
            <a:off x="16823786" y="8132681"/>
            <a:ext cx="251999" cy="251999"/>
          </a:xfrm>
          <a:prstGeom prst="ellipse">
            <a:avLst/>
          </a:prstGeom>
          <a:solidFill>
            <a:srgbClr val="E5E0F8"/>
          </a:solidFill>
        </p:spPr>
        <p:txBody>
          <a:bodyPr wrap="square" lIns="0" tIns="0" rIns="0" bIns="0" rtlCol="0" anchor="ctr"/>
          <a:lstStyle/>
          <a:p>
            <a:pPr algn="l"/>
            <a:endParaRPr lang="en-LV"/>
          </a:p>
        </p:txBody>
      </p:sp>
      <p:sp>
        <p:nvSpPr>
          <p:cNvPr id="3" name="Chart Placeholder 2">
            <a:extLst>
              <a:ext uri="{FF2B5EF4-FFF2-40B4-BE49-F238E27FC236}">
                <a16:creationId xmlns:a16="http://schemas.microsoft.com/office/drawing/2014/main" id="{8A208A29-681C-BE40-B047-7283EB5D0071}"/>
              </a:ext>
            </a:extLst>
          </p:cNvPr>
          <p:cNvSpPr>
            <a:spLocks noGrp="1"/>
          </p:cNvSpPr>
          <p:nvPr>
            <p:ph type="chart" sz="quarter" idx="19"/>
          </p:nvPr>
        </p:nvSpPr>
        <p:spPr>
          <a:xfrm>
            <a:off x="1260000" y="3591852"/>
            <a:ext cx="8952502" cy="4666829"/>
          </a:xfrm>
        </p:spPr>
        <p:txBody>
          <a:bodyPr/>
          <a:lstStyle/>
          <a:p>
            <a:r>
              <a:rPr lang="lv-LV"/>
              <a:t>Lai pievienotu diagrammu, noklikšķiniet uz ikonas</a:t>
            </a:r>
            <a:endParaRPr lang="en-LV" dirty="0"/>
          </a:p>
        </p:txBody>
      </p:sp>
      <p:sp>
        <p:nvSpPr>
          <p:cNvPr id="64" name="Chart Placeholder 63">
            <a:extLst>
              <a:ext uri="{FF2B5EF4-FFF2-40B4-BE49-F238E27FC236}">
                <a16:creationId xmlns:a16="http://schemas.microsoft.com/office/drawing/2014/main" id="{27D60BB4-7CEF-3E4E-BAF1-E8805E1EF1FB}"/>
              </a:ext>
            </a:extLst>
          </p:cNvPr>
          <p:cNvSpPr>
            <a:spLocks noGrp="1"/>
          </p:cNvSpPr>
          <p:nvPr>
            <p:ph type="chart" sz="quarter" idx="20"/>
          </p:nvPr>
        </p:nvSpPr>
        <p:spPr>
          <a:xfrm>
            <a:off x="10615613" y="3592513"/>
            <a:ext cx="8043862" cy="4666168"/>
          </a:xfrm>
        </p:spPr>
        <p:txBody>
          <a:bodyPr/>
          <a:lstStyle/>
          <a:p>
            <a:r>
              <a:rPr lang="lv-LV"/>
              <a:t>Lai pievienotu diagrammu, noklikšķiniet uz ikonas</a:t>
            </a:r>
            <a:endParaRPr lang="en-LV"/>
          </a:p>
        </p:txBody>
      </p:sp>
      <p:sp>
        <p:nvSpPr>
          <p:cNvPr id="19" name="Text Placeholder 4">
            <a:extLst>
              <a:ext uri="{FF2B5EF4-FFF2-40B4-BE49-F238E27FC236}">
                <a16:creationId xmlns:a16="http://schemas.microsoft.com/office/drawing/2014/main" id="{A8BD54B8-B80C-0B4A-A52F-F1288D9CF241}"/>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0" name="Oval 19">
            <a:extLst>
              <a:ext uri="{FF2B5EF4-FFF2-40B4-BE49-F238E27FC236}">
                <a16:creationId xmlns:a16="http://schemas.microsoft.com/office/drawing/2014/main" id="{BBEA6A65-8032-8740-B43B-EA6DBDEAE3F8}"/>
              </a:ext>
            </a:extLst>
          </p:cNvPr>
          <p:cNvSpPr/>
          <p:nvPr userDrawn="1"/>
        </p:nvSpPr>
        <p:spPr>
          <a:xfrm>
            <a:off x="1484530" y="8618040"/>
            <a:ext cx="251999" cy="251999"/>
          </a:xfrm>
          <a:prstGeom prst="ellipse">
            <a:avLst/>
          </a:prstGeom>
          <a:solidFill>
            <a:srgbClr val="6E00A5"/>
          </a:solidFill>
        </p:spPr>
        <p:txBody>
          <a:bodyPr wrap="square" lIns="0" tIns="0" rIns="0" bIns="0" rtlCol="0" anchor="ctr"/>
          <a:lstStyle/>
          <a:p>
            <a:pPr algn="l"/>
            <a:endParaRPr lang="en-LV"/>
          </a:p>
        </p:txBody>
      </p:sp>
      <p:sp>
        <p:nvSpPr>
          <p:cNvPr id="21" name="Text Placeholder 4">
            <a:extLst>
              <a:ext uri="{FF2B5EF4-FFF2-40B4-BE49-F238E27FC236}">
                <a16:creationId xmlns:a16="http://schemas.microsoft.com/office/drawing/2014/main" id="{E3F302AA-868A-9A47-803B-4387BB32398D}"/>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7" name="Oval 26">
            <a:extLst>
              <a:ext uri="{FF2B5EF4-FFF2-40B4-BE49-F238E27FC236}">
                <a16:creationId xmlns:a16="http://schemas.microsoft.com/office/drawing/2014/main" id="{149E9EA4-0A90-484C-852A-1FA7D00F77EF}"/>
              </a:ext>
            </a:extLst>
          </p:cNvPr>
          <p:cNvSpPr/>
          <p:nvPr userDrawn="1"/>
        </p:nvSpPr>
        <p:spPr>
          <a:xfrm>
            <a:off x="4049310" y="8618040"/>
            <a:ext cx="251999" cy="251999"/>
          </a:xfrm>
          <a:prstGeom prst="ellipse">
            <a:avLst/>
          </a:prstGeom>
          <a:solidFill>
            <a:srgbClr val="BDB1ED"/>
          </a:solidFill>
        </p:spPr>
        <p:txBody>
          <a:bodyPr wrap="square" lIns="0" tIns="0" rIns="0" bIns="0" rtlCol="0" anchor="ctr"/>
          <a:lstStyle/>
          <a:p>
            <a:pPr algn="l"/>
            <a:endParaRPr lang="en-LV"/>
          </a:p>
        </p:txBody>
      </p:sp>
      <p:sp>
        <p:nvSpPr>
          <p:cNvPr id="30" name="Text Placeholder 4">
            <a:extLst>
              <a:ext uri="{FF2B5EF4-FFF2-40B4-BE49-F238E27FC236}">
                <a16:creationId xmlns:a16="http://schemas.microsoft.com/office/drawing/2014/main" id="{9BB9E7F8-2E73-5B45-A5A3-41BD8B72C9ED}"/>
              </a:ext>
            </a:extLst>
          </p:cNvPr>
          <p:cNvSpPr>
            <a:spLocks noGrp="1"/>
          </p:cNvSpPr>
          <p:nvPr>
            <p:ph type="body" sz="quarter" idx="21" hasCustomPrompt="1"/>
          </p:nvPr>
        </p:nvSpPr>
        <p:spPr>
          <a:xfrm>
            <a:off x="6867590"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31" name="Oval 30">
            <a:extLst>
              <a:ext uri="{FF2B5EF4-FFF2-40B4-BE49-F238E27FC236}">
                <a16:creationId xmlns:a16="http://schemas.microsoft.com/office/drawing/2014/main" id="{5F2B4328-D00E-A142-A6BD-F4E87AB81806}"/>
              </a:ext>
            </a:extLst>
          </p:cNvPr>
          <p:cNvSpPr/>
          <p:nvPr userDrawn="1"/>
        </p:nvSpPr>
        <p:spPr>
          <a:xfrm>
            <a:off x="6543128" y="8618040"/>
            <a:ext cx="251999" cy="251999"/>
          </a:xfrm>
          <a:prstGeom prst="ellipse">
            <a:avLst/>
          </a:prstGeom>
          <a:solidFill>
            <a:srgbClr val="DCFF00"/>
          </a:solidFill>
        </p:spPr>
        <p:txBody>
          <a:bodyPr wrap="square" lIns="0" tIns="0" rIns="0" bIns="0" rtlCol="0" anchor="ctr"/>
          <a:lstStyle/>
          <a:p>
            <a:pPr algn="l"/>
            <a:endParaRPr lang="en-LV"/>
          </a:p>
        </p:txBody>
      </p:sp>
      <p:sp>
        <p:nvSpPr>
          <p:cNvPr id="5" name="Freeform: Shape 4">
            <a:extLst>
              <a:ext uri="{FF2B5EF4-FFF2-40B4-BE49-F238E27FC236}">
                <a16:creationId xmlns:a16="http://schemas.microsoft.com/office/drawing/2014/main" id="{66A1C35B-BA6B-C5CC-C6B4-54B69FA01B64}"/>
              </a:ext>
            </a:extLst>
          </p:cNvPr>
          <p:cNvSpPr/>
          <p:nvPr/>
        </p:nvSpPr>
        <p:spPr>
          <a:xfrm>
            <a:off x="1259997" y="9931119"/>
            <a:ext cx="1637962" cy="421923"/>
          </a:xfrm>
          <a:custGeom>
            <a:avLst/>
            <a:gdLst>
              <a:gd name="connsiteX0" fmla="*/ 1406626 w 1637962"/>
              <a:gd name="connsiteY0" fmla="*/ 171094 h 421923"/>
              <a:gd name="connsiteX1" fmla="*/ 1360686 w 1637962"/>
              <a:gd name="connsiteY1" fmla="*/ 133786 h 421923"/>
              <a:gd name="connsiteX2" fmla="*/ 1301177 w 1637962"/>
              <a:gd name="connsiteY2" fmla="*/ 119906 h 421923"/>
              <a:gd name="connsiteX3" fmla="*/ 1247837 w 1637962"/>
              <a:gd name="connsiteY3" fmla="*/ 131319 h 421923"/>
              <a:gd name="connsiteX4" fmla="*/ 1214231 w 1637962"/>
              <a:gd name="connsiteY4" fmla="*/ 153825 h 421923"/>
              <a:gd name="connsiteX5" fmla="*/ 1214231 w 1637962"/>
              <a:gd name="connsiteY5" fmla="*/ 126075 h 421923"/>
              <a:gd name="connsiteX6" fmla="*/ 1157496 w 1637962"/>
              <a:gd name="connsiteY6" fmla="*/ 126075 h 421923"/>
              <a:gd name="connsiteX7" fmla="*/ 1157496 w 1637962"/>
              <a:gd name="connsiteY7" fmla="*/ 415902 h 421923"/>
              <a:gd name="connsiteX8" fmla="*/ 1216083 w 1637962"/>
              <a:gd name="connsiteY8" fmla="*/ 415902 h 421923"/>
              <a:gd name="connsiteX9" fmla="*/ 1216083 w 1637962"/>
              <a:gd name="connsiteY9" fmla="*/ 216723 h 421923"/>
              <a:gd name="connsiteX10" fmla="*/ 1249689 w 1637962"/>
              <a:gd name="connsiteY10" fmla="*/ 188050 h 421923"/>
              <a:gd name="connsiteX11" fmla="*/ 1299331 w 1637962"/>
              <a:gd name="connsiteY11" fmla="*/ 175410 h 421923"/>
              <a:gd name="connsiteX12" fmla="*/ 1332938 w 1637962"/>
              <a:gd name="connsiteY12" fmla="*/ 183116 h 421923"/>
              <a:gd name="connsiteX13" fmla="*/ 1359146 w 1637962"/>
              <a:gd name="connsiteY13" fmla="*/ 203773 h 421923"/>
              <a:gd name="connsiteX14" fmla="*/ 1371792 w 1637962"/>
              <a:gd name="connsiteY14" fmla="*/ 228441 h 421923"/>
              <a:gd name="connsiteX15" fmla="*/ 1376414 w 1637962"/>
              <a:gd name="connsiteY15" fmla="*/ 270993 h 421923"/>
              <a:gd name="connsiteX16" fmla="*/ 1376414 w 1637962"/>
              <a:gd name="connsiteY16" fmla="*/ 415905 h 421923"/>
              <a:gd name="connsiteX17" fmla="*/ 1434995 w 1637962"/>
              <a:gd name="connsiteY17" fmla="*/ 415905 h 421923"/>
              <a:gd name="connsiteX18" fmla="*/ 1434995 w 1637962"/>
              <a:gd name="connsiteY18" fmla="*/ 274078 h 421923"/>
              <a:gd name="connsiteX19" fmla="*/ 1427905 w 1637962"/>
              <a:gd name="connsiteY19" fmla="*/ 212721 h 421923"/>
              <a:gd name="connsiteX20" fmla="*/ 1406632 w 1637962"/>
              <a:gd name="connsiteY20" fmla="*/ 171097 h 421923"/>
              <a:gd name="connsiteX21" fmla="*/ 1637321 w 1637962"/>
              <a:gd name="connsiteY21" fmla="*/ 119883 h 421923"/>
              <a:gd name="connsiteX22" fmla="*/ 1577813 w 1637962"/>
              <a:gd name="connsiteY22" fmla="*/ 133746 h 421923"/>
              <a:gd name="connsiteX23" fmla="*/ 1531872 w 1637962"/>
              <a:gd name="connsiteY23" fmla="*/ 171053 h 421923"/>
              <a:gd name="connsiteX24" fmla="*/ 1510599 w 1637962"/>
              <a:gd name="connsiteY24" fmla="*/ 212678 h 421923"/>
              <a:gd name="connsiteX25" fmla="*/ 1503509 w 1637962"/>
              <a:gd name="connsiteY25" fmla="*/ 274035 h 421923"/>
              <a:gd name="connsiteX26" fmla="*/ 1503509 w 1637962"/>
              <a:gd name="connsiteY26" fmla="*/ 415865 h 421923"/>
              <a:gd name="connsiteX27" fmla="*/ 1562090 w 1637962"/>
              <a:gd name="connsiteY27" fmla="*/ 415865 h 421923"/>
              <a:gd name="connsiteX28" fmla="*/ 1562090 w 1637962"/>
              <a:gd name="connsiteY28" fmla="*/ 270952 h 421923"/>
              <a:gd name="connsiteX29" fmla="*/ 1566713 w 1637962"/>
              <a:gd name="connsiteY29" fmla="*/ 228401 h 421923"/>
              <a:gd name="connsiteX30" fmla="*/ 1579359 w 1637962"/>
              <a:gd name="connsiteY30" fmla="*/ 203733 h 421923"/>
              <a:gd name="connsiteX31" fmla="*/ 1605566 w 1637962"/>
              <a:gd name="connsiteY31" fmla="*/ 183075 h 421923"/>
              <a:gd name="connsiteX32" fmla="*/ 1637963 w 1637962"/>
              <a:gd name="connsiteY32" fmla="*/ 175436 h 421923"/>
              <a:gd name="connsiteX33" fmla="*/ 1637963 w 1637962"/>
              <a:gd name="connsiteY33" fmla="*/ 119883 h 421923"/>
              <a:gd name="connsiteX34" fmla="*/ 1637327 w 1637962"/>
              <a:gd name="connsiteY34" fmla="*/ 119883 h 421923"/>
              <a:gd name="connsiteX35" fmla="*/ 1587370 w 1637962"/>
              <a:gd name="connsiteY35" fmla="*/ 28042 h 421923"/>
              <a:gd name="connsiteX36" fmla="*/ 1538705 w 1637962"/>
              <a:gd name="connsiteY36" fmla="*/ 0 h 421923"/>
              <a:gd name="connsiteX37" fmla="*/ 1469218 w 1637962"/>
              <a:gd name="connsiteY37" fmla="*/ 40700 h 421923"/>
              <a:gd name="connsiteX38" fmla="*/ 1399739 w 1637962"/>
              <a:gd name="connsiteY38" fmla="*/ 14 h 421923"/>
              <a:gd name="connsiteX39" fmla="*/ 1351123 w 1637962"/>
              <a:gd name="connsiteY39" fmla="*/ 28013 h 421923"/>
              <a:gd name="connsiteX40" fmla="*/ 1469255 w 1637962"/>
              <a:gd name="connsiteY40" fmla="*/ 96319 h 421923"/>
              <a:gd name="connsiteX41" fmla="*/ 1587368 w 1637962"/>
              <a:gd name="connsiteY41" fmla="*/ 28045 h 421923"/>
              <a:gd name="connsiteX42" fmla="*/ 1032305 w 1637962"/>
              <a:gd name="connsiteY42" fmla="*/ 152595 h 421923"/>
              <a:gd name="connsiteX43" fmla="*/ 989447 w 1637962"/>
              <a:gd name="connsiteY43" fmla="*/ 127621 h 421923"/>
              <a:gd name="connsiteX44" fmla="*/ 941657 w 1637962"/>
              <a:gd name="connsiteY44" fmla="*/ 119909 h 421923"/>
              <a:gd name="connsiteX45" fmla="*/ 941021 w 1637962"/>
              <a:gd name="connsiteY45" fmla="*/ 119930 h 421923"/>
              <a:gd name="connsiteX46" fmla="*/ 791582 w 1637962"/>
              <a:gd name="connsiteY46" fmla="*/ 270990 h 421923"/>
              <a:gd name="connsiteX47" fmla="*/ 941024 w 1637962"/>
              <a:gd name="connsiteY47" fmla="*/ 421914 h 421923"/>
              <a:gd name="connsiteX48" fmla="*/ 942917 w 1637962"/>
              <a:gd name="connsiteY48" fmla="*/ 421914 h 421923"/>
              <a:gd name="connsiteX49" fmla="*/ 991602 w 1637962"/>
              <a:gd name="connsiteY49" fmla="*/ 413750 h 421923"/>
              <a:gd name="connsiteX50" fmla="*/ 1032302 w 1637962"/>
              <a:gd name="connsiteY50" fmla="*/ 389388 h 421923"/>
              <a:gd name="connsiteX51" fmla="*/ 1032302 w 1637962"/>
              <a:gd name="connsiteY51" fmla="*/ 415905 h 421923"/>
              <a:gd name="connsiteX52" fmla="*/ 1089028 w 1637962"/>
              <a:gd name="connsiteY52" fmla="*/ 415905 h 421923"/>
              <a:gd name="connsiteX53" fmla="*/ 1089028 w 1637962"/>
              <a:gd name="connsiteY53" fmla="*/ 126078 h 421923"/>
              <a:gd name="connsiteX54" fmla="*/ 1032302 w 1637962"/>
              <a:gd name="connsiteY54" fmla="*/ 126078 h 421923"/>
              <a:gd name="connsiteX55" fmla="*/ 1032302 w 1637962"/>
              <a:gd name="connsiteY55" fmla="*/ 152595 h 421923"/>
              <a:gd name="connsiteX56" fmla="*/ 1030450 w 1637962"/>
              <a:gd name="connsiteY56" fmla="*/ 325257 h 421923"/>
              <a:gd name="connsiteX57" fmla="*/ 994382 w 1637962"/>
              <a:gd name="connsiteY57" fmla="*/ 355781 h 421923"/>
              <a:gd name="connsiteX58" fmla="*/ 966308 w 1637962"/>
              <a:gd name="connsiteY58" fmla="*/ 365229 h 421923"/>
              <a:gd name="connsiteX59" fmla="*/ 956467 w 1637962"/>
              <a:gd name="connsiteY59" fmla="*/ 366405 h 421923"/>
              <a:gd name="connsiteX60" fmla="*/ 952671 w 1637962"/>
              <a:gd name="connsiteY60" fmla="*/ 366523 h 421923"/>
              <a:gd name="connsiteX61" fmla="*/ 949559 w 1637962"/>
              <a:gd name="connsiteY61" fmla="*/ 366523 h 421923"/>
              <a:gd name="connsiteX62" fmla="*/ 934983 w 1637962"/>
              <a:gd name="connsiteY62" fmla="*/ 365529 h 421923"/>
              <a:gd name="connsiteX63" fmla="*/ 850284 w 1637962"/>
              <a:gd name="connsiteY63" fmla="*/ 270730 h 421923"/>
              <a:gd name="connsiteX64" fmla="*/ 943301 w 1637962"/>
              <a:gd name="connsiteY64" fmla="*/ 175332 h 421923"/>
              <a:gd name="connsiteX65" fmla="*/ 947820 w 1637962"/>
              <a:gd name="connsiteY65" fmla="*/ 175413 h 421923"/>
              <a:gd name="connsiteX66" fmla="*/ 995610 w 1637962"/>
              <a:gd name="connsiteY66" fmla="*/ 187129 h 421923"/>
              <a:gd name="connsiteX67" fmla="*/ 1030444 w 1637962"/>
              <a:gd name="connsiteY67" fmla="*/ 216725 h 421923"/>
              <a:gd name="connsiteX68" fmla="*/ 1030444 w 1637962"/>
              <a:gd name="connsiteY68" fmla="*/ 325257 h 421923"/>
              <a:gd name="connsiteX69" fmla="*/ 329629 w 1637962"/>
              <a:gd name="connsiteY69" fmla="*/ 415902 h 421923"/>
              <a:gd name="connsiteX70" fmla="*/ 388213 w 1637962"/>
              <a:gd name="connsiteY70" fmla="*/ 415902 h 421923"/>
              <a:gd name="connsiteX71" fmla="*/ 388213 w 1637962"/>
              <a:gd name="connsiteY71" fmla="*/ 12 h 421923"/>
              <a:gd name="connsiteX72" fmla="*/ 329629 w 1637962"/>
              <a:gd name="connsiteY72" fmla="*/ 12 h 421923"/>
              <a:gd name="connsiteX73" fmla="*/ 329629 w 1637962"/>
              <a:gd name="connsiteY73" fmla="*/ 415902 h 421923"/>
              <a:gd name="connsiteX74" fmla="*/ 594598 w 1637962"/>
              <a:gd name="connsiteY74" fmla="*/ 119863 h 421923"/>
              <a:gd name="connsiteX75" fmla="*/ 443604 w 1637962"/>
              <a:gd name="connsiteY75" fmla="*/ 270860 h 421923"/>
              <a:gd name="connsiteX76" fmla="*/ 592737 w 1637962"/>
              <a:gd name="connsiteY76" fmla="*/ 421917 h 421923"/>
              <a:gd name="connsiteX77" fmla="*/ 594595 w 1637962"/>
              <a:gd name="connsiteY77" fmla="*/ 421917 h 421923"/>
              <a:gd name="connsiteX78" fmla="*/ 597574 w 1637962"/>
              <a:gd name="connsiteY78" fmla="*/ 421917 h 421923"/>
              <a:gd name="connsiteX79" fmla="*/ 598854 w 1637962"/>
              <a:gd name="connsiteY79" fmla="*/ 421917 h 421923"/>
              <a:gd name="connsiteX80" fmla="*/ 674394 w 1637962"/>
              <a:gd name="connsiteY80" fmla="*/ 402800 h 421923"/>
              <a:gd name="connsiteX81" fmla="*/ 727734 w 1637962"/>
              <a:gd name="connsiteY81" fmla="*/ 354088 h 421923"/>
              <a:gd name="connsiteX82" fmla="*/ 686419 w 1637962"/>
              <a:gd name="connsiteY82" fmla="*/ 320788 h 421923"/>
              <a:gd name="connsiteX83" fmla="*/ 671308 w 1637962"/>
              <a:gd name="connsiteY83" fmla="*/ 336823 h 421923"/>
              <a:gd name="connsiteX84" fmla="*/ 652194 w 1637962"/>
              <a:gd name="connsiteY84" fmla="*/ 351312 h 421923"/>
              <a:gd name="connsiteX85" fmla="*/ 628144 w 1637962"/>
              <a:gd name="connsiteY85" fmla="*/ 362106 h 421923"/>
              <a:gd name="connsiteX86" fmla="*/ 598807 w 1637962"/>
              <a:gd name="connsiteY86" fmla="*/ 366526 h 421923"/>
              <a:gd name="connsiteX87" fmla="*/ 592737 w 1637962"/>
              <a:gd name="connsiteY87" fmla="*/ 366292 h 421923"/>
              <a:gd name="connsiteX88" fmla="*/ 504285 w 1637962"/>
              <a:gd name="connsiteY88" fmla="*/ 290668 h 421923"/>
              <a:gd name="connsiteX89" fmla="*/ 744263 w 1637962"/>
              <a:gd name="connsiteY89" fmla="*/ 290668 h 421923"/>
              <a:gd name="connsiteX90" fmla="*/ 745598 w 1637962"/>
              <a:gd name="connsiteY90" fmla="*/ 270863 h 421923"/>
              <a:gd name="connsiteX91" fmla="*/ 594601 w 1637962"/>
              <a:gd name="connsiteY91" fmla="*/ 119866 h 421923"/>
              <a:gd name="connsiteX92" fmla="*/ 506758 w 1637962"/>
              <a:gd name="connsiteY92" fmla="*/ 241335 h 421923"/>
              <a:gd name="connsiteX93" fmla="*/ 595829 w 1637962"/>
              <a:gd name="connsiteY93" fmla="*/ 175298 h 421923"/>
              <a:gd name="connsiteX94" fmla="*/ 684893 w 1637962"/>
              <a:gd name="connsiteY94" fmla="*/ 241335 h 421923"/>
              <a:gd name="connsiteX95" fmla="*/ 506758 w 1637962"/>
              <a:gd name="connsiteY95" fmla="*/ 241335 h 421923"/>
              <a:gd name="connsiteX96" fmla="*/ 227705 w 1637962"/>
              <a:gd name="connsiteY96" fmla="*/ 336817 h 421923"/>
              <a:gd name="connsiteX97" fmla="*/ 208590 w 1637962"/>
              <a:gd name="connsiteY97" fmla="*/ 351306 h 421923"/>
              <a:gd name="connsiteX98" fmla="*/ 184540 w 1637962"/>
              <a:gd name="connsiteY98" fmla="*/ 362100 h 421923"/>
              <a:gd name="connsiteX99" fmla="*/ 155250 w 1637962"/>
              <a:gd name="connsiteY99" fmla="*/ 366416 h 421923"/>
              <a:gd name="connsiteX100" fmla="*/ 148680 w 1637962"/>
              <a:gd name="connsiteY100" fmla="*/ 366127 h 421923"/>
              <a:gd name="connsiteX101" fmla="*/ 58584 w 1637962"/>
              <a:gd name="connsiteY101" fmla="*/ 270848 h 421923"/>
              <a:gd name="connsiteX102" fmla="*/ 146548 w 1637962"/>
              <a:gd name="connsiteY102" fmla="*/ 175711 h 421923"/>
              <a:gd name="connsiteX103" fmla="*/ 151699 w 1637962"/>
              <a:gd name="connsiteY103" fmla="*/ 175494 h 421923"/>
              <a:gd name="connsiteX104" fmla="*/ 173414 w 1637962"/>
              <a:gd name="connsiteY104" fmla="*/ 177681 h 421923"/>
              <a:gd name="connsiteX105" fmla="*/ 199781 w 1637962"/>
              <a:gd name="connsiteY105" fmla="*/ 187244 h 421923"/>
              <a:gd name="connsiteX106" fmla="*/ 233102 w 1637962"/>
              <a:gd name="connsiteY106" fmla="*/ 214954 h 421923"/>
              <a:gd name="connsiteX107" fmla="*/ 274414 w 1637962"/>
              <a:gd name="connsiteY107" fmla="*/ 180429 h 421923"/>
              <a:gd name="connsiteX108" fmla="*/ 221689 w 1637962"/>
              <a:gd name="connsiteY108" fmla="*/ 136337 h 421923"/>
              <a:gd name="connsiteX109" fmla="*/ 151716 w 1637962"/>
              <a:gd name="connsiteY109" fmla="*/ 119883 h 421923"/>
              <a:gd name="connsiteX110" fmla="*/ 151017 w 1637962"/>
              <a:gd name="connsiteY110" fmla="*/ 119906 h 421923"/>
              <a:gd name="connsiteX111" fmla="*/ 151017 w 1637962"/>
              <a:gd name="connsiteY111" fmla="*/ 119883 h 421923"/>
              <a:gd name="connsiteX112" fmla="*/ 1661 w 1637962"/>
              <a:gd name="connsiteY112" fmla="*/ 248535 h 421923"/>
              <a:gd name="connsiteX113" fmla="*/ 1627 w 1637962"/>
              <a:gd name="connsiteY113" fmla="*/ 248810 h 421923"/>
              <a:gd name="connsiteX114" fmla="*/ 748 w 1637962"/>
              <a:gd name="connsiteY114" fmla="*/ 255888 h 421923"/>
              <a:gd name="connsiteX115" fmla="*/ 665 w 1637962"/>
              <a:gd name="connsiteY115" fmla="*/ 256975 h 421923"/>
              <a:gd name="connsiteX116" fmla="*/ 191 w 1637962"/>
              <a:gd name="connsiteY116" fmla="*/ 263360 h 421923"/>
              <a:gd name="connsiteX117" fmla="*/ 90 w 1637962"/>
              <a:gd name="connsiteY117" fmla="*/ 267306 h 421923"/>
              <a:gd name="connsiteX118" fmla="*/ 0 w 1637962"/>
              <a:gd name="connsiteY118" fmla="*/ 270897 h 421923"/>
              <a:gd name="connsiteX119" fmla="*/ 0 w 1637962"/>
              <a:gd name="connsiteY119" fmla="*/ 270941 h 421923"/>
              <a:gd name="connsiteX120" fmla="*/ 0 w 1637962"/>
              <a:gd name="connsiteY120" fmla="*/ 270987 h 421923"/>
              <a:gd name="connsiteX121" fmla="*/ 126479 w 1637962"/>
              <a:gd name="connsiteY121" fmla="*/ 419898 h 421923"/>
              <a:gd name="connsiteX122" fmla="*/ 130591 w 1637962"/>
              <a:gd name="connsiteY122" fmla="*/ 420499 h 421923"/>
              <a:gd name="connsiteX123" fmla="*/ 151014 w 1637962"/>
              <a:gd name="connsiteY123" fmla="*/ 421912 h 421923"/>
              <a:gd name="connsiteX124" fmla="*/ 155247 w 1637962"/>
              <a:gd name="connsiteY124" fmla="*/ 421912 h 421923"/>
              <a:gd name="connsiteX125" fmla="*/ 230787 w 1637962"/>
              <a:gd name="connsiteY125" fmla="*/ 402794 h 421923"/>
              <a:gd name="connsiteX126" fmla="*/ 284127 w 1637962"/>
              <a:gd name="connsiteY126" fmla="*/ 354082 h 421923"/>
              <a:gd name="connsiteX127" fmla="*/ 242812 w 1637962"/>
              <a:gd name="connsiteY127" fmla="*/ 320782 h 421923"/>
              <a:gd name="connsiteX128" fmla="*/ 227705 w 1637962"/>
              <a:gd name="connsiteY128" fmla="*/ 336817 h 4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637962" h="421923">
                <a:moveTo>
                  <a:pt x="1406626" y="171094"/>
                </a:moveTo>
                <a:cubicBezTo>
                  <a:pt x="1394293" y="155472"/>
                  <a:pt x="1378971" y="143037"/>
                  <a:pt x="1360686" y="133786"/>
                </a:cubicBezTo>
                <a:cubicBezTo>
                  <a:pt x="1342389" y="124535"/>
                  <a:pt x="1322549" y="119906"/>
                  <a:pt x="1301177" y="119906"/>
                </a:cubicBezTo>
                <a:cubicBezTo>
                  <a:pt x="1280211" y="119906"/>
                  <a:pt x="1262422" y="123714"/>
                  <a:pt x="1247837" y="131319"/>
                </a:cubicBezTo>
                <a:cubicBezTo>
                  <a:pt x="1233241" y="138929"/>
                  <a:pt x="1222034" y="146426"/>
                  <a:pt x="1214231" y="153825"/>
                </a:cubicBezTo>
                <a:lnTo>
                  <a:pt x="1214231" y="126075"/>
                </a:lnTo>
                <a:lnTo>
                  <a:pt x="1157496" y="126075"/>
                </a:lnTo>
                <a:lnTo>
                  <a:pt x="1157496" y="415902"/>
                </a:lnTo>
                <a:lnTo>
                  <a:pt x="1216083" y="415902"/>
                </a:lnTo>
                <a:lnTo>
                  <a:pt x="1216083" y="216723"/>
                </a:lnTo>
                <a:cubicBezTo>
                  <a:pt x="1224715" y="206041"/>
                  <a:pt x="1235914" y="196478"/>
                  <a:pt x="1249689" y="188050"/>
                </a:cubicBezTo>
                <a:cubicBezTo>
                  <a:pt x="1263456" y="179631"/>
                  <a:pt x="1280003" y="175410"/>
                  <a:pt x="1299331" y="175410"/>
                </a:cubicBezTo>
                <a:cubicBezTo>
                  <a:pt x="1311246" y="175410"/>
                  <a:pt x="1322453" y="177979"/>
                  <a:pt x="1332938" y="183116"/>
                </a:cubicBezTo>
                <a:cubicBezTo>
                  <a:pt x="1343423" y="188264"/>
                  <a:pt x="1352151" y="195138"/>
                  <a:pt x="1359146" y="203773"/>
                </a:cubicBezTo>
                <a:cubicBezTo>
                  <a:pt x="1364488" y="210358"/>
                  <a:pt x="1368706" y="218575"/>
                  <a:pt x="1371792" y="228441"/>
                </a:cubicBezTo>
                <a:cubicBezTo>
                  <a:pt x="1374877" y="238308"/>
                  <a:pt x="1376414" y="252491"/>
                  <a:pt x="1376414" y="270993"/>
                </a:cubicBezTo>
                <a:lnTo>
                  <a:pt x="1376414" y="415905"/>
                </a:lnTo>
                <a:lnTo>
                  <a:pt x="1434995" y="415905"/>
                </a:lnTo>
                <a:lnTo>
                  <a:pt x="1434995" y="274078"/>
                </a:lnTo>
                <a:cubicBezTo>
                  <a:pt x="1434995" y="249003"/>
                  <a:pt x="1432626" y="228551"/>
                  <a:pt x="1427905" y="212721"/>
                </a:cubicBezTo>
                <a:cubicBezTo>
                  <a:pt x="1423176" y="196897"/>
                  <a:pt x="1416080" y="183023"/>
                  <a:pt x="1406632" y="171097"/>
                </a:cubicBezTo>
                <a:close/>
                <a:moveTo>
                  <a:pt x="1637321" y="119883"/>
                </a:moveTo>
                <a:cubicBezTo>
                  <a:pt x="1615950" y="119883"/>
                  <a:pt x="1596110" y="124494"/>
                  <a:pt x="1577813" y="133746"/>
                </a:cubicBezTo>
                <a:cubicBezTo>
                  <a:pt x="1559527" y="142997"/>
                  <a:pt x="1544206" y="155432"/>
                  <a:pt x="1531872" y="171053"/>
                </a:cubicBezTo>
                <a:cubicBezTo>
                  <a:pt x="1522425" y="182980"/>
                  <a:pt x="1515329" y="196854"/>
                  <a:pt x="1510599" y="212678"/>
                </a:cubicBezTo>
                <a:cubicBezTo>
                  <a:pt x="1505881" y="228508"/>
                  <a:pt x="1503509" y="248960"/>
                  <a:pt x="1503509" y="274035"/>
                </a:cubicBezTo>
                <a:lnTo>
                  <a:pt x="1503509" y="415865"/>
                </a:lnTo>
                <a:lnTo>
                  <a:pt x="1562090" y="415865"/>
                </a:lnTo>
                <a:lnTo>
                  <a:pt x="1562090" y="270952"/>
                </a:lnTo>
                <a:cubicBezTo>
                  <a:pt x="1562090" y="252450"/>
                  <a:pt x="1563630" y="238267"/>
                  <a:pt x="1566713" y="228401"/>
                </a:cubicBezTo>
                <a:cubicBezTo>
                  <a:pt x="1569795" y="218534"/>
                  <a:pt x="1574017" y="210317"/>
                  <a:pt x="1579359" y="203733"/>
                </a:cubicBezTo>
                <a:cubicBezTo>
                  <a:pt x="1586350" y="195100"/>
                  <a:pt x="1595082" y="188224"/>
                  <a:pt x="1605566" y="183075"/>
                </a:cubicBezTo>
                <a:cubicBezTo>
                  <a:pt x="1615687" y="178115"/>
                  <a:pt x="1626501" y="175607"/>
                  <a:pt x="1637963" y="175436"/>
                </a:cubicBezTo>
                <a:lnTo>
                  <a:pt x="1637963" y="119883"/>
                </a:lnTo>
                <a:cubicBezTo>
                  <a:pt x="1637746" y="119883"/>
                  <a:pt x="1637544" y="119883"/>
                  <a:pt x="1637327" y="119883"/>
                </a:cubicBezTo>
                <a:close/>
                <a:moveTo>
                  <a:pt x="1587370" y="28042"/>
                </a:moveTo>
                <a:lnTo>
                  <a:pt x="1538705" y="0"/>
                </a:lnTo>
                <a:cubicBezTo>
                  <a:pt x="1525109" y="24266"/>
                  <a:pt x="1499106" y="40700"/>
                  <a:pt x="1469218" y="40700"/>
                </a:cubicBezTo>
                <a:cubicBezTo>
                  <a:pt x="1439329" y="40700"/>
                  <a:pt x="1413335" y="24272"/>
                  <a:pt x="1399739" y="14"/>
                </a:cubicBezTo>
                <a:lnTo>
                  <a:pt x="1351123" y="28013"/>
                </a:lnTo>
                <a:cubicBezTo>
                  <a:pt x="1374681" y="68829"/>
                  <a:pt x="1418744" y="96319"/>
                  <a:pt x="1469255" y="96319"/>
                </a:cubicBezTo>
                <a:cubicBezTo>
                  <a:pt x="1519767" y="96319"/>
                  <a:pt x="1563806" y="68843"/>
                  <a:pt x="1587368" y="28045"/>
                </a:cubicBezTo>
                <a:close/>
                <a:moveTo>
                  <a:pt x="1032305" y="152595"/>
                </a:moveTo>
                <a:cubicBezTo>
                  <a:pt x="1019145" y="141093"/>
                  <a:pt x="1004861" y="132763"/>
                  <a:pt x="989447" y="127621"/>
                </a:cubicBezTo>
                <a:cubicBezTo>
                  <a:pt x="974025" y="122484"/>
                  <a:pt x="958088" y="119909"/>
                  <a:pt x="941657" y="119909"/>
                </a:cubicBezTo>
                <a:cubicBezTo>
                  <a:pt x="941443" y="119909"/>
                  <a:pt x="941235" y="119930"/>
                  <a:pt x="941021" y="119930"/>
                </a:cubicBezTo>
                <a:cubicBezTo>
                  <a:pt x="858348" y="120767"/>
                  <a:pt x="791582" y="188120"/>
                  <a:pt x="791582" y="270990"/>
                </a:cubicBezTo>
                <a:cubicBezTo>
                  <a:pt x="791582" y="353860"/>
                  <a:pt x="858351" y="421074"/>
                  <a:pt x="941024" y="421914"/>
                </a:cubicBezTo>
                <a:cubicBezTo>
                  <a:pt x="941648" y="421923"/>
                  <a:pt x="942293" y="421914"/>
                  <a:pt x="942917" y="421914"/>
                </a:cubicBezTo>
                <a:cubicBezTo>
                  <a:pt x="960185" y="421914"/>
                  <a:pt x="976385" y="419294"/>
                  <a:pt x="991602" y="413750"/>
                </a:cubicBezTo>
                <a:cubicBezTo>
                  <a:pt x="1006811" y="408200"/>
                  <a:pt x="1020378" y="400087"/>
                  <a:pt x="1032302" y="389388"/>
                </a:cubicBezTo>
                <a:lnTo>
                  <a:pt x="1032302" y="415905"/>
                </a:lnTo>
                <a:lnTo>
                  <a:pt x="1089028" y="415905"/>
                </a:lnTo>
                <a:lnTo>
                  <a:pt x="1089028" y="126078"/>
                </a:lnTo>
                <a:lnTo>
                  <a:pt x="1032302" y="126078"/>
                </a:lnTo>
                <a:lnTo>
                  <a:pt x="1032302" y="152595"/>
                </a:lnTo>
                <a:close/>
                <a:moveTo>
                  <a:pt x="1030450" y="325257"/>
                </a:moveTo>
                <a:cubicBezTo>
                  <a:pt x="1020584" y="338417"/>
                  <a:pt x="1008562" y="348596"/>
                  <a:pt x="994382" y="355781"/>
                </a:cubicBezTo>
                <a:cubicBezTo>
                  <a:pt x="985154" y="360462"/>
                  <a:pt x="975796" y="363594"/>
                  <a:pt x="966308" y="365229"/>
                </a:cubicBezTo>
                <a:cubicBezTo>
                  <a:pt x="963236" y="365867"/>
                  <a:pt x="959871" y="366234"/>
                  <a:pt x="956467" y="366405"/>
                </a:cubicBezTo>
                <a:cubicBezTo>
                  <a:pt x="956447" y="366405"/>
                  <a:pt x="953904" y="366506"/>
                  <a:pt x="952671" y="366523"/>
                </a:cubicBezTo>
                <a:cubicBezTo>
                  <a:pt x="952081" y="366535"/>
                  <a:pt x="950010" y="366535"/>
                  <a:pt x="949559" y="366523"/>
                </a:cubicBezTo>
                <a:cubicBezTo>
                  <a:pt x="941475" y="366428"/>
                  <a:pt x="934983" y="365529"/>
                  <a:pt x="934983" y="365529"/>
                </a:cubicBezTo>
                <a:cubicBezTo>
                  <a:pt x="887482" y="360924"/>
                  <a:pt x="850284" y="320343"/>
                  <a:pt x="850284" y="270730"/>
                </a:cubicBezTo>
                <a:cubicBezTo>
                  <a:pt x="850284" y="218239"/>
                  <a:pt x="891877" y="175676"/>
                  <a:pt x="943301" y="175332"/>
                </a:cubicBezTo>
                <a:cubicBezTo>
                  <a:pt x="944792" y="175353"/>
                  <a:pt x="946286" y="175413"/>
                  <a:pt x="947820" y="175413"/>
                </a:cubicBezTo>
                <a:cubicBezTo>
                  <a:pt x="965484" y="175413"/>
                  <a:pt x="981421" y="179322"/>
                  <a:pt x="995610" y="187129"/>
                </a:cubicBezTo>
                <a:cubicBezTo>
                  <a:pt x="1009787" y="194941"/>
                  <a:pt x="1021404" y="204811"/>
                  <a:pt x="1030444" y="216725"/>
                </a:cubicBezTo>
                <a:lnTo>
                  <a:pt x="1030444" y="325257"/>
                </a:lnTo>
                <a:close/>
                <a:moveTo>
                  <a:pt x="329629" y="415902"/>
                </a:moveTo>
                <a:lnTo>
                  <a:pt x="388213" y="415902"/>
                </a:lnTo>
                <a:lnTo>
                  <a:pt x="388213" y="12"/>
                </a:lnTo>
                <a:lnTo>
                  <a:pt x="329629" y="12"/>
                </a:lnTo>
                <a:lnTo>
                  <a:pt x="329629" y="415902"/>
                </a:lnTo>
                <a:close/>
                <a:moveTo>
                  <a:pt x="594598" y="119863"/>
                </a:moveTo>
                <a:cubicBezTo>
                  <a:pt x="511205" y="119863"/>
                  <a:pt x="443604" y="187467"/>
                  <a:pt x="443604" y="270860"/>
                </a:cubicBezTo>
                <a:cubicBezTo>
                  <a:pt x="443604" y="353629"/>
                  <a:pt x="510205" y="420918"/>
                  <a:pt x="592737" y="421917"/>
                </a:cubicBezTo>
                <a:cubicBezTo>
                  <a:pt x="593361" y="421926"/>
                  <a:pt x="593968" y="421917"/>
                  <a:pt x="594595" y="421917"/>
                </a:cubicBezTo>
                <a:cubicBezTo>
                  <a:pt x="595600" y="421917"/>
                  <a:pt x="596537" y="421932"/>
                  <a:pt x="597574" y="421917"/>
                </a:cubicBezTo>
                <a:cubicBezTo>
                  <a:pt x="597998" y="421923"/>
                  <a:pt x="598426" y="421917"/>
                  <a:pt x="598854" y="421917"/>
                </a:cubicBezTo>
                <a:cubicBezTo>
                  <a:pt x="626806" y="421917"/>
                  <a:pt x="651983" y="415547"/>
                  <a:pt x="674394" y="402800"/>
                </a:cubicBezTo>
                <a:cubicBezTo>
                  <a:pt x="696797" y="390064"/>
                  <a:pt x="714574" y="373816"/>
                  <a:pt x="727734" y="354088"/>
                </a:cubicBezTo>
                <a:lnTo>
                  <a:pt x="686419" y="320788"/>
                </a:lnTo>
                <a:cubicBezTo>
                  <a:pt x="681891" y="326133"/>
                  <a:pt x="676861" y="331480"/>
                  <a:pt x="671308" y="336823"/>
                </a:cubicBezTo>
                <a:cubicBezTo>
                  <a:pt x="665758" y="342170"/>
                  <a:pt x="659382" y="346995"/>
                  <a:pt x="652194" y="351312"/>
                </a:cubicBezTo>
                <a:cubicBezTo>
                  <a:pt x="644994" y="355628"/>
                  <a:pt x="636979" y="359231"/>
                  <a:pt x="628144" y="362106"/>
                </a:cubicBezTo>
                <a:cubicBezTo>
                  <a:pt x="619298" y="364986"/>
                  <a:pt x="609492" y="366526"/>
                  <a:pt x="598807" y="366526"/>
                </a:cubicBezTo>
                <a:cubicBezTo>
                  <a:pt x="596727" y="366526"/>
                  <a:pt x="594971" y="366390"/>
                  <a:pt x="592737" y="366292"/>
                </a:cubicBezTo>
                <a:cubicBezTo>
                  <a:pt x="548810" y="364348"/>
                  <a:pt x="513086" y="332784"/>
                  <a:pt x="504285" y="290668"/>
                </a:cubicBezTo>
                <a:lnTo>
                  <a:pt x="744263" y="290668"/>
                </a:lnTo>
                <a:cubicBezTo>
                  <a:pt x="745112" y="284182"/>
                  <a:pt x="745598" y="277580"/>
                  <a:pt x="745598" y="270863"/>
                </a:cubicBezTo>
                <a:cubicBezTo>
                  <a:pt x="745598" y="187470"/>
                  <a:pt x="677994" y="119866"/>
                  <a:pt x="594601" y="119866"/>
                </a:cubicBezTo>
                <a:close/>
                <a:moveTo>
                  <a:pt x="506758" y="241335"/>
                </a:moveTo>
                <a:cubicBezTo>
                  <a:pt x="518928" y="203025"/>
                  <a:pt x="554178" y="175298"/>
                  <a:pt x="595829" y="175298"/>
                </a:cubicBezTo>
                <a:cubicBezTo>
                  <a:pt x="637479" y="175298"/>
                  <a:pt x="672727" y="203025"/>
                  <a:pt x="684893" y="241335"/>
                </a:cubicBezTo>
                <a:lnTo>
                  <a:pt x="506758" y="241335"/>
                </a:lnTo>
                <a:close/>
                <a:moveTo>
                  <a:pt x="227705" y="336817"/>
                </a:moveTo>
                <a:cubicBezTo>
                  <a:pt x="222154" y="342162"/>
                  <a:pt x="215778" y="346990"/>
                  <a:pt x="208590" y="351306"/>
                </a:cubicBezTo>
                <a:cubicBezTo>
                  <a:pt x="201390" y="355622"/>
                  <a:pt x="193375" y="359225"/>
                  <a:pt x="184540" y="362100"/>
                </a:cubicBezTo>
                <a:cubicBezTo>
                  <a:pt x="175694" y="364980"/>
                  <a:pt x="165934" y="366416"/>
                  <a:pt x="155250" y="366416"/>
                </a:cubicBezTo>
                <a:cubicBezTo>
                  <a:pt x="153008" y="366416"/>
                  <a:pt x="150847" y="366269"/>
                  <a:pt x="148680" y="366127"/>
                </a:cubicBezTo>
                <a:cubicBezTo>
                  <a:pt x="98622" y="364209"/>
                  <a:pt x="58584" y="322330"/>
                  <a:pt x="58584" y="270848"/>
                </a:cubicBezTo>
                <a:cubicBezTo>
                  <a:pt x="58584" y="220097"/>
                  <a:pt x="97487" y="178718"/>
                  <a:pt x="146548" y="175711"/>
                </a:cubicBezTo>
                <a:cubicBezTo>
                  <a:pt x="148275" y="175630"/>
                  <a:pt x="149905" y="175494"/>
                  <a:pt x="151699" y="175494"/>
                </a:cubicBezTo>
                <a:cubicBezTo>
                  <a:pt x="159413" y="175494"/>
                  <a:pt x="166630" y="176251"/>
                  <a:pt x="173414" y="177681"/>
                </a:cubicBezTo>
                <a:cubicBezTo>
                  <a:pt x="182781" y="179574"/>
                  <a:pt x="191584" y="182731"/>
                  <a:pt x="199781" y="187244"/>
                </a:cubicBezTo>
                <a:cubicBezTo>
                  <a:pt x="213195" y="194635"/>
                  <a:pt x="224284" y="203889"/>
                  <a:pt x="233102" y="214954"/>
                </a:cubicBezTo>
                <a:lnTo>
                  <a:pt x="274414" y="180429"/>
                </a:lnTo>
                <a:cubicBezTo>
                  <a:pt x="260020" y="161929"/>
                  <a:pt x="242445" y="147235"/>
                  <a:pt x="221689" y="136337"/>
                </a:cubicBezTo>
                <a:cubicBezTo>
                  <a:pt x="200925" y="125445"/>
                  <a:pt x="177615" y="119883"/>
                  <a:pt x="151716" y="119883"/>
                </a:cubicBezTo>
                <a:cubicBezTo>
                  <a:pt x="151482" y="119883"/>
                  <a:pt x="151251" y="119904"/>
                  <a:pt x="151017" y="119906"/>
                </a:cubicBezTo>
                <a:lnTo>
                  <a:pt x="151017" y="119883"/>
                </a:lnTo>
                <a:cubicBezTo>
                  <a:pt x="75214" y="119883"/>
                  <a:pt x="12470" y="175740"/>
                  <a:pt x="1661" y="248535"/>
                </a:cubicBezTo>
                <a:cubicBezTo>
                  <a:pt x="1647" y="248628"/>
                  <a:pt x="1641" y="248717"/>
                  <a:pt x="1627" y="248810"/>
                </a:cubicBezTo>
                <a:cubicBezTo>
                  <a:pt x="1283" y="251153"/>
                  <a:pt x="985" y="253510"/>
                  <a:pt x="748" y="255888"/>
                </a:cubicBezTo>
                <a:cubicBezTo>
                  <a:pt x="714" y="256246"/>
                  <a:pt x="699" y="256613"/>
                  <a:pt x="665" y="256975"/>
                </a:cubicBezTo>
                <a:cubicBezTo>
                  <a:pt x="471" y="259092"/>
                  <a:pt x="295" y="261219"/>
                  <a:pt x="191" y="263360"/>
                </a:cubicBezTo>
                <a:cubicBezTo>
                  <a:pt x="124" y="264668"/>
                  <a:pt x="121" y="265989"/>
                  <a:pt x="90" y="267306"/>
                </a:cubicBezTo>
                <a:cubicBezTo>
                  <a:pt x="61" y="268505"/>
                  <a:pt x="0" y="269693"/>
                  <a:pt x="0" y="270897"/>
                </a:cubicBezTo>
                <a:cubicBezTo>
                  <a:pt x="0" y="270912"/>
                  <a:pt x="0" y="270926"/>
                  <a:pt x="0" y="270941"/>
                </a:cubicBezTo>
                <a:cubicBezTo>
                  <a:pt x="0" y="270955"/>
                  <a:pt x="0" y="270973"/>
                  <a:pt x="0" y="270987"/>
                </a:cubicBezTo>
                <a:cubicBezTo>
                  <a:pt x="0" y="346019"/>
                  <a:pt x="54761" y="408179"/>
                  <a:pt x="126479" y="419898"/>
                </a:cubicBezTo>
                <a:cubicBezTo>
                  <a:pt x="126997" y="419982"/>
                  <a:pt x="129735" y="420383"/>
                  <a:pt x="130591" y="420499"/>
                </a:cubicBezTo>
                <a:cubicBezTo>
                  <a:pt x="137273" y="421403"/>
                  <a:pt x="144083" y="421912"/>
                  <a:pt x="151014" y="421912"/>
                </a:cubicBezTo>
                <a:lnTo>
                  <a:pt x="155247" y="421912"/>
                </a:lnTo>
                <a:cubicBezTo>
                  <a:pt x="183200" y="421912"/>
                  <a:pt x="208376" y="415541"/>
                  <a:pt x="230787" y="402794"/>
                </a:cubicBezTo>
                <a:cubicBezTo>
                  <a:pt x="253190" y="390058"/>
                  <a:pt x="270967" y="373810"/>
                  <a:pt x="284127" y="354082"/>
                </a:cubicBezTo>
                <a:lnTo>
                  <a:pt x="242812" y="320782"/>
                </a:lnTo>
                <a:cubicBezTo>
                  <a:pt x="238285" y="326127"/>
                  <a:pt x="233255" y="331475"/>
                  <a:pt x="227705" y="336817"/>
                </a:cubicBezTo>
                <a:close/>
              </a:path>
            </a:pathLst>
          </a:custGeom>
          <a:solidFill>
            <a:srgbClr val="6E00A5"/>
          </a:solidFill>
          <a:ln w="2883" cap="flat">
            <a:noFill/>
            <a:prstDash val="solid"/>
            <a:miter/>
          </a:ln>
        </p:spPr>
        <p:txBody>
          <a:bodyPr rtlCol="0" anchor="ctr"/>
          <a:lstStyle/>
          <a:p>
            <a:endParaRPr lang="lv-LV"/>
          </a:p>
        </p:txBody>
      </p:sp>
      <p:sp>
        <p:nvSpPr>
          <p:cNvPr id="4" name="Oval 3">
            <a:extLst>
              <a:ext uri="{FF2B5EF4-FFF2-40B4-BE49-F238E27FC236}">
                <a16:creationId xmlns:a16="http://schemas.microsoft.com/office/drawing/2014/main" id="{306350B5-5315-3873-2E94-BA671D7C71C7}"/>
              </a:ext>
            </a:extLst>
          </p:cNvPr>
          <p:cNvSpPr/>
          <p:nvPr userDrawn="1"/>
        </p:nvSpPr>
        <p:spPr>
          <a:xfrm>
            <a:off x="16823786" y="8596035"/>
            <a:ext cx="251999" cy="251999"/>
          </a:xfrm>
          <a:prstGeom prst="ellipse">
            <a:avLst/>
          </a:prstGeom>
          <a:solidFill>
            <a:srgbClr val="DCFF00"/>
          </a:solidFill>
        </p:spPr>
        <p:txBody>
          <a:bodyPr wrap="square" lIns="0" tIns="0" rIns="0" bIns="0" rtlCol="0" anchor="ctr"/>
          <a:lstStyle/>
          <a:p>
            <a:pPr algn="l"/>
            <a:endParaRPr lang="en-LV"/>
          </a:p>
        </p:txBody>
      </p:sp>
    </p:spTree>
    <p:extLst>
      <p:ext uri="{BB962C8B-B14F-4D97-AF65-F5344CB8AC3E}">
        <p14:creationId xmlns:p14="http://schemas.microsoft.com/office/powerpoint/2010/main" val="4283767512"/>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hart-2">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pic>
        <p:nvPicPr>
          <p:cNvPr id="9" name="Picture 8">
            <a:hlinkClick r:id="rId2"/>
            <a:hlinkHover r:id="rId2"/>
            <a:extLst>
              <a:ext uri="{FF2B5EF4-FFF2-40B4-BE49-F238E27FC236}">
                <a16:creationId xmlns:a16="http://schemas.microsoft.com/office/drawing/2014/main" id="{3AE86E6E-C2FC-A444-9B0D-747EBDE6B602}"/>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7" name="Text Placeholder 4">
            <a:extLst>
              <a:ext uri="{FF2B5EF4-FFF2-40B4-BE49-F238E27FC236}">
                <a16:creationId xmlns:a16="http://schemas.microsoft.com/office/drawing/2014/main" id="{0EFF09E1-F5D1-854D-8362-DE606EC62D39}"/>
              </a:ext>
            </a:extLst>
          </p:cNvPr>
          <p:cNvSpPr>
            <a:spLocks noGrp="1"/>
          </p:cNvSpPr>
          <p:nvPr>
            <p:ph type="body" sz="quarter" idx="15" hasCustomPrompt="1"/>
          </p:nvPr>
        </p:nvSpPr>
        <p:spPr>
          <a:xfrm>
            <a:off x="10366506"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sp>
        <p:nvSpPr>
          <p:cNvPr id="17" name="Text Placeholder 4">
            <a:extLst>
              <a:ext uri="{FF2B5EF4-FFF2-40B4-BE49-F238E27FC236}">
                <a16:creationId xmlns:a16="http://schemas.microsoft.com/office/drawing/2014/main" id="{89AEBDA7-F78A-D747-8D9C-C4F09BFF2703}"/>
              </a:ext>
            </a:extLst>
          </p:cNvPr>
          <p:cNvSpPr>
            <a:spLocks noGrp="1"/>
          </p:cNvSpPr>
          <p:nvPr>
            <p:ph type="body" sz="quarter" idx="16" hasCustomPrompt="1"/>
          </p:nvPr>
        </p:nvSpPr>
        <p:spPr>
          <a:xfrm>
            <a:off x="17105187" y="7142263"/>
            <a:ext cx="2627380" cy="1785305"/>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p>
          <a:p>
            <a:pPr lvl="0"/>
            <a:endParaRPr lang="en-LV" dirty="0"/>
          </a:p>
        </p:txBody>
      </p:sp>
      <p:sp>
        <p:nvSpPr>
          <p:cNvPr id="18" name="Oval 17">
            <a:extLst>
              <a:ext uri="{FF2B5EF4-FFF2-40B4-BE49-F238E27FC236}">
                <a16:creationId xmlns:a16="http://schemas.microsoft.com/office/drawing/2014/main" id="{EFFFAACB-7B31-0C4A-AF78-526736B5C9E4}"/>
              </a:ext>
            </a:extLst>
          </p:cNvPr>
          <p:cNvSpPr/>
          <p:nvPr userDrawn="1"/>
        </p:nvSpPr>
        <p:spPr>
          <a:xfrm>
            <a:off x="16823786" y="7201620"/>
            <a:ext cx="251999" cy="251999"/>
          </a:xfrm>
          <a:prstGeom prst="ellipse">
            <a:avLst/>
          </a:prstGeom>
          <a:solidFill>
            <a:srgbClr val="6E00A5"/>
          </a:solidFill>
        </p:spPr>
        <p:txBody>
          <a:bodyPr wrap="square" lIns="0" tIns="0" rIns="0" bIns="0" rtlCol="0" anchor="ctr"/>
          <a:lstStyle/>
          <a:p>
            <a:pPr algn="l"/>
            <a:endParaRPr lang="en-LV"/>
          </a:p>
        </p:txBody>
      </p:sp>
      <p:sp>
        <p:nvSpPr>
          <p:cNvPr id="22" name="Oval 21">
            <a:extLst>
              <a:ext uri="{FF2B5EF4-FFF2-40B4-BE49-F238E27FC236}">
                <a16:creationId xmlns:a16="http://schemas.microsoft.com/office/drawing/2014/main" id="{E9B3D167-0F63-CB4F-A512-A4E4D7730BD7}"/>
              </a:ext>
            </a:extLst>
          </p:cNvPr>
          <p:cNvSpPr/>
          <p:nvPr userDrawn="1"/>
        </p:nvSpPr>
        <p:spPr>
          <a:xfrm>
            <a:off x="16823786" y="7665854"/>
            <a:ext cx="251999" cy="251999"/>
          </a:xfrm>
          <a:prstGeom prst="ellipse">
            <a:avLst/>
          </a:prstGeom>
          <a:solidFill>
            <a:srgbClr val="BDB1ED"/>
          </a:solidFill>
        </p:spPr>
        <p:txBody>
          <a:bodyPr wrap="square" lIns="0" tIns="0" rIns="0" bIns="0" rtlCol="0" anchor="ctr"/>
          <a:lstStyle/>
          <a:p>
            <a:pPr algn="l"/>
            <a:endParaRPr lang="en-LV"/>
          </a:p>
        </p:txBody>
      </p:sp>
      <p:sp>
        <p:nvSpPr>
          <p:cNvPr id="24" name="Oval 23">
            <a:extLst>
              <a:ext uri="{FF2B5EF4-FFF2-40B4-BE49-F238E27FC236}">
                <a16:creationId xmlns:a16="http://schemas.microsoft.com/office/drawing/2014/main" id="{4DAB468A-C766-374C-B9E3-ED9E38A834D2}"/>
              </a:ext>
            </a:extLst>
          </p:cNvPr>
          <p:cNvSpPr/>
          <p:nvPr userDrawn="1"/>
        </p:nvSpPr>
        <p:spPr>
          <a:xfrm>
            <a:off x="16823786" y="8132681"/>
            <a:ext cx="251999" cy="251999"/>
          </a:xfrm>
          <a:prstGeom prst="ellipse">
            <a:avLst/>
          </a:prstGeom>
          <a:solidFill>
            <a:srgbClr val="DCFF00"/>
          </a:solidFill>
        </p:spPr>
        <p:txBody>
          <a:bodyPr wrap="square" lIns="0" tIns="0" rIns="0" bIns="0" rtlCol="0" anchor="ctr"/>
          <a:lstStyle/>
          <a:p>
            <a:pPr algn="l"/>
            <a:endParaRPr lang="en-LV"/>
          </a:p>
        </p:txBody>
      </p:sp>
      <p:sp>
        <p:nvSpPr>
          <p:cNvPr id="3" name="Chart Placeholder 2">
            <a:extLst>
              <a:ext uri="{FF2B5EF4-FFF2-40B4-BE49-F238E27FC236}">
                <a16:creationId xmlns:a16="http://schemas.microsoft.com/office/drawing/2014/main" id="{8A208A29-681C-BE40-B047-7283EB5D0071}"/>
              </a:ext>
            </a:extLst>
          </p:cNvPr>
          <p:cNvSpPr>
            <a:spLocks noGrp="1"/>
          </p:cNvSpPr>
          <p:nvPr>
            <p:ph type="chart" sz="quarter" idx="19"/>
          </p:nvPr>
        </p:nvSpPr>
        <p:spPr>
          <a:xfrm>
            <a:off x="1260000" y="3591852"/>
            <a:ext cx="8952502" cy="4666829"/>
          </a:xfrm>
        </p:spPr>
        <p:txBody>
          <a:bodyPr/>
          <a:lstStyle/>
          <a:p>
            <a:r>
              <a:rPr lang="lv-LV"/>
              <a:t>Lai pievienotu diagrammu, noklikšķiniet uz ikonas</a:t>
            </a:r>
            <a:endParaRPr lang="en-LV" dirty="0"/>
          </a:p>
        </p:txBody>
      </p:sp>
      <p:sp>
        <p:nvSpPr>
          <p:cNvPr id="64" name="Chart Placeholder 63">
            <a:extLst>
              <a:ext uri="{FF2B5EF4-FFF2-40B4-BE49-F238E27FC236}">
                <a16:creationId xmlns:a16="http://schemas.microsoft.com/office/drawing/2014/main" id="{27D60BB4-7CEF-3E4E-BAF1-E8805E1EF1FB}"/>
              </a:ext>
            </a:extLst>
          </p:cNvPr>
          <p:cNvSpPr>
            <a:spLocks noGrp="1"/>
          </p:cNvSpPr>
          <p:nvPr>
            <p:ph type="chart" sz="quarter" idx="20"/>
          </p:nvPr>
        </p:nvSpPr>
        <p:spPr>
          <a:xfrm>
            <a:off x="10615613" y="3592513"/>
            <a:ext cx="8043862" cy="4666168"/>
          </a:xfrm>
        </p:spPr>
        <p:txBody>
          <a:bodyPr/>
          <a:lstStyle/>
          <a:p>
            <a:r>
              <a:rPr lang="lv-LV"/>
              <a:t>Lai pievienotu diagrammu, noklikšķiniet uz ikonas</a:t>
            </a:r>
            <a:endParaRPr lang="en-LV"/>
          </a:p>
        </p:txBody>
      </p:sp>
      <p:sp>
        <p:nvSpPr>
          <p:cNvPr id="19" name="Text Placeholder 4">
            <a:extLst>
              <a:ext uri="{FF2B5EF4-FFF2-40B4-BE49-F238E27FC236}">
                <a16:creationId xmlns:a16="http://schemas.microsoft.com/office/drawing/2014/main" id="{A8BD54B8-B80C-0B4A-A52F-F1288D9CF241}"/>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0" name="Oval 19">
            <a:extLst>
              <a:ext uri="{FF2B5EF4-FFF2-40B4-BE49-F238E27FC236}">
                <a16:creationId xmlns:a16="http://schemas.microsoft.com/office/drawing/2014/main" id="{BBEA6A65-8032-8740-B43B-EA6DBDEAE3F8}"/>
              </a:ext>
            </a:extLst>
          </p:cNvPr>
          <p:cNvSpPr/>
          <p:nvPr userDrawn="1"/>
        </p:nvSpPr>
        <p:spPr>
          <a:xfrm>
            <a:off x="1484530" y="8618040"/>
            <a:ext cx="251999" cy="251999"/>
          </a:xfrm>
          <a:prstGeom prst="ellipse">
            <a:avLst/>
          </a:prstGeom>
          <a:solidFill>
            <a:srgbClr val="BDB1ED"/>
          </a:solidFill>
        </p:spPr>
        <p:txBody>
          <a:bodyPr wrap="square" lIns="0" tIns="0" rIns="0" bIns="0" rtlCol="0" anchor="ctr"/>
          <a:lstStyle/>
          <a:p>
            <a:pPr algn="l"/>
            <a:endParaRPr lang="en-LV"/>
          </a:p>
        </p:txBody>
      </p:sp>
      <p:sp>
        <p:nvSpPr>
          <p:cNvPr id="21" name="Text Placeholder 4">
            <a:extLst>
              <a:ext uri="{FF2B5EF4-FFF2-40B4-BE49-F238E27FC236}">
                <a16:creationId xmlns:a16="http://schemas.microsoft.com/office/drawing/2014/main" id="{E3F302AA-868A-9A47-803B-4387BB32398D}"/>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7" name="Oval 26">
            <a:extLst>
              <a:ext uri="{FF2B5EF4-FFF2-40B4-BE49-F238E27FC236}">
                <a16:creationId xmlns:a16="http://schemas.microsoft.com/office/drawing/2014/main" id="{149E9EA4-0A90-484C-852A-1FA7D00F77EF}"/>
              </a:ext>
            </a:extLst>
          </p:cNvPr>
          <p:cNvSpPr/>
          <p:nvPr userDrawn="1"/>
        </p:nvSpPr>
        <p:spPr>
          <a:xfrm>
            <a:off x="4049310" y="8618040"/>
            <a:ext cx="251999" cy="251999"/>
          </a:xfrm>
          <a:prstGeom prst="ellipse">
            <a:avLst/>
          </a:prstGeom>
          <a:solidFill>
            <a:srgbClr val="DCFF00"/>
          </a:solidFill>
        </p:spPr>
        <p:txBody>
          <a:bodyPr wrap="square" lIns="0" tIns="0" rIns="0" bIns="0" rtlCol="0" anchor="ctr"/>
          <a:lstStyle/>
          <a:p>
            <a:pPr algn="l"/>
            <a:endParaRPr lang="en-LV"/>
          </a:p>
        </p:txBody>
      </p:sp>
      <p:sp>
        <p:nvSpPr>
          <p:cNvPr id="30" name="Text Placeholder 4">
            <a:extLst>
              <a:ext uri="{FF2B5EF4-FFF2-40B4-BE49-F238E27FC236}">
                <a16:creationId xmlns:a16="http://schemas.microsoft.com/office/drawing/2014/main" id="{9BB9E7F8-2E73-5B45-A5A3-41BD8B72C9ED}"/>
              </a:ext>
            </a:extLst>
          </p:cNvPr>
          <p:cNvSpPr>
            <a:spLocks noGrp="1"/>
          </p:cNvSpPr>
          <p:nvPr>
            <p:ph type="body" sz="quarter" idx="21" hasCustomPrompt="1"/>
          </p:nvPr>
        </p:nvSpPr>
        <p:spPr>
          <a:xfrm>
            <a:off x="6867590"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31" name="Oval 30">
            <a:extLst>
              <a:ext uri="{FF2B5EF4-FFF2-40B4-BE49-F238E27FC236}">
                <a16:creationId xmlns:a16="http://schemas.microsoft.com/office/drawing/2014/main" id="{5F2B4328-D00E-A142-A6BD-F4E87AB81806}"/>
              </a:ext>
            </a:extLst>
          </p:cNvPr>
          <p:cNvSpPr/>
          <p:nvPr userDrawn="1"/>
        </p:nvSpPr>
        <p:spPr>
          <a:xfrm>
            <a:off x="6543128" y="8618040"/>
            <a:ext cx="251999" cy="251999"/>
          </a:xfrm>
          <a:prstGeom prst="ellipse">
            <a:avLst/>
          </a:prstGeom>
          <a:solidFill>
            <a:srgbClr val="6E00A5"/>
          </a:solidFill>
        </p:spPr>
        <p:txBody>
          <a:bodyPr wrap="square" lIns="0" tIns="0" rIns="0" bIns="0" rtlCol="0" anchor="ctr"/>
          <a:lstStyle/>
          <a:p>
            <a:pPr algn="l"/>
            <a:endParaRPr lang="en-LV"/>
          </a:p>
        </p:txBody>
      </p:sp>
      <p:pic>
        <p:nvPicPr>
          <p:cNvPr id="2" name="Graphic 1">
            <a:extLst>
              <a:ext uri="{FF2B5EF4-FFF2-40B4-BE49-F238E27FC236}">
                <a16:creationId xmlns:a16="http://schemas.microsoft.com/office/drawing/2014/main" id="{951CD6E0-5055-918E-7ED9-23E1CD429E16}"/>
              </a:ext>
            </a:extLst>
          </p:cNvPr>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260000" y="9900000"/>
            <a:ext cx="3293659" cy="453600"/>
          </a:xfrm>
          <a:prstGeom prst="rect">
            <a:avLst/>
          </a:prstGeom>
        </p:spPr>
      </p:pic>
    </p:spTree>
    <p:extLst>
      <p:ext uri="{BB962C8B-B14F-4D97-AF65-F5344CB8AC3E}">
        <p14:creationId xmlns:p14="http://schemas.microsoft.com/office/powerpoint/2010/main" val="32695016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3">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pic>
        <p:nvPicPr>
          <p:cNvPr id="9" name="Picture 8">
            <a:hlinkClick r:id="rId2"/>
            <a:hlinkHover r:id="rId2"/>
            <a:extLst>
              <a:ext uri="{FF2B5EF4-FFF2-40B4-BE49-F238E27FC236}">
                <a16:creationId xmlns:a16="http://schemas.microsoft.com/office/drawing/2014/main" id="{3AE86E6E-C2FC-A444-9B0D-747EBDE6B602}"/>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7" name="Text Placeholder 4">
            <a:extLst>
              <a:ext uri="{FF2B5EF4-FFF2-40B4-BE49-F238E27FC236}">
                <a16:creationId xmlns:a16="http://schemas.microsoft.com/office/drawing/2014/main" id="{0EFF09E1-F5D1-854D-8362-DE606EC62D39}"/>
              </a:ext>
            </a:extLst>
          </p:cNvPr>
          <p:cNvSpPr>
            <a:spLocks noGrp="1"/>
          </p:cNvSpPr>
          <p:nvPr>
            <p:ph type="body" sz="quarter" idx="15" hasCustomPrompt="1"/>
          </p:nvPr>
        </p:nvSpPr>
        <p:spPr>
          <a:xfrm>
            <a:off x="10366506"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sp>
        <p:nvSpPr>
          <p:cNvPr id="17" name="Text Placeholder 4">
            <a:extLst>
              <a:ext uri="{FF2B5EF4-FFF2-40B4-BE49-F238E27FC236}">
                <a16:creationId xmlns:a16="http://schemas.microsoft.com/office/drawing/2014/main" id="{89AEBDA7-F78A-D747-8D9C-C4F09BFF2703}"/>
              </a:ext>
            </a:extLst>
          </p:cNvPr>
          <p:cNvSpPr>
            <a:spLocks noGrp="1"/>
          </p:cNvSpPr>
          <p:nvPr>
            <p:ph type="body" sz="quarter" idx="16" hasCustomPrompt="1"/>
          </p:nvPr>
        </p:nvSpPr>
        <p:spPr>
          <a:xfrm>
            <a:off x="17105187" y="7142263"/>
            <a:ext cx="2627380" cy="1785305"/>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p>
          <a:p>
            <a:pPr lvl="0"/>
            <a:endParaRPr lang="en-LV" dirty="0"/>
          </a:p>
        </p:txBody>
      </p:sp>
      <p:sp>
        <p:nvSpPr>
          <p:cNvPr id="18" name="Oval 17">
            <a:extLst>
              <a:ext uri="{FF2B5EF4-FFF2-40B4-BE49-F238E27FC236}">
                <a16:creationId xmlns:a16="http://schemas.microsoft.com/office/drawing/2014/main" id="{EFFFAACB-7B31-0C4A-AF78-526736B5C9E4}"/>
              </a:ext>
            </a:extLst>
          </p:cNvPr>
          <p:cNvSpPr/>
          <p:nvPr userDrawn="1"/>
        </p:nvSpPr>
        <p:spPr>
          <a:xfrm>
            <a:off x="16823786" y="7201620"/>
            <a:ext cx="251999" cy="251999"/>
          </a:xfrm>
          <a:prstGeom prst="ellipse">
            <a:avLst/>
          </a:prstGeom>
          <a:solidFill>
            <a:srgbClr val="6E00A5"/>
          </a:solidFill>
        </p:spPr>
        <p:txBody>
          <a:bodyPr wrap="square" lIns="0" tIns="0" rIns="0" bIns="0" rtlCol="0" anchor="ctr"/>
          <a:lstStyle/>
          <a:p>
            <a:pPr algn="l"/>
            <a:endParaRPr lang="en-LV"/>
          </a:p>
        </p:txBody>
      </p:sp>
      <p:sp>
        <p:nvSpPr>
          <p:cNvPr id="22" name="Oval 21">
            <a:extLst>
              <a:ext uri="{FF2B5EF4-FFF2-40B4-BE49-F238E27FC236}">
                <a16:creationId xmlns:a16="http://schemas.microsoft.com/office/drawing/2014/main" id="{E9B3D167-0F63-CB4F-A512-A4E4D7730BD7}"/>
              </a:ext>
            </a:extLst>
          </p:cNvPr>
          <p:cNvSpPr/>
          <p:nvPr userDrawn="1"/>
        </p:nvSpPr>
        <p:spPr>
          <a:xfrm>
            <a:off x="16823786" y="7665854"/>
            <a:ext cx="251999" cy="251999"/>
          </a:xfrm>
          <a:prstGeom prst="ellipse">
            <a:avLst/>
          </a:prstGeom>
          <a:solidFill>
            <a:srgbClr val="BDB1ED"/>
          </a:solidFill>
        </p:spPr>
        <p:txBody>
          <a:bodyPr wrap="square" lIns="0" tIns="0" rIns="0" bIns="0" rtlCol="0" anchor="ctr"/>
          <a:lstStyle/>
          <a:p>
            <a:pPr algn="l"/>
            <a:endParaRPr lang="en-LV"/>
          </a:p>
        </p:txBody>
      </p:sp>
      <p:sp>
        <p:nvSpPr>
          <p:cNvPr id="24" name="Oval 23">
            <a:extLst>
              <a:ext uri="{FF2B5EF4-FFF2-40B4-BE49-F238E27FC236}">
                <a16:creationId xmlns:a16="http://schemas.microsoft.com/office/drawing/2014/main" id="{4DAB468A-C766-374C-B9E3-ED9E38A834D2}"/>
              </a:ext>
            </a:extLst>
          </p:cNvPr>
          <p:cNvSpPr/>
          <p:nvPr userDrawn="1"/>
        </p:nvSpPr>
        <p:spPr>
          <a:xfrm>
            <a:off x="16823786" y="8132681"/>
            <a:ext cx="251999" cy="251999"/>
          </a:xfrm>
          <a:prstGeom prst="ellipse">
            <a:avLst/>
          </a:prstGeom>
          <a:solidFill>
            <a:srgbClr val="DCFF00"/>
          </a:solidFill>
        </p:spPr>
        <p:txBody>
          <a:bodyPr wrap="square" lIns="0" tIns="0" rIns="0" bIns="0" rtlCol="0" anchor="ctr"/>
          <a:lstStyle/>
          <a:p>
            <a:pPr algn="l"/>
            <a:endParaRPr lang="en-LV"/>
          </a:p>
        </p:txBody>
      </p:sp>
      <p:sp>
        <p:nvSpPr>
          <p:cNvPr id="3" name="Chart Placeholder 2">
            <a:extLst>
              <a:ext uri="{FF2B5EF4-FFF2-40B4-BE49-F238E27FC236}">
                <a16:creationId xmlns:a16="http://schemas.microsoft.com/office/drawing/2014/main" id="{8A208A29-681C-BE40-B047-7283EB5D0071}"/>
              </a:ext>
            </a:extLst>
          </p:cNvPr>
          <p:cNvSpPr>
            <a:spLocks noGrp="1"/>
          </p:cNvSpPr>
          <p:nvPr>
            <p:ph type="chart" sz="quarter" idx="19"/>
          </p:nvPr>
        </p:nvSpPr>
        <p:spPr>
          <a:xfrm>
            <a:off x="1260000" y="3591852"/>
            <a:ext cx="8952502" cy="4666829"/>
          </a:xfrm>
        </p:spPr>
        <p:txBody>
          <a:bodyPr/>
          <a:lstStyle/>
          <a:p>
            <a:r>
              <a:rPr lang="lv-LV"/>
              <a:t>Lai pievienotu diagrammu, noklikšķiniet uz ikonas</a:t>
            </a:r>
            <a:endParaRPr lang="en-LV" dirty="0"/>
          </a:p>
        </p:txBody>
      </p:sp>
      <p:sp>
        <p:nvSpPr>
          <p:cNvPr id="64" name="Chart Placeholder 63">
            <a:extLst>
              <a:ext uri="{FF2B5EF4-FFF2-40B4-BE49-F238E27FC236}">
                <a16:creationId xmlns:a16="http://schemas.microsoft.com/office/drawing/2014/main" id="{27D60BB4-7CEF-3E4E-BAF1-E8805E1EF1FB}"/>
              </a:ext>
            </a:extLst>
          </p:cNvPr>
          <p:cNvSpPr>
            <a:spLocks noGrp="1"/>
          </p:cNvSpPr>
          <p:nvPr>
            <p:ph type="chart" sz="quarter" idx="20"/>
          </p:nvPr>
        </p:nvSpPr>
        <p:spPr>
          <a:xfrm>
            <a:off x="10615613" y="3592513"/>
            <a:ext cx="8043862" cy="4666168"/>
          </a:xfrm>
        </p:spPr>
        <p:txBody>
          <a:bodyPr/>
          <a:lstStyle/>
          <a:p>
            <a:r>
              <a:rPr lang="lv-LV"/>
              <a:t>Lai pievienotu diagrammu, noklikšķiniet uz ikonas</a:t>
            </a:r>
            <a:endParaRPr lang="en-LV"/>
          </a:p>
        </p:txBody>
      </p:sp>
      <p:sp>
        <p:nvSpPr>
          <p:cNvPr id="19" name="Text Placeholder 4">
            <a:extLst>
              <a:ext uri="{FF2B5EF4-FFF2-40B4-BE49-F238E27FC236}">
                <a16:creationId xmlns:a16="http://schemas.microsoft.com/office/drawing/2014/main" id="{A8BD54B8-B80C-0B4A-A52F-F1288D9CF241}"/>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0" name="Oval 19">
            <a:extLst>
              <a:ext uri="{FF2B5EF4-FFF2-40B4-BE49-F238E27FC236}">
                <a16:creationId xmlns:a16="http://schemas.microsoft.com/office/drawing/2014/main" id="{BBEA6A65-8032-8740-B43B-EA6DBDEAE3F8}"/>
              </a:ext>
            </a:extLst>
          </p:cNvPr>
          <p:cNvSpPr/>
          <p:nvPr userDrawn="1"/>
        </p:nvSpPr>
        <p:spPr>
          <a:xfrm>
            <a:off x="1484530" y="8618040"/>
            <a:ext cx="251999" cy="251999"/>
          </a:xfrm>
          <a:prstGeom prst="ellipse">
            <a:avLst/>
          </a:prstGeom>
          <a:solidFill>
            <a:srgbClr val="BDB1ED"/>
          </a:solidFill>
        </p:spPr>
        <p:txBody>
          <a:bodyPr wrap="square" lIns="0" tIns="0" rIns="0" bIns="0" rtlCol="0" anchor="ctr"/>
          <a:lstStyle/>
          <a:p>
            <a:pPr algn="l"/>
            <a:endParaRPr lang="en-LV"/>
          </a:p>
        </p:txBody>
      </p:sp>
      <p:sp>
        <p:nvSpPr>
          <p:cNvPr id="21" name="Text Placeholder 4">
            <a:extLst>
              <a:ext uri="{FF2B5EF4-FFF2-40B4-BE49-F238E27FC236}">
                <a16:creationId xmlns:a16="http://schemas.microsoft.com/office/drawing/2014/main" id="{E3F302AA-868A-9A47-803B-4387BB32398D}"/>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7" name="Oval 26">
            <a:extLst>
              <a:ext uri="{FF2B5EF4-FFF2-40B4-BE49-F238E27FC236}">
                <a16:creationId xmlns:a16="http://schemas.microsoft.com/office/drawing/2014/main" id="{149E9EA4-0A90-484C-852A-1FA7D00F77EF}"/>
              </a:ext>
            </a:extLst>
          </p:cNvPr>
          <p:cNvSpPr/>
          <p:nvPr userDrawn="1"/>
        </p:nvSpPr>
        <p:spPr>
          <a:xfrm>
            <a:off x="4049310" y="8618040"/>
            <a:ext cx="251999" cy="251999"/>
          </a:xfrm>
          <a:prstGeom prst="ellipse">
            <a:avLst/>
          </a:prstGeom>
          <a:solidFill>
            <a:srgbClr val="DCFF00"/>
          </a:solidFill>
        </p:spPr>
        <p:txBody>
          <a:bodyPr wrap="square" lIns="0" tIns="0" rIns="0" bIns="0" rtlCol="0" anchor="ctr"/>
          <a:lstStyle/>
          <a:p>
            <a:pPr algn="l"/>
            <a:endParaRPr lang="en-LV"/>
          </a:p>
        </p:txBody>
      </p:sp>
      <p:sp>
        <p:nvSpPr>
          <p:cNvPr id="30" name="Text Placeholder 4">
            <a:extLst>
              <a:ext uri="{FF2B5EF4-FFF2-40B4-BE49-F238E27FC236}">
                <a16:creationId xmlns:a16="http://schemas.microsoft.com/office/drawing/2014/main" id="{9BB9E7F8-2E73-5B45-A5A3-41BD8B72C9ED}"/>
              </a:ext>
            </a:extLst>
          </p:cNvPr>
          <p:cNvSpPr>
            <a:spLocks noGrp="1"/>
          </p:cNvSpPr>
          <p:nvPr>
            <p:ph type="body" sz="quarter" idx="21" hasCustomPrompt="1"/>
          </p:nvPr>
        </p:nvSpPr>
        <p:spPr>
          <a:xfrm>
            <a:off x="6867590"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31" name="Oval 30">
            <a:extLst>
              <a:ext uri="{FF2B5EF4-FFF2-40B4-BE49-F238E27FC236}">
                <a16:creationId xmlns:a16="http://schemas.microsoft.com/office/drawing/2014/main" id="{5F2B4328-D00E-A142-A6BD-F4E87AB81806}"/>
              </a:ext>
            </a:extLst>
          </p:cNvPr>
          <p:cNvSpPr/>
          <p:nvPr userDrawn="1"/>
        </p:nvSpPr>
        <p:spPr>
          <a:xfrm>
            <a:off x="6543128" y="8618040"/>
            <a:ext cx="251999" cy="251999"/>
          </a:xfrm>
          <a:prstGeom prst="ellipse">
            <a:avLst/>
          </a:prstGeom>
          <a:solidFill>
            <a:srgbClr val="6E00A5"/>
          </a:solidFill>
        </p:spPr>
        <p:txBody>
          <a:bodyPr wrap="square" lIns="0" tIns="0" rIns="0" bIns="0" rtlCol="0" anchor="ctr"/>
          <a:lstStyle/>
          <a:p>
            <a:pPr algn="l"/>
            <a:endParaRPr lang="en-LV"/>
          </a:p>
        </p:txBody>
      </p:sp>
      <p:pic>
        <p:nvPicPr>
          <p:cNvPr id="2" name="Graphic 1">
            <a:extLst>
              <a:ext uri="{FF2B5EF4-FFF2-40B4-BE49-F238E27FC236}">
                <a16:creationId xmlns:a16="http://schemas.microsoft.com/office/drawing/2014/main" id="{7DAA7BA4-A2E6-8D76-059E-947E2AAFD2E5}"/>
              </a:ext>
            </a:extLst>
          </p:cNvPr>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260000" y="9900000"/>
            <a:ext cx="3293659" cy="453600"/>
          </a:xfrm>
          <a:prstGeom prst="rect">
            <a:avLst/>
          </a:prstGeom>
        </p:spPr>
      </p:pic>
    </p:spTree>
    <p:extLst>
      <p:ext uri="{BB962C8B-B14F-4D97-AF65-F5344CB8AC3E}">
        <p14:creationId xmlns:p14="http://schemas.microsoft.com/office/powerpoint/2010/main" val="31707032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ine-1">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1"/>
            <a:ext cx="16524001" cy="607008"/>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endParaRPr lang="en-LV" dirty="0"/>
          </a:p>
        </p:txBody>
      </p:sp>
      <p:pic>
        <p:nvPicPr>
          <p:cNvPr id="9" name="Picture 8">
            <a:hlinkClick r:id="rId2"/>
            <a:hlinkHover r:id="rId2"/>
            <a:extLst>
              <a:ext uri="{FF2B5EF4-FFF2-40B4-BE49-F238E27FC236}">
                <a16:creationId xmlns:a16="http://schemas.microsoft.com/office/drawing/2014/main" id="{3AE86E6E-C2FC-A444-9B0D-747EBDE6B602}"/>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11" name="Text Placeholder 4">
            <a:extLst>
              <a:ext uri="{FF2B5EF4-FFF2-40B4-BE49-F238E27FC236}">
                <a16:creationId xmlns:a16="http://schemas.microsoft.com/office/drawing/2014/main" id="{94EA1F4B-969E-1847-B92F-542453C118DC}"/>
              </a:ext>
            </a:extLst>
          </p:cNvPr>
          <p:cNvSpPr>
            <a:spLocks noGrp="1"/>
          </p:cNvSpPr>
          <p:nvPr>
            <p:ph type="body" sz="quarter" idx="15" hasCustomPrompt="1"/>
          </p:nvPr>
        </p:nvSpPr>
        <p:spPr>
          <a:xfrm>
            <a:off x="1187999" y="2173524"/>
            <a:ext cx="9288854" cy="444986"/>
          </a:xfrm>
        </p:spPr>
        <p:txBody>
          <a:bodyPr>
            <a:noAutofit/>
          </a:bodyPr>
          <a:lstStyle>
            <a:lvl1pPr marL="0" indent="0" algn="l">
              <a:buFontTx/>
              <a:buNone/>
              <a:defRPr sz="20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2" name="Text Placeholder 4">
            <a:extLst>
              <a:ext uri="{FF2B5EF4-FFF2-40B4-BE49-F238E27FC236}">
                <a16:creationId xmlns:a16="http://schemas.microsoft.com/office/drawing/2014/main" id="{75A0B878-4FCD-FD4A-8552-8E22B2F3B055}"/>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13" name="Oval 12">
            <a:extLst>
              <a:ext uri="{FF2B5EF4-FFF2-40B4-BE49-F238E27FC236}">
                <a16:creationId xmlns:a16="http://schemas.microsoft.com/office/drawing/2014/main" id="{87C090EF-F1D2-1E4D-AAE1-F00AAB419142}"/>
              </a:ext>
            </a:extLst>
          </p:cNvPr>
          <p:cNvSpPr/>
          <p:nvPr userDrawn="1"/>
        </p:nvSpPr>
        <p:spPr>
          <a:xfrm>
            <a:off x="1484530" y="8618040"/>
            <a:ext cx="251999" cy="251999"/>
          </a:xfrm>
          <a:prstGeom prst="ellipse">
            <a:avLst/>
          </a:prstGeom>
          <a:solidFill>
            <a:srgbClr val="6E00A5"/>
          </a:solidFill>
        </p:spPr>
        <p:txBody>
          <a:bodyPr wrap="square" lIns="0" tIns="0" rIns="0" bIns="0" rtlCol="0" anchor="ctr"/>
          <a:lstStyle/>
          <a:p>
            <a:pPr algn="l"/>
            <a:endParaRPr lang="en-LV"/>
          </a:p>
        </p:txBody>
      </p:sp>
      <p:sp>
        <p:nvSpPr>
          <p:cNvPr id="14" name="Text Placeholder 4">
            <a:extLst>
              <a:ext uri="{FF2B5EF4-FFF2-40B4-BE49-F238E27FC236}">
                <a16:creationId xmlns:a16="http://schemas.microsoft.com/office/drawing/2014/main" id="{5168E1E9-2AA9-7E46-894C-54C43148C740}"/>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15" name="Oval 14">
            <a:extLst>
              <a:ext uri="{FF2B5EF4-FFF2-40B4-BE49-F238E27FC236}">
                <a16:creationId xmlns:a16="http://schemas.microsoft.com/office/drawing/2014/main" id="{776B835F-8922-7C4F-85CC-C525B0614127}"/>
              </a:ext>
            </a:extLst>
          </p:cNvPr>
          <p:cNvSpPr/>
          <p:nvPr userDrawn="1"/>
        </p:nvSpPr>
        <p:spPr>
          <a:xfrm>
            <a:off x="4049310" y="8618040"/>
            <a:ext cx="251999" cy="251999"/>
          </a:xfrm>
          <a:prstGeom prst="ellipse">
            <a:avLst/>
          </a:prstGeom>
          <a:solidFill>
            <a:srgbClr val="DCFF00"/>
          </a:solidFill>
        </p:spPr>
        <p:txBody>
          <a:bodyPr wrap="square" lIns="0" tIns="0" rIns="0" bIns="0" rtlCol="0" anchor="ctr"/>
          <a:lstStyle/>
          <a:p>
            <a:pPr algn="l"/>
            <a:endParaRPr lang="en-LV"/>
          </a:p>
        </p:txBody>
      </p:sp>
      <p:sp>
        <p:nvSpPr>
          <p:cNvPr id="7" name="Chart Placeholder 6">
            <a:extLst>
              <a:ext uri="{FF2B5EF4-FFF2-40B4-BE49-F238E27FC236}">
                <a16:creationId xmlns:a16="http://schemas.microsoft.com/office/drawing/2014/main" id="{C586A08F-0D91-2842-B5D7-8D6C5D124668}"/>
              </a:ext>
            </a:extLst>
          </p:cNvPr>
          <p:cNvSpPr>
            <a:spLocks noGrp="1"/>
          </p:cNvSpPr>
          <p:nvPr>
            <p:ph type="chart" sz="quarter" idx="19"/>
          </p:nvPr>
        </p:nvSpPr>
        <p:spPr>
          <a:xfrm>
            <a:off x="1187450" y="3238500"/>
            <a:ext cx="16524288" cy="4930775"/>
          </a:xfrm>
        </p:spPr>
        <p:txBody>
          <a:bodyPr/>
          <a:lstStyle/>
          <a:p>
            <a:r>
              <a:rPr lang="lv-LV"/>
              <a:t>Lai pievienotu diagrammu, noklikšķiniet uz ikonas</a:t>
            </a:r>
            <a:endParaRPr lang="en-LV"/>
          </a:p>
        </p:txBody>
      </p:sp>
      <p:sp>
        <p:nvSpPr>
          <p:cNvPr id="4" name="Freeform: Shape 3">
            <a:extLst>
              <a:ext uri="{FF2B5EF4-FFF2-40B4-BE49-F238E27FC236}">
                <a16:creationId xmlns:a16="http://schemas.microsoft.com/office/drawing/2014/main" id="{AD17BBE4-72F1-2B87-4798-6BBE0A36090B}"/>
              </a:ext>
            </a:extLst>
          </p:cNvPr>
          <p:cNvSpPr/>
          <p:nvPr/>
        </p:nvSpPr>
        <p:spPr>
          <a:xfrm>
            <a:off x="1259997" y="9931119"/>
            <a:ext cx="1637962" cy="421923"/>
          </a:xfrm>
          <a:custGeom>
            <a:avLst/>
            <a:gdLst>
              <a:gd name="connsiteX0" fmla="*/ 1406626 w 1637962"/>
              <a:gd name="connsiteY0" fmla="*/ 171094 h 421923"/>
              <a:gd name="connsiteX1" fmla="*/ 1360686 w 1637962"/>
              <a:gd name="connsiteY1" fmla="*/ 133786 h 421923"/>
              <a:gd name="connsiteX2" fmla="*/ 1301177 w 1637962"/>
              <a:gd name="connsiteY2" fmla="*/ 119906 h 421923"/>
              <a:gd name="connsiteX3" fmla="*/ 1247837 w 1637962"/>
              <a:gd name="connsiteY3" fmla="*/ 131319 h 421923"/>
              <a:gd name="connsiteX4" fmla="*/ 1214231 w 1637962"/>
              <a:gd name="connsiteY4" fmla="*/ 153825 h 421923"/>
              <a:gd name="connsiteX5" fmla="*/ 1214231 w 1637962"/>
              <a:gd name="connsiteY5" fmla="*/ 126075 h 421923"/>
              <a:gd name="connsiteX6" fmla="*/ 1157496 w 1637962"/>
              <a:gd name="connsiteY6" fmla="*/ 126075 h 421923"/>
              <a:gd name="connsiteX7" fmla="*/ 1157496 w 1637962"/>
              <a:gd name="connsiteY7" fmla="*/ 415902 h 421923"/>
              <a:gd name="connsiteX8" fmla="*/ 1216083 w 1637962"/>
              <a:gd name="connsiteY8" fmla="*/ 415902 h 421923"/>
              <a:gd name="connsiteX9" fmla="*/ 1216083 w 1637962"/>
              <a:gd name="connsiteY9" fmla="*/ 216723 h 421923"/>
              <a:gd name="connsiteX10" fmla="*/ 1249689 w 1637962"/>
              <a:gd name="connsiteY10" fmla="*/ 188050 h 421923"/>
              <a:gd name="connsiteX11" fmla="*/ 1299331 w 1637962"/>
              <a:gd name="connsiteY11" fmla="*/ 175410 h 421923"/>
              <a:gd name="connsiteX12" fmla="*/ 1332938 w 1637962"/>
              <a:gd name="connsiteY12" fmla="*/ 183116 h 421923"/>
              <a:gd name="connsiteX13" fmla="*/ 1359146 w 1637962"/>
              <a:gd name="connsiteY13" fmla="*/ 203773 h 421923"/>
              <a:gd name="connsiteX14" fmla="*/ 1371792 w 1637962"/>
              <a:gd name="connsiteY14" fmla="*/ 228441 h 421923"/>
              <a:gd name="connsiteX15" fmla="*/ 1376414 w 1637962"/>
              <a:gd name="connsiteY15" fmla="*/ 270993 h 421923"/>
              <a:gd name="connsiteX16" fmla="*/ 1376414 w 1637962"/>
              <a:gd name="connsiteY16" fmla="*/ 415905 h 421923"/>
              <a:gd name="connsiteX17" fmla="*/ 1434995 w 1637962"/>
              <a:gd name="connsiteY17" fmla="*/ 415905 h 421923"/>
              <a:gd name="connsiteX18" fmla="*/ 1434995 w 1637962"/>
              <a:gd name="connsiteY18" fmla="*/ 274078 h 421923"/>
              <a:gd name="connsiteX19" fmla="*/ 1427905 w 1637962"/>
              <a:gd name="connsiteY19" fmla="*/ 212721 h 421923"/>
              <a:gd name="connsiteX20" fmla="*/ 1406632 w 1637962"/>
              <a:gd name="connsiteY20" fmla="*/ 171097 h 421923"/>
              <a:gd name="connsiteX21" fmla="*/ 1637321 w 1637962"/>
              <a:gd name="connsiteY21" fmla="*/ 119883 h 421923"/>
              <a:gd name="connsiteX22" fmla="*/ 1577813 w 1637962"/>
              <a:gd name="connsiteY22" fmla="*/ 133746 h 421923"/>
              <a:gd name="connsiteX23" fmla="*/ 1531872 w 1637962"/>
              <a:gd name="connsiteY23" fmla="*/ 171053 h 421923"/>
              <a:gd name="connsiteX24" fmla="*/ 1510599 w 1637962"/>
              <a:gd name="connsiteY24" fmla="*/ 212678 h 421923"/>
              <a:gd name="connsiteX25" fmla="*/ 1503509 w 1637962"/>
              <a:gd name="connsiteY25" fmla="*/ 274035 h 421923"/>
              <a:gd name="connsiteX26" fmla="*/ 1503509 w 1637962"/>
              <a:gd name="connsiteY26" fmla="*/ 415865 h 421923"/>
              <a:gd name="connsiteX27" fmla="*/ 1562090 w 1637962"/>
              <a:gd name="connsiteY27" fmla="*/ 415865 h 421923"/>
              <a:gd name="connsiteX28" fmla="*/ 1562090 w 1637962"/>
              <a:gd name="connsiteY28" fmla="*/ 270952 h 421923"/>
              <a:gd name="connsiteX29" fmla="*/ 1566713 w 1637962"/>
              <a:gd name="connsiteY29" fmla="*/ 228401 h 421923"/>
              <a:gd name="connsiteX30" fmla="*/ 1579359 w 1637962"/>
              <a:gd name="connsiteY30" fmla="*/ 203733 h 421923"/>
              <a:gd name="connsiteX31" fmla="*/ 1605566 w 1637962"/>
              <a:gd name="connsiteY31" fmla="*/ 183075 h 421923"/>
              <a:gd name="connsiteX32" fmla="*/ 1637963 w 1637962"/>
              <a:gd name="connsiteY32" fmla="*/ 175436 h 421923"/>
              <a:gd name="connsiteX33" fmla="*/ 1637963 w 1637962"/>
              <a:gd name="connsiteY33" fmla="*/ 119883 h 421923"/>
              <a:gd name="connsiteX34" fmla="*/ 1637327 w 1637962"/>
              <a:gd name="connsiteY34" fmla="*/ 119883 h 421923"/>
              <a:gd name="connsiteX35" fmla="*/ 1587370 w 1637962"/>
              <a:gd name="connsiteY35" fmla="*/ 28042 h 421923"/>
              <a:gd name="connsiteX36" fmla="*/ 1538705 w 1637962"/>
              <a:gd name="connsiteY36" fmla="*/ 0 h 421923"/>
              <a:gd name="connsiteX37" fmla="*/ 1469218 w 1637962"/>
              <a:gd name="connsiteY37" fmla="*/ 40700 h 421923"/>
              <a:gd name="connsiteX38" fmla="*/ 1399739 w 1637962"/>
              <a:gd name="connsiteY38" fmla="*/ 14 h 421923"/>
              <a:gd name="connsiteX39" fmla="*/ 1351123 w 1637962"/>
              <a:gd name="connsiteY39" fmla="*/ 28013 h 421923"/>
              <a:gd name="connsiteX40" fmla="*/ 1469255 w 1637962"/>
              <a:gd name="connsiteY40" fmla="*/ 96319 h 421923"/>
              <a:gd name="connsiteX41" fmla="*/ 1587368 w 1637962"/>
              <a:gd name="connsiteY41" fmla="*/ 28045 h 421923"/>
              <a:gd name="connsiteX42" fmla="*/ 1032305 w 1637962"/>
              <a:gd name="connsiteY42" fmla="*/ 152595 h 421923"/>
              <a:gd name="connsiteX43" fmla="*/ 989447 w 1637962"/>
              <a:gd name="connsiteY43" fmla="*/ 127621 h 421923"/>
              <a:gd name="connsiteX44" fmla="*/ 941657 w 1637962"/>
              <a:gd name="connsiteY44" fmla="*/ 119909 h 421923"/>
              <a:gd name="connsiteX45" fmla="*/ 941021 w 1637962"/>
              <a:gd name="connsiteY45" fmla="*/ 119930 h 421923"/>
              <a:gd name="connsiteX46" fmla="*/ 791582 w 1637962"/>
              <a:gd name="connsiteY46" fmla="*/ 270990 h 421923"/>
              <a:gd name="connsiteX47" fmla="*/ 941024 w 1637962"/>
              <a:gd name="connsiteY47" fmla="*/ 421914 h 421923"/>
              <a:gd name="connsiteX48" fmla="*/ 942917 w 1637962"/>
              <a:gd name="connsiteY48" fmla="*/ 421914 h 421923"/>
              <a:gd name="connsiteX49" fmla="*/ 991602 w 1637962"/>
              <a:gd name="connsiteY49" fmla="*/ 413750 h 421923"/>
              <a:gd name="connsiteX50" fmla="*/ 1032302 w 1637962"/>
              <a:gd name="connsiteY50" fmla="*/ 389388 h 421923"/>
              <a:gd name="connsiteX51" fmla="*/ 1032302 w 1637962"/>
              <a:gd name="connsiteY51" fmla="*/ 415905 h 421923"/>
              <a:gd name="connsiteX52" fmla="*/ 1089028 w 1637962"/>
              <a:gd name="connsiteY52" fmla="*/ 415905 h 421923"/>
              <a:gd name="connsiteX53" fmla="*/ 1089028 w 1637962"/>
              <a:gd name="connsiteY53" fmla="*/ 126078 h 421923"/>
              <a:gd name="connsiteX54" fmla="*/ 1032302 w 1637962"/>
              <a:gd name="connsiteY54" fmla="*/ 126078 h 421923"/>
              <a:gd name="connsiteX55" fmla="*/ 1032302 w 1637962"/>
              <a:gd name="connsiteY55" fmla="*/ 152595 h 421923"/>
              <a:gd name="connsiteX56" fmla="*/ 1030450 w 1637962"/>
              <a:gd name="connsiteY56" fmla="*/ 325257 h 421923"/>
              <a:gd name="connsiteX57" fmla="*/ 994382 w 1637962"/>
              <a:gd name="connsiteY57" fmla="*/ 355781 h 421923"/>
              <a:gd name="connsiteX58" fmla="*/ 966308 w 1637962"/>
              <a:gd name="connsiteY58" fmla="*/ 365229 h 421923"/>
              <a:gd name="connsiteX59" fmla="*/ 956467 w 1637962"/>
              <a:gd name="connsiteY59" fmla="*/ 366405 h 421923"/>
              <a:gd name="connsiteX60" fmla="*/ 952671 w 1637962"/>
              <a:gd name="connsiteY60" fmla="*/ 366523 h 421923"/>
              <a:gd name="connsiteX61" fmla="*/ 949559 w 1637962"/>
              <a:gd name="connsiteY61" fmla="*/ 366523 h 421923"/>
              <a:gd name="connsiteX62" fmla="*/ 934983 w 1637962"/>
              <a:gd name="connsiteY62" fmla="*/ 365529 h 421923"/>
              <a:gd name="connsiteX63" fmla="*/ 850284 w 1637962"/>
              <a:gd name="connsiteY63" fmla="*/ 270730 h 421923"/>
              <a:gd name="connsiteX64" fmla="*/ 943301 w 1637962"/>
              <a:gd name="connsiteY64" fmla="*/ 175332 h 421923"/>
              <a:gd name="connsiteX65" fmla="*/ 947820 w 1637962"/>
              <a:gd name="connsiteY65" fmla="*/ 175413 h 421923"/>
              <a:gd name="connsiteX66" fmla="*/ 995610 w 1637962"/>
              <a:gd name="connsiteY66" fmla="*/ 187129 h 421923"/>
              <a:gd name="connsiteX67" fmla="*/ 1030444 w 1637962"/>
              <a:gd name="connsiteY67" fmla="*/ 216725 h 421923"/>
              <a:gd name="connsiteX68" fmla="*/ 1030444 w 1637962"/>
              <a:gd name="connsiteY68" fmla="*/ 325257 h 421923"/>
              <a:gd name="connsiteX69" fmla="*/ 329629 w 1637962"/>
              <a:gd name="connsiteY69" fmla="*/ 415902 h 421923"/>
              <a:gd name="connsiteX70" fmla="*/ 388213 w 1637962"/>
              <a:gd name="connsiteY70" fmla="*/ 415902 h 421923"/>
              <a:gd name="connsiteX71" fmla="*/ 388213 w 1637962"/>
              <a:gd name="connsiteY71" fmla="*/ 12 h 421923"/>
              <a:gd name="connsiteX72" fmla="*/ 329629 w 1637962"/>
              <a:gd name="connsiteY72" fmla="*/ 12 h 421923"/>
              <a:gd name="connsiteX73" fmla="*/ 329629 w 1637962"/>
              <a:gd name="connsiteY73" fmla="*/ 415902 h 421923"/>
              <a:gd name="connsiteX74" fmla="*/ 594598 w 1637962"/>
              <a:gd name="connsiteY74" fmla="*/ 119863 h 421923"/>
              <a:gd name="connsiteX75" fmla="*/ 443604 w 1637962"/>
              <a:gd name="connsiteY75" fmla="*/ 270860 h 421923"/>
              <a:gd name="connsiteX76" fmla="*/ 592737 w 1637962"/>
              <a:gd name="connsiteY76" fmla="*/ 421917 h 421923"/>
              <a:gd name="connsiteX77" fmla="*/ 594595 w 1637962"/>
              <a:gd name="connsiteY77" fmla="*/ 421917 h 421923"/>
              <a:gd name="connsiteX78" fmla="*/ 597574 w 1637962"/>
              <a:gd name="connsiteY78" fmla="*/ 421917 h 421923"/>
              <a:gd name="connsiteX79" fmla="*/ 598854 w 1637962"/>
              <a:gd name="connsiteY79" fmla="*/ 421917 h 421923"/>
              <a:gd name="connsiteX80" fmla="*/ 674394 w 1637962"/>
              <a:gd name="connsiteY80" fmla="*/ 402800 h 421923"/>
              <a:gd name="connsiteX81" fmla="*/ 727734 w 1637962"/>
              <a:gd name="connsiteY81" fmla="*/ 354088 h 421923"/>
              <a:gd name="connsiteX82" fmla="*/ 686419 w 1637962"/>
              <a:gd name="connsiteY82" fmla="*/ 320788 h 421923"/>
              <a:gd name="connsiteX83" fmla="*/ 671308 w 1637962"/>
              <a:gd name="connsiteY83" fmla="*/ 336823 h 421923"/>
              <a:gd name="connsiteX84" fmla="*/ 652194 w 1637962"/>
              <a:gd name="connsiteY84" fmla="*/ 351312 h 421923"/>
              <a:gd name="connsiteX85" fmla="*/ 628144 w 1637962"/>
              <a:gd name="connsiteY85" fmla="*/ 362106 h 421923"/>
              <a:gd name="connsiteX86" fmla="*/ 598807 w 1637962"/>
              <a:gd name="connsiteY86" fmla="*/ 366526 h 421923"/>
              <a:gd name="connsiteX87" fmla="*/ 592737 w 1637962"/>
              <a:gd name="connsiteY87" fmla="*/ 366292 h 421923"/>
              <a:gd name="connsiteX88" fmla="*/ 504285 w 1637962"/>
              <a:gd name="connsiteY88" fmla="*/ 290668 h 421923"/>
              <a:gd name="connsiteX89" fmla="*/ 744263 w 1637962"/>
              <a:gd name="connsiteY89" fmla="*/ 290668 h 421923"/>
              <a:gd name="connsiteX90" fmla="*/ 745598 w 1637962"/>
              <a:gd name="connsiteY90" fmla="*/ 270863 h 421923"/>
              <a:gd name="connsiteX91" fmla="*/ 594601 w 1637962"/>
              <a:gd name="connsiteY91" fmla="*/ 119866 h 421923"/>
              <a:gd name="connsiteX92" fmla="*/ 506758 w 1637962"/>
              <a:gd name="connsiteY92" fmla="*/ 241335 h 421923"/>
              <a:gd name="connsiteX93" fmla="*/ 595829 w 1637962"/>
              <a:gd name="connsiteY93" fmla="*/ 175298 h 421923"/>
              <a:gd name="connsiteX94" fmla="*/ 684893 w 1637962"/>
              <a:gd name="connsiteY94" fmla="*/ 241335 h 421923"/>
              <a:gd name="connsiteX95" fmla="*/ 506758 w 1637962"/>
              <a:gd name="connsiteY95" fmla="*/ 241335 h 421923"/>
              <a:gd name="connsiteX96" fmla="*/ 227705 w 1637962"/>
              <a:gd name="connsiteY96" fmla="*/ 336817 h 421923"/>
              <a:gd name="connsiteX97" fmla="*/ 208590 w 1637962"/>
              <a:gd name="connsiteY97" fmla="*/ 351306 h 421923"/>
              <a:gd name="connsiteX98" fmla="*/ 184540 w 1637962"/>
              <a:gd name="connsiteY98" fmla="*/ 362100 h 421923"/>
              <a:gd name="connsiteX99" fmla="*/ 155250 w 1637962"/>
              <a:gd name="connsiteY99" fmla="*/ 366416 h 421923"/>
              <a:gd name="connsiteX100" fmla="*/ 148680 w 1637962"/>
              <a:gd name="connsiteY100" fmla="*/ 366127 h 421923"/>
              <a:gd name="connsiteX101" fmla="*/ 58584 w 1637962"/>
              <a:gd name="connsiteY101" fmla="*/ 270848 h 421923"/>
              <a:gd name="connsiteX102" fmla="*/ 146548 w 1637962"/>
              <a:gd name="connsiteY102" fmla="*/ 175711 h 421923"/>
              <a:gd name="connsiteX103" fmla="*/ 151699 w 1637962"/>
              <a:gd name="connsiteY103" fmla="*/ 175494 h 421923"/>
              <a:gd name="connsiteX104" fmla="*/ 173414 w 1637962"/>
              <a:gd name="connsiteY104" fmla="*/ 177681 h 421923"/>
              <a:gd name="connsiteX105" fmla="*/ 199781 w 1637962"/>
              <a:gd name="connsiteY105" fmla="*/ 187244 h 421923"/>
              <a:gd name="connsiteX106" fmla="*/ 233102 w 1637962"/>
              <a:gd name="connsiteY106" fmla="*/ 214954 h 421923"/>
              <a:gd name="connsiteX107" fmla="*/ 274414 w 1637962"/>
              <a:gd name="connsiteY107" fmla="*/ 180429 h 421923"/>
              <a:gd name="connsiteX108" fmla="*/ 221689 w 1637962"/>
              <a:gd name="connsiteY108" fmla="*/ 136337 h 421923"/>
              <a:gd name="connsiteX109" fmla="*/ 151716 w 1637962"/>
              <a:gd name="connsiteY109" fmla="*/ 119883 h 421923"/>
              <a:gd name="connsiteX110" fmla="*/ 151017 w 1637962"/>
              <a:gd name="connsiteY110" fmla="*/ 119906 h 421923"/>
              <a:gd name="connsiteX111" fmla="*/ 151017 w 1637962"/>
              <a:gd name="connsiteY111" fmla="*/ 119883 h 421923"/>
              <a:gd name="connsiteX112" fmla="*/ 1661 w 1637962"/>
              <a:gd name="connsiteY112" fmla="*/ 248535 h 421923"/>
              <a:gd name="connsiteX113" fmla="*/ 1627 w 1637962"/>
              <a:gd name="connsiteY113" fmla="*/ 248810 h 421923"/>
              <a:gd name="connsiteX114" fmla="*/ 748 w 1637962"/>
              <a:gd name="connsiteY114" fmla="*/ 255888 h 421923"/>
              <a:gd name="connsiteX115" fmla="*/ 665 w 1637962"/>
              <a:gd name="connsiteY115" fmla="*/ 256975 h 421923"/>
              <a:gd name="connsiteX116" fmla="*/ 191 w 1637962"/>
              <a:gd name="connsiteY116" fmla="*/ 263360 h 421923"/>
              <a:gd name="connsiteX117" fmla="*/ 90 w 1637962"/>
              <a:gd name="connsiteY117" fmla="*/ 267306 h 421923"/>
              <a:gd name="connsiteX118" fmla="*/ 0 w 1637962"/>
              <a:gd name="connsiteY118" fmla="*/ 270897 h 421923"/>
              <a:gd name="connsiteX119" fmla="*/ 0 w 1637962"/>
              <a:gd name="connsiteY119" fmla="*/ 270941 h 421923"/>
              <a:gd name="connsiteX120" fmla="*/ 0 w 1637962"/>
              <a:gd name="connsiteY120" fmla="*/ 270987 h 421923"/>
              <a:gd name="connsiteX121" fmla="*/ 126479 w 1637962"/>
              <a:gd name="connsiteY121" fmla="*/ 419898 h 421923"/>
              <a:gd name="connsiteX122" fmla="*/ 130591 w 1637962"/>
              <a:gd name="connsiteY122" fmla="*/ 420499 h 421923"/>
              <a:gd name="connsiteX123" fmla="*/ 151014 w 1637962"/>
              <a:gd name="connsiteY123" fmla="*/ 421912 h 421923"/>
              <a:gd name="connsiteX124" fmla="*/ 155247 w 1637962"/>
              <a:gd name="connsiteY124" fmla="*/ 421912 h 421923"/>
              <a:gd name="connsiteX125" fmla="*/ 230787 w 1637962"/>
              <a:gd name="connsiteY125" fmla="*/ 402794 h 421923"/>
              <a:gd name="connsiteX126" fmla="*/ 284127 w 1637962"/>
              <a:gd name="connsiteY126" fmla="*/ 354082 h 421923"/>
              <a:gd name="connsiteX127" fmla="*/ 242812 w 1637962"/>
              <a:gd name="connsiteY127" fmla="*/ 320782 h 421923"/>
              <a:gd name="connsiteX128" fmla="*/ 227705 w 1637962"/>
              <a:gd name="connsiteY128" fmla="*/ 336817 h 4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637962" h="421923">
                <a:moveTo>
                  <a:pt x="1406626" y="171094"/>
                </a:moveTo>
                <a:cubicBezTo>
                  <a:pt x="1394293" y="155472"/>
                  <a:pt x="1378971" y="143037"/>
                  <a:pt x="1360686" y="133786"/>
                </a:cubicBezTo>
                <a:cubicBezTo>
                  <a:pt x="1342389" y="124535"/>
                  <a:pt x="1322549" y="119906"/>
                  <a:pt x="1301177" y="119906"/>
                </a:cubicBezTo>
                <a:cubicBezTo>
                  <a:pt x="1280211" y="119906"/>
                  <a:pt x="1262422" y="123714"/>
                  <a:pt x="1247837" y="131319"/>
                </a:cubicBezTo>
                <a:cubicBezTo>
                  <a:pt x="1233241" y="138929"/>
                  <a:pt x="1222034" y="146426"/>
                  <a:pt x="1214231" y="153825"/>
                </a:cubicBezTo>
                <a:lnTo>
                  <a:pt x="1214231" y="126075"/>
                </a:lnTo>
                <a:lnTo>
                  <a:pt x="1157496" y="126075"/>
                </a:lnTo>
                <a:lnTo>
                  <a:pt x="1157496" y="415902"/>
                </a:lnTo>
                <a:lnTo>
                  <a:pt x="1216083" y="415902"/>
                </a:lnTo>
                <a:lnTo>
                  <a:pt x="1216083" y="216723"/>
                </a:lnTo>
                <a:cubicBezTo>
                  <a:pt x="1224715" y="206041"/>
                  <a:pt x="1235914" y="196478"/>
                  <a:pt x="1249689" y="188050"/>
                </a:cubicBezTo>
                <a:cubicBezTo>
                  <a:pt x="1263456" y="179631"/>
                  <a:pt x="1280003" y="175410"/>
                  <a:pt x="1299331" y="175410"/>
                </a:cubicBezTo>
                <a:cubicBezTo>
                  <a:pt x="1311246" y="175410"/>
                  <a:pt x="1322453" y="177979"/>
                  <a:pt x="1332938" y="183116"/>
                </a:cubicBezTo>
                <a:cubicBezTo>
                  <a:pt x="1343423" y="188264"/>
                  <a:pt x="1352151" y="195138"/>
                  <a:pt x="1359146" y="203773"/>
                </a:cubicBezTo>
                <a:cubicBezTo>
                  <a:pt x="1364488" y="210358"/>
                  <a:pt x="1368706" y="218575"/>
                  <a:pt x="1371792" y="228441"/>
                </a:cubicBezTo>
                <a:cubicBezTo>
                  <a:pt x="1374877" y="238308"/>
                  <a:pt x="1376414" y="252491"/>
                  <a:pt x="1376414" y="270993"/>
                </a:cubicBezTo>
                <a:lnTo>
                  <a:pt x="1376414" y="415905"/>
                </a:lnTo>
                <a:lnTo>
                  <a:pt x="1434995" y="415905"/>
                </a:lnTo>
                <a:lnTo>
                  <a:pt x="1434995" y="274078"/>
                </a:lnTo>
                <a:cubicBezTo>
                  <a:pt x="1434995" y="249003"/>
                  <a:pt x="1432626" y="228551"/>
                  <a:pt x="1427905" y="212721"/>
                </a:cubicBezTo>
                <a:cubicBezTo>
                  <a:pt x="1423176" y="196897"/>
                  <a:pt x="1416080" y="183023"/>
                  <a:pt x="1406632" y="171097"/>
                </a:cubicBezTo>
                <a:close/>
                <a:moveTo>
                  <a:pt x="1637321" y="119883"/>
                </a:moveTo>
                <a:cubicBezTo>
                  <a:pt x="1615950" y="119883"/>
                  <a:pt x="1596110" y="124494"/>
                  <a:pt x="1577813" y="133746"/>
                </a:cubicBezTo>
                <a:cubicBezTo>
                  <a:pt x="1559527" y="142997"/>
                  <a:pt x="1544206" y="155432"/>
                  <a:pt x="1531872" y="171053"/>
                </a:cubicBezTo>
                <a:cubicBezTo>
                  <a:pt x="1522425" y="182980"/>
                  <a:pt x="1515329" y="196854"/>
                  <a:pt x="1510599" y="212678"/>
                </a:cubicBezTo>
                <a:cubicBezTo>
                  <a:pt x="1505881" y="228508"/>
                  <a:pt x="1503509" y="248960"/>
                  <a:pt x="1503509" y="274035"/>
                </a:cubicBezTo>
                <a:lnTo>
                  <a:pt x="1503509" y="415865"/>
                </a:lnTo>
                <a:lnTo>
                  <a:pt x="1562090" y="415865"/>
                </a:lnTo>
                <a:lnTo>
                  <a:pt x="1562090" y="270952"/>
                </a:lnTo>
                <a:cubicBezTo>
                  <a:pt x="1562090" y="252450"/>
                  <a:pt x="1563630" y="238267"/>
                  <a:pt x="1566713" y="228401"/>
                </a:cubicBezTo>
                <a:cubicBezTo>
                  <a:pt x="1569795" y="218534"/>
                  <a:pt x="1574017" y="210317"/>
                  <a:pt x="1579359" y="203733"/>
                </a:cubicBezTo>
                <a:cubicBezTo>
                  <a:pt x="1586350" y="195100"/>
                  <a:pt x="1595082" y="188224"/>
                  <a:pt x="1605566" y="183075"/>
                </a:cubicBezTo>
                <a:cubicBezTo>
                  <a:pt x="1615687" y="178115"/>
                  <a:pt x="1626501" y="175607"/>
                  <a:pt x="1637963" y="175436"/>
                </a:cubicBezTo>
                <a:lnTo>
                  <a:pt x="1637963" y="119883"/>
                </a:lnTo>
                <a:cubicBezTo>
                  <a:pt x="1637746" y="119883"/>
                  <a:pt x="1637544" y="119883"/>
                  <a:pt x="1637327" y="119883"/>
                </a:cubicBezTo>
                <a:close/>
                <a:moveTo>
                  <a:pt x="1587370" y="28042"/>
                </a:moveTo>
                <a:lnTo>
                  <a:pt x="1538705" y="0"/>
                </a:lnTo>
                <a:cubicBezTo>
                  <a:pt x="1525109" y="24266"/>
                  <a:pt x="1499106" y="40700"/>
                  <a:pt x="1469218" y="40700"/>
                </a:cubicBezTo>
                <a:cubicBezTo>
                  <a:pt x="1439329" y="40700"/>
                  <a:pt x="1413335" y="24272"/>
                  <a:pt x="1399739" y="14"/>
                </a:cubicBezTo>
                <a:lnTo>
                  <a:pt x="1351123" y="28013"/>
                </a:lnTo>
                <a:cubicBezTo>
                  <a:pt x="1374681" y="68829"/>
                  <a:pt x="1418744" y="96319"/>
                  <a:pt x="1469255" y="96319"/>
                </a:cubicBezTo>
                <a:cubicBezTo>
                  <a:pt x="1519767" y="96319"/>
                  <a:pt x="1563806" y="68843"/>
                  <a:pt x="1587368" y="28045"/>
                </a:cubicBezTo>
                <a:close/>
                <a:moveTo>
                  <a:pt x="1032305" y="152595"/>
                </a:moveTo>
                <a:cubicBezTo>
                  <a:pt x="1019145" y="141093"/>
                  <a:pt x="1004861" y="132763"/>
                  <a:pt x="989447" y="127621"/>
                </a:cubicBezTo>
                <a:cubicBezTo>
                  <a:pt x="974025" y="122484"/>
                  <a:pt x="958088" y="119909"/>
                  <a:pt x="941657" y="119909"/>
                </a:cubicBezTo>
                <a:cubicBezTo>
                  <a:pt x="941443" y="119909"/>
                  <a:pt x="941235" y="119930"/>
                  <a:pt x="941021" y="119930"/>
                </a:cubicBezTo>
                <a:cubicBezTo>
                  <a:pt x="858348" y="120767"/>
                  <a:pt x="791582" y="188120"/>
                  <a:pt x="791582" y="270990"/>
                </a:cubicBezTo>
                <a:cubicBezTo>
                  <a:pt x="791582" y="353860"/>
                  <a:pt x="858351" y="421074"/>
                  <a:pt x="941024" y="421914"/>
                </a:cubicBezTo>
                <a:cubicBezTo>
                  <a:pt x="941648" y="421923"/>
                  <a:pt x="942293" y="421914"/>
                  <a:pt x="942917" y="421914"/>
                </a:cubicBezTo>
                <a:cubicBezTo>
                  <a:pt x="960185" y="421914"/>
                  <a:pt x="976385" y="419294"/>
                  <a:pt x="991602" y="413750"/>
                </a:cubicBezTo>
                <a:cubicBezTo>
                  <a:pt x="1006811" y="408200"/>
                  <a:pt x="1020378" y="400087"/>
                  <a:pt x="1032302" y="389388"/>
                </a:cubicBezTo>
                <a:lnTo>
                  <a:pt x="1032302" y="415905"/>
                </a:lnTo>
                <a:lnTo>
                  <a:pt x="1089028" y="415905"/>
                </a:lnTo>
                <a:lnTo>
                  <a:pt x="1089028" y="126078"/>
                </a:lnTo>
                <a:lnTo>
                  <a:pt x="1032302" y="126078"/>
                </a:lnTo>
                <a:lnTo>
                  <a:pt x="1032302" y="152595"/>
                </a:lnTo>
                <a:close/>
                <a:moveTo>
                  <a:pt x="1030450" y="325257"/>
                </a:moveTo>
                <a:cubicBezTo>
                  <a:pt x="1020584" y="338417"/>
                  <a:pt x="1008562" y="348596"/>
                  <a:pt x="994382" y="355781"/>
                </a:cubicBezTo>
                <a:cubicBezTo>
                  <a:pt x="985154" y="360462"/>
                  <a:pt x="975796" y="363594"/>
                  <a:pt x="966308" y="365229"/>
                </a:cubicBezTo>
                <a:cubicBezTo>
                  <a:pt x="963236" y="365867"/>
                  <a:pt x="959871" y="366234"/>
                  <a:pt x="956467" y="366405"/>
                </a:cubicBezTo>
                <a:cubicBezTo>
                  <a:pt x="956447" y="366405"/>
                  <a:pt x="953904" y="366506"/>
                  <a:pt x="952671" y="366523"/>
                </a:cubicBezTo>
                <a:cubicBezTo>
                  <a:pt x="952081" y="366535"/>
                  <a:pt x="950010" y="366535"/>
                  <a:pt x="949559" y="366523"/>
                </a:cubicBezTo>
                <a:cubicBezTo>
                  <a:pt x="941475" y="366428"/>
                  <a:pt x="934983" y="365529"/>
                  <a:pt x="934983" y="365529"/>
                </a:cubicBezTo>
                <a:cubicBezTo>
                  <a:pt x="887482" y="360924"/>
                  <a:pt x="850284" y="320343"/>
                  <a:pt x="850284" y="270730"/>
                </a:cubicBezTo>
                <a:cubicBezTo>
                  <a:pt x="850284" y="218239"/>
                  <a:pt x="891877" y="175676"/>
                  <a:pt x="943301" y="175332"/>
                </a:cubicBezTo>
                <a:cubicBezTo>
                  <a:pt x="944792" y="175353"/>
                  <a:pt x="946286" y="175413"/>
                  <a:pt x="947820" y="175413"/>
                </a:cubicBezTo>
                <a:cubicBezTo>
                  <a:pt x="965484" y="175413"/>
                  <a:pt x="981421" y="179322"/>
                  <a:pt x="995610" y="187129"/>
                </a:cubicBezTo>
                <a:cubicBezTo>
                  <a:pt x="1009787" y="194941"/>
                  <a:pt x="1021404" y="204811"/>
                  <a:pt x="1030444" y="216725"/>
                </a:cubicBezTo>
                <a:lnTo>
                  <a:pt x="1030444" y="325257"/>
                </a:lnTo>
                <a:close/>
                <a:moveTo>
                  <a:pt x="329629" y="415902"/>
                </a:moveTo>
                <a:lnTo>
                  <a:pt x="388213" y="415902"/>
                </a:lnTo>
                <a:lnTo>
                  <a:pt x="388213" y="12"/>
                </a:lnTo>
                <a:lnTo>
                  <a:pt x="329629" y="12"/>
                </a:lnTo>
                <a:lnTo>
                  <a:pt x="329629" y="415902"/>
                </a:lnTo>
                <a:close/>
                <a:moveTo>
                  <a:pt x="594598" y="119863"/>
                </a:moveTo>
                <a:cubicBezTo>
                  <a:pt x="511205" y="119863"/>
                  <a:pt x="443604" y="187467"/>
                  <a:pt x="443604" y="270860"/>
                </a:cubicBezTo>
                <a:cubicBezTo>
                  <a:pt x="443604" y="353629"/>
                  <a:pt x="510205" y="420918"/>
                  <a:pt x="592737" y="421917"/>
                </a:cubicBezTo>
                <a:cubicBezTo>
                  <a:pt x="593361" y="421926"/>
                  <a:pt x="593968" y="421917"/>
                  <a:pt x="594595" y="421917"/>
                </a:cubicBezTo>
                <a:cubicBezTo>
                  <a:pt x="595600" y="421917"/>
                  <a:pt x="596537" y="421932"/>
                  <a:pt x="597574" y="421917"/>
                </a:cubicBezTo>
                <a:cubicBezTo>
                  <a:pt x="597998" y="421923"/>
                  <a:pt x="598426" y="421917"/>
                  <a:pt x="598854" y="421917"/>
                </a:cubicBezTo>
                <a:cubicBezTo>
                  <a:pt x="626806" y="421917"/>
                  <a:pt x="651983" y="415547"/>
                  <a:pt x="674394" y="402800"/>
                </a:cubicBezTo>
                <a:cubicBezTo>
                  <a:pt x="696797" y="390064"/>
                  <a:pt x="714574" y="373816"/>
                  <a:pt x="727734" y="354088"/>
                </a:cubicBezTo>
                <a:lnTo>
                  <a:pt x="686419" y="320788"/>
                </a:lnTo>
                <a:cubicBezTo>
                  <a:pt x="681891" y="326133"/>
                  <a:pt x="676861" y="331480"/>
                  <a:pt x="671308" y="336823"/>
                </a:cubicBezTo>
                <a:cubicBezTo>
                  <a:pt x="665758" y="342170"/>
                  <a:pt x="659382" y="346995"/>
                  <a:pt x="652194" y="351312"/>
                </a:cubicBezTo>
                <a:cubicBezTo>
                  <a:pt x="644994" y="355628"/>
                  <a:pt x="636979" y="359231"/>
                  <a:pt x="628144" y="362106"/>
                </a:cubicBezTo>
                <a:cubicBezTo>
                  <a:pt x="619298" y="364986"/>
                  <a:pt x="609492" y="366526"/>
                  <a:pt x="598807" y="366526"/>
                </a:cubicBezTo>
                <a:cubicBezTo>
                  <a:pt x="596727" y="366526"/>
                  <a:pt x="594971" y="366390"/>
                  <a:pt x="592737" y="366292"/>
                </a:cubicBezTo>
                <a:cubicBezTo>
                  <a:pt x="548810" y="364348"/>
                  <a:pt x="513086" y="332784"/>
                  <a:pt x="504285" y="290668"/>
                </a:cubicBezTo>
                <a:lnTo>
                  <a:pt x="744263" y="290668"/>
                </a:lnTo>
                <a:cubicBezTo>
                  <a:pt x="745112" y="284182"/>
                  <a:pt x="745598" y="277580"/>
                  <a:pt x="745598" y="270863"/>
                </a:cubicBezTo>
                <a:cubicBezTo>
                  <a:pt x="745598" y="187470"/>
                  <a:pt x="677994" y="119866"/>
                  <a:pt x="594601" y="119866"/>
                </a:cubicBezTo>
                <a:close/>
                <a:moveTo>
                  <a:pt x="506758" y="241335"/>
                </a:moveTo>
                <a:cubicBezTo>
                  <a:pt x="518928" y="203025"/>
                  <a:pt x="554178" y="175298"/>
                  <a:pt x="595829" y="175298"/>
                </a:cubicBezTo>
                <a:cubicBezTo>
                  <a:pt x="637479" y="175298"/>
                  <a:pt x="672727" y="203025"/>
                  <a:pt x="684893" y="241335"/>
                </a:cubicBezTo>
                <a:lnTo>
                  <a:pt x="506758" y="241335"/>
                </a:lnTo>
                <a:close/>
                <a:moveTo>
                  <a:pt x="227705" y="336817"/>
                </a:moveTo>
                <a:cubicBezTo>
                  <a:pt x="222154" y="342162"/>
                  <a:pt x="215778" y="346990"/>
                  <a:pt x="208590" y="351306"/>
                </a:cubicBezTo>
                <a:cubicBezTo>
                  <a:pt x="201390" y="355622"/>
                  <a:pt x="193375" y="359225"/>
                  <a:pt x="184540" y="362100"/>
                </a:cubicBezTo>
                <a:cubicBezTo>
                  <a:pt x="175694" y="364980"/>
                  <a:pt x="165934" y="366416"/>
                  <a:pt x="155250" y="366416"/>
                </a:cubicBezTo>
                <a:cubicBezTo>
                  <a:pt x="153008" y="366416"/>
                  <a:pt x="150847" y="366269"/>
                  <a:pt x="148680" y="366127"/>
                </a:cubicBezTo>
                <a:cubicBezTo>
                  <a:pt x="98622" y="364209"/>
                  <a:pt x="58584" y="322330"/>
                  <a:pt x="58584" y="270848"/>
                </a:cubicBezTo>
                <a:cubicBezTo>
                  <a:pt x="58584" y="220097"/>
                  <a:pt x="97487" y="178718"/>
                  <a:pt x="146548" y="175711"/>
                </a:cubicBezTo>
                <a:cubicBezTo>
                  <a:pt x="148275" y="175630"/>
                  <a:pt x="149905" y="175494"/>
                  <a:pt x="151699" y="175494"/>
                </a:cubicBezTo>
                <a:cubicBezTo>
                  <a:pt x="159413" y="175494"/>
                  <a:pt x="166630" y="176251"/>
                  <a:pt x="173414" y="177681"/>
                </a:cubicBezTo>
                <a:cubicBezTo>
                  <a:pt x="182781" y="179574"/>
                  <a:pt x="191584" y="182731"/>
                  <a:pt x="199781" y="187244"/>
                </a:cubicBezTo>
                <a:cubicBezTo>
                  <a:pt x="213195" y="194635"/>
                  <a:pt x="224284" y="203889"/>
                  <a:pt x="233102" y="214954"/>
                </a:cubicBezTo>
                <a:lnTo>
                  <a:pt x="274414" y="180429"/>
                </a:lnTo>
                <a:cubicBezTo>
                  <a:pt x="260020" y="161929"/>
                  <a:pt x="242445" y="147235"/>
                  <a:pt x="221689" y="136337"/>
                </a:cubicBezTo>
                <a:cubicBezTo>
                  <a:pt x="200925" y="125445"/>
                  <a:pt x="177615" y="119883"/>
                  <a:pt x="151716" y="119883"/>
                </a:cubicBezTo>
                <a:cubicBezTo>
                  <a:pt x="151482" y="119883"/>
                  <a:pt x="151251" y="119904"/>
                  <a:pt x="151017" y="119906"/>
                </a:cubicBezTo>
                <a:lnTo>
                  <a:pt x="151017" y="119883"/>
                </a:lnTo>
                <a:cubicBezTo>
                  <a:pt x="75214" y="119883"/>
                  <a:pt x="12470" y="175740"/>
                  <a:pt x="1661" y="248535"/>
                </a:cubicBezTo>
                <a:cubicBezTo>
                  <a:pt x="1647" y="248628"/>
                  <a:pt x="1641" y="248717"/>
                  <a:pt x="1627" y="248810"/>
                </a:cubicBezTo>
                <a:cubicBezTo>
                  <a:pt x="1283" y="251153"/>
                  <a:pt x="985" y="253510"/>
                  <a:pt x="748" y="255888"/>
                </a:cubicBezTo>
                <a:cubicBezTo>
                  <a:pt x="714" y="256246"/>
                  <a:pt x="699" y="256613"/>
                  <a:pt x="665" y="256975"/>
                </a:cubicBezTo>
                <a:cubicBezTo>
                  <a:pt x="471" y="259092"/>
                  <a:pt x="295" y="261219"/>
                  <a:pt x="191" y="263360"/>
                </a:cubicBezTo>
                <a:cubicBezTo>
                  <a:pt x="124" y="264668"/>
                  <a:pt x="121" y="265989"/>
                  <a:pt x="90" y="267306"/>
                </a:cubicBezTo>
                <a:cubicBezTo>
                  <a:pt x="61" y="268505"/>
                  <a:pt x="0" y="269693"/>
                  <a:pt x="0" y="270897"/>
                </a:cubicBezTo>
                <a:cubicBezTo>
                  <a:pt x="0" y="270912"/>
                  <a:pt x="0" y="270926"/>
                  <a:pt x="0" y="270941"/>
                </a:cubicBezTo>
                <a:cubicBezTo>
                  <a:pt x="0" y="270955"/>
                  <a:pt x="0" y="270973"/>
                  <a:pt x="0" y="270987"/>
                </a:cubicBezTo>
                <a:cubicBezTo>
                  <a:pt x="0" y="346019"/>
                  <a:pt x="54761" y="408179"/>
                  <a:pt x="126479" y="419898"/>
                </a:cubicBezTo>
                <a:cubicBezTo>
                  <a:pt x="126997" y="419982"/>
                  <a:pt x="129735" y="420383"/>
                  <a:pt x="130591" y="420499"/>
                </a:cubicBezTo>
                <a:cubicBezTo>
                  <a:pt x="137273" y="421403"/>
                  <a:pt x="144083" y="421912"/>
                  <a:pt x="151014" y="421912"/>
                </a:cubicBezTo>
                <a:lnTo>
                  <a:pt x="155247" y="421912"/>
                </a:lnTo>
                <a:cubicBezTo>
                  <a:pt x="183200" y="421912"/>
                  <a:pt x="208376" y="415541"/>
                  <a:pt x="230787" y="402794"/>
                </a:cubicBezTo>
                <a:cubicBezTo>
                  <a:pt x="253190" y="390058"/>
                  <a:pt x="270967" y="373810"/>
                  <a:pt x="284127" y="354082"/>
                </a:cubicBezTo>
                <a:lnTo>
                  <a:pt x="242812" y="320782"/>
                </a:lnTo>
                <a:cubicBezTo>
                  <a:pt x="238285" y="326127"/>
                  <a:pt x="233255" y="331475"/>
                  <a:pt x="227705" y="336817"/>
                </a:cubicBezTo>
                <a:close/>
              </a:path>
            </a:pathLst>
          </a:custGeom>
          <a:solidFill>
            <a:srgbClr val="6E00A5"/>
          </a:solidFill>
          <a:ln w="2883" cap="flat">
            <a:noFill/>
            <a:prstDash val="solid"/>
            <a:miter/>
          </a:ln>
        </p:spPr>
        <p:txBody>
          <a:bodyPr rtlCol="0" anchor="ctr"/>
          <a:lstStyle/>
          <a:p>
            <a:endParaRPr lang="lv-LV"/>
          </a:p>
        </p:txBody>
      </p:sp>
    </p:spTree>
    <p:extLst>
      <p:ext uri="{BB962C8B-B14F-4D97-AF65-F5344CB8AC3E}">
        <p14:creationId xmlns:p14="http://schemas.microsoft.com/office/powerpoint/2010/main" val="3633777759"/>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24">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96000"/>
            <a:ext cx="7584042"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7584042" cy="4181520"/>
          </a:xfrm>
        </p:spPr>
        <p:txBody>
          <a:bodyPr wrap="square" lIns="72000" bIns="72000">
            <a:spAutoFit/>
          </a:bodyPr>
          <a:lstStyle>
            <a:lvl1pPr marL="457200" marR="0" indent="-457200" algn="l" defTabSz="1507937" rtl="0" eaLnBrk="1" fontAlgn="auto" latinLnBrk="0" hangingPunct="1">
              <a:lnSpc>
                <a:spcPct val="100000"/>
              </a:lnSpc>
              <a:spcBef>
                <a:spcPts val="1649"/>
              </a:spcBef>
              <a:spcAft>
                <a:spcPts val="0"/>
              </a:spcAft>
              <a:buClrTx/>
              <a:buSzPct val="70000"/>
              <a:buFontTx/>
              <a:buBlip>
                <a:blip r:embed="rId2"/>
              </a:buBlip>
              <a:tabLst/>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p:txBody>
      </p:sp>
      <p:sp>
        <p:nvSpPr>
          <p:cNvPr id="5" name="Rectangle 4">
            <a:extLst>
              <a:ext uri="{FF2B5EF4-FFF2-40B4-BE49-F238E27FC236}">
                <a16:creationId xmlns:a16="http://schemas.microsoft.com/office/drawing/2014/main" id="{A2B8784A-EBCD-D44B-A08E-9D760BB6B66B}"/>
              </a:ext>
            </a:extLst>
          </p:cNvPr>
          <p:cNvSpPr/>
          <p:nvPr userDrawn="1"/>
        </p:nvSpPr>
        <p:spPr>
          <a:xfrm>
            <a:off x="14505708" y="2057401"/>
            <a:ext cx="4572000" cy="2412000"/>
          </a:xfrm>
          <a:prstGeom prst="rect">
            <a:avLst/>
          </a:prstGeom>
          <a:solidFill>
            <a:srgbClr val="E5E0F8"/>
          </a:solidFill>
        </p:spPr>
        <p:txBody>
          <a:bodyPr wrap="square" lIns="0" tIns="0" rIns="0" bIns="0" rtlCol="0" anchor="ctr"/>
          <a:lstStyle/>
          <a:p>
            <a:pPr algn="l"/>
            <a:endParaRPr lang="en-LV"/>
          </a:p>
        </p:txBody>
      </p:sp>
      <p:sp>
        <p:nvSpPr>
          <p:cNvPr id="13" name="Text Placeholder 4">
            <a:extLst>
              <a:ext uri="{FF2B5EF4-FFF2-40B4-BE49-F238E27FC236}">
                <a16:creationId xmlns:a16="http://schemas.microsoft.com/office/drawing/2014/main" id="{A4E63913-CD8D-1D47-AA25-F158D18FA50A}"/>
              </a:ext>
            </a:extLst>
          </p:cNvPr>
          <p:cNvSpPr>
            <a:spLocks noGrp="1"/>
          </p:cNvSpPr>
          <p:nvPr>
            <p:ph type="body" sz="quarter" idx="16" hasCustomPrompt="1"/>
          </p:nvPr>
        </p:nvSpPr>
        <p:spPr>
          <a:xfrm>
            <a:off x="14505705"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4" name="Text Placeholder 4">
            <a:extLst>
              <a:ext uri="{FF2B5EF4-FFF2-40B4-BE49-F238E27FC236}">
                <a16:creationId xmlns:a16="http://schemas.microsoft.com/office/drawing/2014/main" id="{B273DC67-CCD4-7E47-8EBF-AD16D414F8F8}"/>
              </a:ext>
            </a:extLst>
          </p:cNvPr>
          <p:cNvSpPr>
            <a:spLocks noGrp="1"/>
          </p:cNvSpPr>
          <p:nvPr>
            <p:ph type="body" sz="quarter" idx="17" hasCustomPrompt="1"/>
          </p:nvPr>
        </p:nvSpPr>
        <p:spPr>
          <a:xfrm>
            <a:off x="14505704"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5" name="Rectangle 14">
            <a:extLst>
              <a:ext uri="{FF2B5EF4-FFF2-40B4-BE49-F238E27FC236}">
                <a16:creationId xmlns:a16="http://schemas.microsoft.com/office/drawing/2014/main" id="{0AC1CEF8-6A2F-C04F-97F5-B0D33C4B82FA}"/>
              </a:ext>
            </a:extLst>
          </p:cNvPr>
          <p:cNvSpPr/>
          <p:nvPr userDrawn="1"/>
        </p:nvSpPr>
        <p:spPr>
          <a:xfrm>
            <a:off x="14505708" y="4468092"/>
            <a:ext cx="4572000" cy="2412000"/>
          </a:xfrm>
          <a:prstGeom prst="rect">
            <a:avLst/>
          </a:prstGeom>
          <a:solidFill>
            <a:schemeClr val="bg1"/>
          </a:solidFill>
        </p:spPr>
        <p:txBody>
          <a:bodyPr wrap="square" lIns="0" tIns="0" rIns="0" bIns="0" rtlCol="0" anchor="ctr"/>
          <a:lstStyle/>
          <a:p>
            <a:pPr algn="l"/>
            <a:endParaRPr lang="en-LV"/>
          </a:p>
        </p:txBody>
      </p:sp>
      <p:sp>
        <p:nvSpPr>
          <p:cNvPr id="16" name="Text Placeholder 4">
            <a:extLst>
              <a:ext uri="{FF2B5EF4-FFF2-40B4-BE49-F238E27FC236}">
                <a16:creationId xmlns:a16="http://schemas.microsoft.com/office/drawing/2014/main" id="{0032F529-A11F-C843-ABBC-0D8CC292A682}"/>
              </a:ext>
            </a:extLst>
          </p:cNvPr>
          <p:cNvSpPr>
            <a:spLocks noGrp="1"/>
          </p:cNvSpPr>
          <p:nvPr>
            <p:ph type="body" sz="quarter" idx="18" hasCustomPrompt="1"/>
          </p:nvPr>
        </p:nvSpPr>
        <p:spPr>
          <a:xfrm>
            <a:off x="14505705"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7" name="Text Placeholder 4">
            <a:extLst>
              <a:ext uri="{FF2B5EF4-FFF2-40B4-BE49-F238E27FC236}">
                <a16:creationId xmlns:a16="http://schemas.microsoft.com/office/drawing/2014/main" id="{8031C267-5C3D-ED46-8EEA-13CA40E68498}"/>
              </a:ext>
            </a:extLst>
          </p:cNvPr>
          <p:cNvSpPr>
            <a:spLocks noGrp="1"/>
          </p:cNvSpPr>
          <p:nvPr>
            <p:ph type="body" sz="quarter" idx="19" hasCustomPrompt="1"/>
          </p:nvPr>
        </p:nvSpPr>
        <p:spPr>
          <a:xfrm>
            <a:off x="14505704"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8" name="Rectangle 17">
            <a:extLst>
              <a:ext uri="{FF2B5EF4-FFF2-40B4-BE49-F238E27FC236}">
                <a16:creationId xmlns:a16="http://schemas.microsoft.com/office/drawing/2014/main" id="{5C9D32BB-9C39-BB4D-AFC3-F764DCF25928}"/>
              </a:ext>
            </a:extLst>
          </p:cNvPr>
          <p:cNvSpPr/>
          <p:nvPr userDrawn="1"/>
        </p:nvSpPr>
        <p:spPr>
          <a:xfrm>
            <a:off x="14505708" y="6858001"/>
            <a:ext cx="4572000" cy="2412000"/>
          </a:xfrm>
          <a:prstGeom prst="rect">
            <a:avLst/>
          </a:prstGeom>
          <a:solidFill>
            <a:srgbClr val="E5E0F8"/>
          </a:solidFill>
        </p:spPr>
        <p:txBody>
          <a:bodyPr wrap="square" lIns="0" tIns="0" rIns="0" bIns="0" rtlCol="0" anchor="ctr"/>
          <a:lstStyle/>
          <a:p>
            <a:pPr algn="l"/>
            <a:endParaRPr lang="en-LV"/>
          </a:p>
        </p:txBody>
      </p:sp>
      <p:sp>
        <p:nvSpPr>
          <p:cNvPr id="19" name="Text Placeholder 4">
            <a:extLst>
              <a:ext uri="{FF2B5EF4-FFF2-40B4-BE49-F238E27FC236}">
                <a16:creationId xmlns:a16="http://schemas.microsoft.com/office/drawing/2014/main" id="{F179B2AF-A164-6F4F-B239-BF17DD41111C}"/>
              </a:ext>
            </a:extLst>
          </p:cNvPr>
          <p:cNvSpPr>
            <a:spLocks noGrp="1"/>
          </p:cNvSpPr>
          <p:nvPr>
            <p:ph type="body" sz="quarter" idx="20" hasCustomPrompt="1"/>
          </p:nvPr>
        </p:nvSpPr>
        <p:spPr>
          <a:xfrm>
            <a:off x="14505705"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20" name="Text Placeholder 4">
            <a:extLst>
              <a:ext uri="{FF2B5EF4-FFF2-40B4-BE49-F238E27FC236}">
                <a16:creationId xmlns:a16="http://schemas.microsoft.com/office/drawing/2014/main" id="{E1B7B2D4-6F4F-3D47-A7C7-2B1ED6318C3A}"/>
              </a:ext>
            </a:extLst>
          </p:cNvPr>
          <p:cNvSpPr>
            <a:spLocks noGrp="1"/>
          </p:cNvSpPr>
          <p:nvPr>
            <p:ph type="body" sz="quarter" idx="21" hasCustomPrompt="1"/>
          </p:nvPr>
        </p:nvSpPr>
        <p:spPr>
          <a:xfrm>
            <a:off x="14505704"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60000" y="9900000"/>
            <a:ext cx="1763006" cy="454693"/>
          </a:xfrm>
          <a:prstGeom prst="rect">
            <a:avLst/>
          </a:prstGeom>
        </p:spPr>
      </p:pic>
      <p:pic>
        <p:nvPicPr>
          <p:cNvPr id="26" name="Picture 25">
            <a:hlinkClick r:id="rId4"/>
            <a:hlinkHover r:id="rId4"/>
            <a:extLst>
              <a:ext uri="{FF2B5EF4-FFF2-40B4-BE49-F238E27FC236}">
                <a16:creationId xmlns:a16="http://schemas.microsoft.com/office/drawing/2014/main" id="{E03AB8DC-9F70-D640-B2A3-FCCA6E5A38D7}"/>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28" name="Rectangle 27">
            <a:extLst>
              <a:ext uri="{FF2B5EF4-FFF2-40B4-BE49-F238E27FC236}">
                <a16:creationId xmlns:a16="http://schemas.microsoft.com/office/drawing/2014/main" id="{183BB921-4B4C-D74C-84F4-FD9CC84345CC}"/>
              </a:ext>
            </a:extLst>
          </p:cNvPr>
          <p:cNvSpPr/>
          <p:nvPr userDrawn="1"/>
        </p:nvSpPr>
        <p:spPr>
          <a:xfrm>
            <a:off x="9954490" y="2057401"/>
            <a:ext cx="4572000" cy="2412000"/>
          </a:xfrm>
          <a:prstGeom prst="rect">
            <a:avLst/>
          </a:prstGeom>
          <a:solidFill>
            <a:schemeClr val="bg1"/>
          </a:solidFill>
        </p:spPr>
        <p:txBody>
          <a:bodyPr wrap="square" lIns="0" tIns="0" rIns="0" bIns="0" rtlCol="0" anchor="ctr"/>
          <a:lstStyle/>
          <a:p>
            <a:pPr algn="l"/>
            <a:endParaRPr lang="en-LV"/>
          </a:p>
        </p:txBody>
      </p:sp>
      <p:sp>
        <p:nvSpPr>
          <p:cNvPr id="29" name="Text Placeholder 4">
            <a:extLst>
              <a:ext uri="{FF2B5EF4-FFF2-40B4-BE49-F238E27FC236}">
                <a16:creationId xmlns:a16="http://schemas.microsoft.com/office/drawing/2014/main" id="{E0768CB3-4E35-C747-B5F4-C4009332EBA2}"/>
              </a:ext>
            </a:extLst>
          </p:cNvPr>
          <p:cNvSpPr>
            <a:spLocks noGrp="1"/>
          </p:cNvSpPr>
          <p:nvPr>
            <p:ph type="body" sz="quarter" idx="22" hasCustomPrompt="1"/>
          </p:nvPr>
        </p:nvSpPr>
        <p:spPr>
          <a:xfrm>
            <a:off x="9954487"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0" name="Text Placeholder 4">
            <a:extLst>
              <a:ext uri="{FF2B5EF4-FFF2-40B4-BE49-F238E27FC236}">
                <a16:creationId xmlns:a16="http://schemas.microsoft.com/office/drawing/2014/main" id="{7917882D-13A7-5942-A716-A77CC1817A69}"/>
              </a:ext>
            </a:extLst>
          </p:cNvPr>
          <p:cNvSpPr>
            <a:spLocks noGrp="1"/>
          </p:cNvSpPr>
          <p:nvPr>
            <p:ph type="body" sz="quarter" idx="23" hasCustomPrompt="1"/>
          </p:nvPr>
        </p:nvSpPr>
        <p:spPr>
          <a:xfrm>
            <a:off x="9954486"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1" name="Rectangle 30">
            <a:extLst>
              <a:ext uri="{FF2B5EF4-FFF2-40B4-BE49-F238E27FC236}">
                <a16:creationId xmlns:a16="http://schemas.microsoft.com/office/drawing/2014/main" id="{EAFE1051-44E0-CB4E-8001-02C87E866423}"/>
              </a:ext>
            </a:extLst>
          </p:cNvPr>
          <p:cNvSpPr/>
          <p:nvPr userDrawn="1"/>
        </p:nvSpPr>
        <p:spPr>
          <a:xfrm>
            <a:off x="9954490" y="4468092"/>
            <a:ext cx="4572000" cy="2412000"/>
          </a:xfrm>
          <a:prstGeom prst="rect">
            <a:avLst/>
          </a:prstGeom>
          <a:solidFill>
            <a:srgbClr val="E5E0F8"/>
          </a:solidFill>
        </p:spPr>
        <p:txBody>
          <a:bodyPr wrap="square" lIns="0" tIns="0" rIns="0" bIns="0" rtlCol="0" anchor="ctr"/>
          <a:lstStyle/>
          <a:p>
            <a:pPr algn="l"/>
            <a:endParaRPr lang="en-LV"/>
          </a:p>
        </p:txBody>
      </p:sp>
      <p:sp>
        <p:nvSpPr>
          <p:cNvPr id="32" name="Text Placeholder 4">
            <a:extLst>
              <a:ext uri="{FF2B5EF4-FFF2-40B4-BE49-F238E27FC236}">
                <a16:creationId xmlns:a16="http://schemas.microsoft.com/office/drawing/2014/main" id="{948D64D6-3C28-5143-A114-F575FA8464C2}"/>
              </a:ext>
            </a:extLst>
          </p:cNvPr>
          <p:cNvSpPr>
            <a:spLocks noGrp="1"/>
          </p:cNvSpPr>
          <p:nvPr>
            <p:ph type="body" sz="quarter" idx="24" hasCustomPrompt="1"/>
          </p:nvPr>
        </p:nvSpPr>
        <p:spPr>
          <a:xfrm>
            <a:off x="9954487"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3" name="Text Placeholder 4">
            <a:extLst>
              <a:ext uri="{FF2B5EF4-FFF2-40B4-BE49-F238E27FC236}">
                <a16:creationId xmlns:a16="http://schemas.microsoft.com/office/drawing/2014/main" id="{A7E82592-4554-CC42-BF90-FEA2F6395871}"/>
              </a:ext>
            </a:extLst>
          </p:cNvPr>
          <p:cNvSpPr>
            <a:spLocks noGrp="1"/>
          </p:cNvSpPr>
          <p:nvPr>
            <p:ph type="body" sz="quarter" idx="25" hasCustomPrompt="1"/>
          </p:nvPr>
        </p:nvSpPr>
        <p:spPr>
          <a:xfrm>
            <a:off x="9954486"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4" name="Rectangle 33">
            <a:extLst>
              <a:ext uri="{FF2B5EF4-FFF2-40B4-BE49-F238E27FC236}">
                <a16:creationId xmlns:a16="http://schemas.microsoft.com/office/drawing/2014/main" id="{BD8A50F4-A9BE-B54A-8A4C-BE446DCD0F8F}"/>
              </a:ext>
            </a:extLst>
          </p:cNvPr>
          <p:cNvSpPr/>
          <p:nvPr userDrawn="1"/>
        </p:nvSpPr>
        <p:spPr>
          <a:xfrm>
            <a:off x="9954490" y="6858001"/>
            <a:ext cx="4572000" cy="2412000"/>
          </a:xfrm>
          <a:prstGeom prst="rect">
            <a:avLst/>
          </a:prstGeom>
          <a:solidFill>
            <a:schemeClr val="bg1"/>
          </a:solidFill>
        </p:spPr>
        <p:txBody>
          <a:bodyPr wrap="square" lIns="0" tIns="0" rIns="0" bIns="0" rtlCol="0" anchor="ctr"/>
          <a:lstStyle/>
          <a:p>
            <a:pPr algn="l"/>
            <a:endParaRPr lang="en-LV"/>
          </a:p>
        </p:txBody>
      </p:sp>
      <p:sp>
        <p:nvSpPr>
          <p:cNvPr id="35" name="Text Placeholder 4">
            <a:extLst>
              <a:ext uri="{FF2B5EF4-FFF2-40B4-BE49-F238E27FC236}">
                <a16:creationId xmlns:a16="http://schemas.microsoft.com/office/drawing/2014/main" id="{8F02DC0D-8CFC-2647-9772-7E1A32E84C34}"/>
              </a:ext>
            </a:extLst>
          </p:cNvPr>
          <p:cNvSpPr>
            <a:spLocks noGrp="1"/>
          </p:cNvSpPr>
          <p:nvPr>
            <p:ph type="body" sz="quarter" idx="26" hasCustomPrompt="1"/>
          </p:nvPr>
        </p:nvSpPr>
        <p:spPr>
          <a:xfrm>
            <a:off x="9954487"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6" name="Text Placeholder 4">
            <a:extLst>
              <a:ext uri="{FF2B5EF4-FFF2-40B4-BE49-F238E27FC236}">
                <a16:creationId xmlns:a16="http://schemas.microsoft.com/office/drawing/2014/main" id="{1D70F626-5BF1-794E-BA5C-9001D6F181F0}"/>
              </a:ext>
            </a:extLst>
          </p:cNvPr>
          <p:cNvSpPr>
            <a:spLocks noGrp="1"/>
          </p:cNvSpPr>
          <p:nvPr>
            <p:ph type="body" sz="quarter" idx="27" hasCustomPrompt="1"/>
          </p:nvPr>
        </p:nvSpPr>
        <p:spPr>
          <a:xfrm>
            <a:off x="9954486"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Tree>
    <p:extLst>
      <p:ext uri="{BB962C8B-B14F-4D97-AF65-F5344CB8AC3E}">
        <p14:creationId xmlns:p14="http://schemas.microsoft.com/office/powerpoint/2010/main" val="19815179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25">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96000"/>
            <a:ext cx="7584042"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7584042" cy="4181520"/>
          </a:xfrm>
        </p:spPr>
        <p:txBody>
          <a:bodyPr wrap="square" lIns="72000" bIns="72000">
            <a:spAutoFit/>
          </a:bodyPr>
          <a:lstStyle>
            <a:lvl1pPr marL="0" marR="0" indent="0" algn="l" defTabSz="1507937" rtl="0" eaLnBrk="1" fontAlgn="auto" latinLnBrk="0" hangingPunct="1">
              <a:lnSpc>
                <a:spcPct val="100000"/>
              </a:lnSpc>
              <a:spcBef>
                <a:spcPts val="1649"/>
              </a:spcBef>
              <a:spcAft>
                <a:spcPts val="0"/>
              </a:spcAft>
              <a:buClrTx/>
              <a:buSzPct val="70000"/>
              <a:buFontTx/>
              <a:buNone/>
              <a:tabLst/>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p:txBody>
      </p:sp>
      <p:sp>
        <p:nvSpPr>
          <p:cNvPr id="5" name="Rectangle 4">
            <a:extLst>
              <a:ext uri="{FF2B5EF4-FFF2-40B4-BE49-F238E27FC236}">
                <a16:creationId xmlns:a16="http://schemas.microsoft.com/office/drawing/2014/main" id="{A2B8784A-EBCD-D44B-A08E-9D760BB6B66B}"/>
              </a:ext>
            </a:extLst>
          </p:cNvPr>
          <p:cNvSpPr/>
          <p:nvPr userDrawn="1"/>
        </p:nvSpPr>
        <p:spPr>
          <a:xfrm>
            <a:off x="14505708" y="2057401"/>
            <a:ext cx="4572000" cy="2412000"/>
          </a:xfrm>
          <a:prstGeom prst="rect">
            <a:avLst/>
          </a:prstGeom>
          <a:solidFill>
            <a:srgbClr val="DCFF00"/>
          </a:solidFill>
        </p:spPr>
        <p:txBody>
          <a:bodyPr wrap="square" lIns="0" tIns="0" rIns="0" bIns="0" rtlCol="0" anchor="ctr"/>
          <a:lstStyle/>
          <a:p>
            <a:pPr algn="l"/>
            <a:endParaRPr lang="en-LV"/>
          </a:p>
        </p:txBody>
      </p:sp>
      <p:sp>
        <p:nvSpPr>
          <p:cNvPr id="13" name="Text Placeholder 4">
            <a:extLst>
              <a:ext uri="{FF2B5EF4-FFF2-40B4-BE49-F238E27FC236}">
                <a16:creationId xmlns:a16="http://schemas.microsoft.com/office/drawing/2014/main" id="{A4E63913-CD8D-1D47-AA25-F158D18FA50A}"/>
              </a:ext>
            </a:extLst>
          </p:cNvPr>
          <p:cNvSpPr>
            <a:spLocks noGrp="1"/>
          </p:cNvSpPr>
          <p:nvPr>
            <p:ph type="body" sz="quarter" idx="16" hasCustomPrompt="1"/>
          </p:nvPr>
        </p:nvSpPr>
        <p:spPr>
          <a:xfrm>
            <a:off x="14505705"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4" name="Text Placeholder 4">
            <a:extLst>
              <a:ext uri="{FF2B5EF4-FFF2-40B4-BE49-F238E27FC236}">
                <a16:creationId xmlns:a16="http://schemas.microsoft.com/office/drawing/2014/main" id="{B273DC67-CCD4-7E47-8EBF-AD16D414F8F8}"/>
              </a:ext>
            </a:extLst>
          </p:cNvPr>
          <p:cNvSpPr>
            <a:spLocks noGrp="1"/>
          </p:cNvSpPr>
          <p:nvPr>
            <p:ph type="body" sz="quarter" idx="17" hasCustomPrompt="1"/>
          </p:nvPr>
        </p:nvSpPr>
        <p:spPr>
          <a:xfrm>
            <a:off x="14505704"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5" name="Rectangle 14">
            <a:extLst>
              <a:ext uri="{FF2B5EF4-FFF2-40B4-BE49-F238E27FC236}">
                <a16:creationId xmlns:a16="http://schemas.microsoft.com/office/drawing/2014/main" id="{0AC1CEF8-6A2F-C04F-97F5-B0D33C4B82FA}"/>
              </a:ext>
            </a:extLst>
          </p:cNvPr>
          <p:cNvSpPr/>
          <p:nvPr userDrawn="1"/>
        </p:nvSpPr>
        <p:spPr>
          <a:xfrm>
            <a:off x="14505708" y="4468092"/>
            <a:ext cx="4572000" cy="2412000"/>
          </a:xfrm>
          <a:prstGeom prst="rect">
            <a:avLst/>
          </a:prstGeom>
          <a:solidFill>
            <a:schemeClr val="bg1"/>
          </a:solidFill>
        </p:spPr>
        <p:txBody>
          <a:bodyPr wrap="square" lIns="0" tIns="0" rIns="0" bIns="0" rtlCol="0" anchor="ctr"/>
          <a:lstStyle/>
          <a:p>
            <a:pPr algn="l"/>
            <a:endParaRPr lang="en-LV"/>
          </a:p>
        </p:txBody>
      </p:sp>
      <p:sp>
        <p:nvSpPr>
          <p:cNvPr id="16" name="Text Placeholder 4">
            <a:extLst>
              <a:ext uri="{FF2B5EF4-FFF2-40B4-BE49-F238E27FC236}">
                <a16:creationId xmlns:a16="http://schemas.microsoft.com/office/drawing/2014/main" id="{0032F529-A11F-C843-ABBC-0D8CC292A682}"/>
              </a:ext>
            </a:extLst>
          </p:cNvPr>
          <p:cNvSpPr>
            <a:spLocks noGrp="1"/>
          </p:cNvSpPr>
          <p:nvPr>
            <p:ph type="body" sz="quarter" idx="18" hasCustomPrompt="1"/>
          </p:nvPr>
        </p:nvSpPr>
        <p:spPr>
          <a:xfrm>
            <a:off x="14505705"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7" name="Text Placeholder 4">
            <a:extLst>
              <a:ext uri="{FF2B5EF4-FFF2-40B4-BE49-F238E27FC236}">
                <a16:creationId xmlns:a16="http://schemas.microsoft.com/office/drawing/2014/main" id="{8031C267-5C3D-ED46-8EEA-13CA40E68498}"/>
              </a:ext>
            </a:extLst>
          </p:cNvPr>
          <p:cNvSpPr>
            <a:spLocks noGrp="1"/>
          </p:cNvSpPr>
          <p:nvPr>
            <p:ph type="body" sz="quarter" idx="19" hasCustomPrompt="1"/>
          </p:nvPr>
        </p:nvSpPr>
        <p:spPr>
          <a:xfrm>
            <a:off x="14505704"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8" name="Rectangle 17">
            <a:extLst>
              <a:ext uri="{FF2B5EF4-FFF2-40B4-BE49-F238E27FC236}">
                <a16:creationId xmlns:a16="http://schemas.microsoft.com/office/drawing/2014/main" id="{5C9D32BB-9C39-BB4D-AFC3-F764DCF25928}"/>
              </a:ext>
            </a:extLst>
          </p:cNvPr>
          <p:cNvSpPr/>
          <p:nvPr userDrawn="1"/>
        </p:nvSpPr>
        <p:spPr>
          <a:xfrm>
            <a:off x="14505708" y="6858001"/>
            <a:ext cx="4572000" cy="2412000"/>
          </a:xfrm>
          <a:prstGeom prst="rect">
            <a:avLst/>
          </a:prstGeom>
          <a:solidFill>
            <a:srgbClr val="DCFF00"/>
          </a:solidFill>
        </p:spPr>
        <p:txBody>
          <a:bodyPr wrap="square" lIns="0" tIns="0" rIns="0" bIns="0" rtlCol="0" anchor="ctr"/>
          <a:lstStyle/>
          <a:p>
            <a:pPr algn="l"/>
            <a:endParaRPr lang="en-LV"/>
          </a:p>
        </p:txBody>
      </p:sp>
      <p:sp>
        <p:nvSpPr>
          <p:cNvPr id="19" name="Text Placeholder 4">
            <a:extLst>
              <a:ext uri="{FF2B5EF4-FFF2-40B4-BE49-F238E27FC236}">
                <a16:creationId xmlns:a16="http://schemas.microsoft.com/office/drawing/2014/main" id="{F179B2AF-A164-6F4F-B239-BF17DD41111C}"/>
              </a:ext>
            </a:extLst>
          </p:cNvPr>
          <p:cNvSpPr>
            <a:spLocks noGrp="1"/>
          </p:cNvSpPr>
          <p:nvPr>
            <p:ph type="body" sz="quarter" idx="20" hasCustomPrompt="1"/>
          </p:nvPr>
        </p:nvSpPr>
        <p:spPr>
          <a:xfrm>
            <a:off x="14505705"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20" name="Text Placeholder 4">
            <a:extLst>
              <a:ext uri="{FF2B5EF4-FFF2-40B4-BE49-F238E27FC236}">
                <a16:creationId xmlns:a16="http://schemas.microsoft.com/office/drawing/2014/main" id="{E1B7B2D4-6F4F-3D47-A7C7-2B1ED6318C3A}"/>
              </a:ext>
            </a:extLst>
          </p:cNvPr>
          <p:cNvSpPr>
            <a:spLocks noGrp="1"/>
          </p:cNvSpPr>
          <p:nvPr>
            <p:ph type="body" sz="quarter" idx="21" hasCustomPrompt="1"/>
          </p:nvPr>
        </p:nvSpPr>
        <p:spPr>
          <a:xfrm>
            <a:off x="14505704"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60000" y="9900000"/>
            <a:ext cx="1763006" cy="454693"/>
          </a:xfrm>
          <a:prstGeom prst="rect">
            <a:avLst/>
          </a:prstGeom>
        </p:spPr>
      </p:pic>
      <p:pic>
        <p:nvPicPr>
          <p:cNvPr id="26" name="Picture 25">
            <a:hlinkClick r:id="rId4"/>
            <a:hlinkHover r:id="rId4"/>
            <a:extLst>
              <a:ext uri="{FF2B5EF4-FFF2-40B4-BE49-F238E27FC236}">
                <a16:creationId xmlns:a16="http://schemas.microsoft.com/office/drawing/2014/main" id="{E03AB8DC-9F70-D640-B2A3-FCCA6E5A38D7}"/>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28" name="Rectangle 27">
            <a:extLst>
              <a:ext uri="{FF2B5EF4-FFF2-40B4-BE49-F238E27FC236}">
                <a16:creationId xmlns:a16="http://schemas.microsoft.com/office/drawing/2014/main" id="{183BB921-4B4C-D74C-84F4-FD9CC84345CC}"/>
              </a:ext>
            </a:extLst>
          </p:cNvPr>
          <p:cNvSpPr/>
          <p:nvPr userDrawn="1"/>
        </p:nvSpPr>
        <p:spPr>
          <a:xfrm>
            <a:off x="9954490" y="2057401"/>
            <a:ext cx="4572000" cy="2412000"/>
          </a:xfrm>
          <a:prstGeom prst="rect">
            <a:avLst/>
          </a:prstGeom>
          <a:solidFill>
            <a:schemeClr val="bg1"/>
          </a:solidFill>
        </p:spPr>
        <p:txBody>
          <a:bodyPr wrap="square" lIns="0" tIns="0" rIns="0" bIns="0" rtlCol="0" anchor="ctr"/>
          <a:lstStyle/>
          <a:p>
            <a:pPr algn="l"/>
            <a:endParaRPr lang="en-LV"/>
          </a:p>
        </p:txBody>
      </p:sp>
      <p:sp>
        <p:nvSpPr>
          <p:cNvPr id="29" name="Text Placeholder 4">
            <a:extLst>
              <a:ext uri="{FF2B5EF4-FFF2-40B4-BE49-F238E27FC236}">
                <a16:creationId xmlns:a16="http://schemas.microsoft.com/office/drawing/2014/main" id="{E0768CB3-4E35-C747-B5F4-C4009332EBA2}"/>
              </a:ext>
            </a:extLst>
          </p:cNvPr>
          <p:cNvSpPr>
            <a:spLocks noGrp="1"/>
          </p:cNvSpPr>
          <p:nvPr>
            <p:ph type="body" sz="quarter" idx="22" hasCustomPrompt="1"/>
          </p:nvPr>
        </p:nvSpPr>
        <p:spPr>
          <a:xfrm>
            <a:off x="9954487"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0" name="Text Placeholder 4">
            <a:extLst>
              <a:ext uri="{FF2B5EF4-FFF2-40B4-BE49-F238E27FC236}">
                <a16:creationId xmlns:a16="http://schemas.microsoft.com/office/drawing/2014/main" id="{7917882D-13A7-5942-A716-A77CC1817A69}"/>
              </a:ext>
            </a:extLst>
          </p:cNvPr>
          <p:cNvSpPr>
            <a:spLocks noGrp="1"/>
          </p:cNvSpPr>
          <p:nvPr>
            <p:ph type="body" sz="quarter" idx="23" hasCustomPrompt="1"/>
          </p:nvPr>
        </p:nvSpPr>
        <p:spPr>
          <a:xfrm>
            <a:off x="9954486"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1" name="Rectangle 30">
            <a:extLst>
              <a:ext uri="{FF2B5EF4-FFF2-40B4-BE49-F238E27FC236}">
                <a16:creationId xmlns:a16="http://schemas.microsoft.com/office/drawing/2014/main" id="{EAFE1051-44E0-CB4E-8001-02C87E866423}"/>
              </a:ext>
            </a:extLst>
          </p:cNvPr>
          <p:cNvSpPr/>
          <p:nvPr userDrawn="1"/>
        </p:nvSpPr>
        <p:spPr>
          <a:xfrm>
            <a:off x="9954490" y="4468092"/>
            <a:ext cx="4572000" cy="2412000"/>
          </a:xfrm>
          <a:prstGeom prst="rect">
            <a:avLst/>
          </a:prstGeom>
          <a:solidFill>
            <a:srgbClr val="DCFF00"/>
          </a:solidFill>
        </p:spPr>
        <p:txBody>
          <a:bodyPr wrap="square" lIns="0" tIns="0" rIns="0" bIns="0" rtlCol="0" anchor="ctr"/>
          <a:lstStyle/>
          <a:p>
            <a:pPr algn="l"/>
            <a:endParaRPr lang="en-LV"/>
          </a:p>
        </p:txBody>
      </p:sp>
      <p:sp>
        <p:nvSpPr>
          <p:cNvPr id="32" name="Text Placeholder 4">
            <a:extLst>
              <a:ext uri="{FF2B5EF4-FFF2-40B4-BE49-F238E27FC236}">
                <a16:creationId xmlns:a16="http://schemas.microsoft.com/office/drawing/2014/main" id="{948D64D6-3C28-5143-A114-F575FA8464C2}"/>
              </a:ext>
            </a:extLst>
          </p:cNvPr>
          <p:cNvSpPr>
            <a:spLocks noGrp="1"/>
          </p:cNvSpPr>
          <p:nvPr>
            <p:ph type="body" sz="quarter" idx="24" hasCustomPrompt="1"/>
          </p:nvPr>
        </p:nvSpPr>
        <p:spPr>
          <a:xfrm>
            <a:off x="9954487"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3" name="Text Placeholder 4">
            <a:extLst>
              <a:ext uri="{FF2B5EF4-FFF2-40B4-BE49-F238E27FC236}">
                <a16:creationId xmlns:a16="http://schemas.microsoft.com/office/drawing/2014/main" id="{A7E82592-4554-CC42-BF90-FEA2F6395871}"/>
              </a:ext>
            </a:extLst>
          </p:cNvPr>
          <p:cNvSpPr>
            <a:spLocks noGrp="1"/>
          </p:cNvSpPr>
          <p:nvPr>
            <p:ph type="body" sz="quarter" idx="25" hasCustomPrompt="1"/>
          </p:nvPr>
        </p:nvSpPr>
        <p:spPr>
          <a:xfrm>
            <a:off x="9954486"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4" name="Rectangle 33">
            <a:extLst>
              <a:ext uri="{FF2B5EF4-FFF2-40B4-BE49-F238E27FC236}">
                <a16:creationId xmlns:a16="http://schemas.microsoft.com/office/drawing/2014/main" id="{BD8A50F4-A9BE-B54A-8A4C-BE446DCD0F8F}"/>
              </a:ext>
            </a:extLst>
          </p:cNvPr>
          <p:cNvSpPr/>
          <p:nvPr userDrawn="1"/>
        </p:nvSpPr>
        <p:spPr>
          <a:xfrm>
            <a:off x="9954490" y="6858001"/>
            <a:ext cx="4572000" cy="2412000"/>
          </a:xfrm>
          <a:prstGeom prst="rect">
            <a:avLst/>
          </a:prstGeom>
          <a:solidFill>
            <a:schemeClr val="bg1"/>
          </a:solidFill>
        </p:spPr>
        <p:txBody>
          <a:bodyPr wrap="square" lIns="0" tIns="0" rIns="0" bIns="0" rtlCol="0" anchor="ctr"/>
          <a:lstStyle/>
          <a:p>
            <a:pPr algn="l"/>
            <a:endParaRPr lang="en-LV"/>
          </a:p>
        </p:txBody>
      </p:sp>
      <p:sp>
        <p:nvSpPr>
          <p:cNvPr id="35" name="Text Placeholder 4">
            <a:extLst>
              <a:ext uri="{FF2B5EF4-FFF2-40B4-BE49-F238E27FC236}">
                <a16:creationId xmlns:a16="http://schemas.microsoft.com/office/drawing/2014/main" id="{8F02DC0D-8CFC-2647-9772-7E1A32E84C34}"/>
              </a:ext>
            </a:extLst>
          </p:cNvPr>
          <p:cNvSpPr>
            <a:spLocks noGrp="1"/>
          </p:cNvSpPr>
          <p:nvPr>
            <p:ph type="body" sz="quarter" idx="26" hasCustomPrompt="1"/>
          </p:nvPr>
        </p:nvSpPr>
        <p:spPr>
          <a:xfrm>
            <a:off x="9954487"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6" name="Text Placeholder 4">
            <a:extLst>
              <a:ext uri="{FF2B5EF4-FFF2-40B4-BE49-F238E27FC236}">
                <a16:creationId xmlns:a16="http://schemas.microsoft.com/office/drawing/2014/main" id="{1D70F626-5BF1-794E-BA5C-9001D6F181F0}"/>
              </a:ext>
            </a:extLst>
          </p:cNvPr>
          <p:cNvSpPr>
            <a:spLocks noGrp="1"/>
          </p:cNvSpPr>
          <p:nvPr>
            <p:ph type="body" sz="quarter" idx="27" hasCustomPrompt="1"/>
          </p:nvPr>
        </p:nvSpPr>
        <p:spPr>
          <a:xfrm>
            <a:off x="9954486"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Tree>
    <p:extLst>
      <p:ext uri="{BB962C8B-B14F-4D97-AF65-F5344CB8AC3E}">
        <p14:creationId xmlns:p14="http://schemas.microsoft.com/office/powerpoint/2010/main" val="42069331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26">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96000"/>
            <a:ext cx="7584042"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7584042" cy="4181520"/>
          </a:xfrm>
        </p:spPr>
        <p:txBody>
          <a:bodyPr wrap="square" lIns="72000" bIns="72000">
            <a:spAutoFit/>
          </a:bodyPr>
          <a:lstStyle>
            <a:lvl1pPr marL="457200" marR="0" indent="-457200" algn="l" defTabSz="1507937" rtl="0" eaLnBrk="1" fontAlgn="auto" latinLnBrk="0" hangingPunct="1">
              <a:lnSpc>
                <a:spcPct val="100000"/>
              </a:lnSpc>
              <a:spcBef>
                <a:spcPts val="1649"/>
              </a:spcBef>
              <a:spcAft>
                <a:spcPts val="0"/>
              </a:spcAft>
              <a:buClrTx/>
              <a:buSzPct val="70000"/>
              <a:buFontTx/>
              <a:buBlip>
                <a:blip r:embed="rId2"/>
              </a:buBlip>
              <a:tabLst/>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p:txBody>
      </p:sp>
      <p:sp>
        <p:nvSpPr>
          <p:cNvPr id="5" name="Rectangle 4">
            <a:extLst>
              <a:ext uri="{FF2B5EF4-FFF2-40B4-BE49-F238E27FC236}">
                <a16:creationId xmlns:a16="http://schemas.microsoft.com/office/drawing/2014/main" id="{A2B8784A-EBCD-D44B-A08E-9D760BB6B66B}"/>
              </a:ext>
            </a:extLst>
          </p:cNvPr>
          <p:cNvSpPr/>
          <p:nvPr userDrawn="1"/>
        </p:nvSpPr>
        <p:spPr>
          <a:xfrm>
            <a:off x="14505708" y="2057401"/>
            <a:ext cx="4572000" cy="2412000"/>
          </a:xfrm>
          <a:prstGeom prst="rect">
            <a:avLst/>
          </a:prstGeom>
          <a:solidFill>
            <a:srgbClr val="69F8F8">
              <a:alpha val="29804"/>
            </a:srgbClr>
          </a:solidFill>
        </p:spPr>
        <p:txBody>
          <a:bodyPr wrap="square" lIns="0" tIns="0" rIns="0" bIns="0" rtlCol="0" anchor="ctr"/>
          <a:lstStyle/>
          <a:p>
            <a:pPr algn="l"/>
            <a:endParaRPr lang="en-LV"/>
          </a:p>
        </p:txBody>
      </p:sp>
      <p:sp>
        <p:nvSpPr>
          <p:cNvPr id="13" name="Text Placeholder 4">
            <a:extLst>
              <a:ext uri="{FF2B5EF4-FFF2-40B4-BE49-F238E27FC236}">
                <a16:creationId xmlns:a16="http://schemas.microsoft.com/office/drawing/2014/main" id="{A4E63913-CD8D-1D47-AA25-F158D18FA50A}"/>
              </a:ext>
            </a:extLst>
          </p:cNvPr>
          <p:cNvSpPr>
            <a:spLocks noGrp="1"/>
          </p:cNvSpPr>
          <p:nvPr>
            <p:ph type="body" sz="quarter" idx="16" hasCustomPrompt="1"/>
          </p:nvPr>
        </p:nvSpPr>
        <p:spPr>
          <a:xfrm>
            <a:off x="14505705"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4" name="Text Placeholder 4">
            <a:extLst>
              <a:ext uri="{FF2B5EF4-FFF2-40B4-BE49-F238E27FC236}">
                <a16:creationId xmlns:a16="http://schemas.microsoft.com/office/drawing/2014/main" id="{B273DC67-CCD4-7E47-8EBF-AD16D414F8F8}"/>
              </a:ext>
            </a:extLst>
          </p:cNvPr>
          <p:cNvSpPr>
            <a:spLocks noGrp="1"/>
          </p:cNvSpPr>
          <p:nvPr>
            <p:ph type="body" sz="quarter" idx="17" hasCustomPrompt="1"/>
          </p:nvPr>
        </p:nvSpPr>
        <p:spPr>
          <a:xfrm>
            <a:off x="14505704"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5" name="Rectangle 14">
            <a:extLst>
              <a:ext uri="{FF2B5EF4-FFF2-40B4-BE49-F238E27FC236}">
                <a16:creationId xmlns:a16="http://schemas.microsoft.com/office/drawing/2014/main" id="{0AC1CEF8-6A2F-C04F-97F5-B0D33C4B82FA}"/>
              </a:ext>
            </a:extLst>
          </p:cNvPr>
          <p:cNvSpPr/>
          <p:nvPr userDrawn="1"/>
        </p:nvSpPr>
        <p:spPr>
          <a:xfrm>
            <a:off x="14505708" y="4468092"/>
            <a:ext cx="4572000" cy="2412000"/>
          </a:xfrm>
          <a:prstGeom prst="rect">
            <a:avLst/>
          </a:prstGeom>
          <a:solidFill>
            <a:schemeClr val="bg1"/>
          </a:solidFill>
        </p:spPr>
        <p:txBody>
          <a:bodyPr wrap="square" lIns="0" tIns="0" rIns="0" bIns="0" rtlCol="0" anchor="ctr"/>
          <a:lstStyle/>
          <a:p>
            <a:pPr algn="l"/>
            <a:endParaRPr lang="en-LV"/>
          </a:p>
        </p:txBody>
      </p:sp>
      <p:sp>
        <p:nvSpPr>
          <p:cNvPr id="16" name="Text Placeholder 4">
            <a:extLst>
              <a:ext uri="{FF2B5EF4-FFF2-40B4-BE49-F238E27FC236}">
                <a16:creationId xmlns:a16="http://schemas.microsoft.com/office/drawing/2014/main" id="{0032F529-A11F-C843-ABBC-0D8CC292A682}"/>
              </a:ext>
            </a:extLst>
          </p:cNvPr>
          <p:cNvSpPr>
            <a:spLocks noGrp="1"/>
          </p:cNvSpPr>
          <p:nvPr>
            <p:ph type="body" sz="quarter" idx="18" hasCustomPrompt="1"/>
          </p:nvPr>
        </p:nvSpPr>
        <p:spPr>
          <a:xfrm>
            <a:off x="14505705"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7" name="Text Placeholder 4">
            <a:extLst>
              <a:ext uri="{FF2B5EF4-FFF2-40B4-BE49-F238E27FC236}">
                <a16:creationId xmlns:a16="http://schemas.microsoft.com/office/drawing/2014/main" id="{8031C267-5C3D-ED46-8EEA-13CA40E68498}"/>
              </a:ext>
            </a:extLst>
          </p:cNvPr>
          <p:cNvSpPr>
            <a:spLocks noGrp="1"/>
          </p:cNvSpPr>
          <p:nvPr>
            <p:ph type="body" sz="quarter" idx="19" hasCustomPrompt="1"/>
          </p:nvPr>
        </p:nvSpPr>
        <p:spPr>
          <a:xfrm>
            <a:off x="14505704"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8" name="Rectangle 17">
            <a:extLst>
              <a:ext uri="{FF2B5EF4-FFF2-40B4-BE49-F238E27FC236}">
                <a16:creationId xmlns:a16="http://schemas.microsoft.com/office/drawing/2014/main" id="{5C9D32BB-9C39-BB4D-AFC3-F764DCF25928}"/>
              </a:ext>
            </a:extLst>
          </p:cNvPr>
          <p:cNvSpPr/>
          <p:nvPr userDrawn="1"/>
        </p:nvSpPr>
        <p:spPr>
          <a:xfrm>
            <a:off x="14505708" y="6858001"/>
            <a:ext cx="4572000" cy="2412000"/>
          </a:xfrm>
          <a:prstGeom prst="rect">
            <a:avLst/>
          </a:prstGeom>
          <a:solidFill>
            <a:srgbClr val="69F8F8">
              <a:alpha val="29804"/>
            </a:srgbClr>
          </a:solidFill>
        </p:spPr>
        <p:txBody>
          <a:bodyPr wrap="square" lIns="0" tIns="0" rIns="0" bIns="0" rtlCol="0" anchor="ctr"/>
          <a:lstStyle/>
          <a:p>
            <a:pPr algn="l"/>
            <a:endParaRPr lang="en-LV"/>
          </a:p>
        </p:txBody>
      </p:sp>
      <p:sp>
        <p:nvSpPr>
          <p:cNvPr id="19" name="Text Placeholder 4">
            <a:extLst>
              <a:ext uri="{FF2B5EF4-FFF2-40B4-BE49-F238E27FC236}">
                <a16:creationId xmlns:a16="http://schemas.microsoft.com/office/drawing/2014/main" id="{F179B2AF-A164-6F4F-B239-BF17DD41111C}"/>
              </a:ext>
            </a:extLst>
          </p:cNvPr>
          <p:cNvSpPr>
            <a:spLocks noGrp="1"/>
          </p:cNvSpPr>
          <p:nvPr>
            <p:ph type="body" sz="quarter" idx="20" hasCustomPrompt="1"/>
          </p:nvPr>
        </p:nvSpPr>
        <p:spPr>
          <a:xfrm>
            <a:off x="14505705"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20" name="Text Placeholder 4">
            <a:extLst>
              <a:ext uri="{FF2B5EF4-FFF2-40B4-BE49-F238E27FC236}">
                <a16:creationId xmlns:a16="http://schemas.microsoft.com/office/drawing/2014/main" id="{E1B7B2D4-6F4F-3D47-A7C7-2B1ED6318C3A}"/>
              </a:ext>
            </a:extLst>
          </p:cNvPr>
          <p:cNvSpPr>
            <a:spLocks noGrp="1"/>
          </p:cNvSpPr>
          <p:nvPr>
            <p:ph type="body" sz="quarter" idx="21" hasCustomPrompt="1"/>
          </p:nvPr>
        </p:nvSpPr>
        <p:spPr>
          <a:xfrm>
            <a:off x="14505704"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60000" y="9900000"/>
            <a:ext cx="1763006" cy="454693"/>
          </a:xfrm>
          <a:prstGeom prst="rect">
            <a:avLst/>
          </a:prstGeom>
        </p:spPr>
      </p:pic>
      <p:pic>
        <p:nvPicPr>
          <p:cNvPr id="26" name="Picture 25">
            <a:hlinkClick r:id="rId4"/>
            <a:hlinkHover r:id="rId4"/>
            <a:extLst>
              <a:ext uri="{FF2B5EF4-FFF2-40B4-BE49-F238E27FC236}">
                <a16:creationId xmlns:a16="http://schemas.microsoft.com/office/drawing/2014/main" id="{E03AB8DC-9F70-D640-B2A3-FCCA6E5A38D7}"/>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28" name="Rectangle 27">
            <a:extLst>
              <a:ext uri="{FF2B5EF4-FFF2-40B4-BE49-F238E27FC236}">
                <a16:creationId xmlns:a16="http://schemas.microsoft.com/office/drawing/2014/main" id="{183BB921-4B4C-D74C-84F4-FD9CC84345CC}"/>
              </a:ext>
            </a:extLst>
          </p:cNvPr>
          <p:cNvSpPr/>
          <p:nvPr userDrawn="1"/>
        </p:nvSpPr>
        <p:spPr>
          <a:xfrm>
            <a:off x="9954490" y="2057401"/>
            <a:ext cx="4572000" cy="2412000"/>
          </a:xfrm>
          <a:prstGeom prst="rect">
            <a:avLst/>
          </a:prstGeom>
          <a:solidFill>
            <a:schemeClr val="bg1"/>
          </a:solidFill>
        </p:spPr>
        <p:txBody>
          <a:bodyPr wrap="square" lIns="0" tIns="0" rIns="0" bIns="0" rtlCol="0" anchor="ctr"/>
          <a:lstStyle/>
          <a:p>
            <a:pPr algn="l"/>
            <a:endParaRPr lang="en-LV"/>
          </a:p>
        </p:txBody>
      </p:sp>
      <p:sp>
        <p:nvSpPr>
          <p:cNvPr id="29" name="Text Placeholder 4">
            <a:extLst>
              <a:ext uri="{FF2B5EF4-FFF2-40B4-BE49-F238E27FC236}">
                <a16:creationId xmlns:a16="http://schemas.microsoft.com/office/drawing/2014/main" id="{E0768CB3-4E35-C747-B5F4-C4009332EBA2}"/>
              </a:ext>
            </a:extLst>
          </p:cNvPr>
          <p:cNvSpPr>
            <a:spLocks noGrp="1"/>
          </p:cNvSpPr>
          <p:nvPr>
            <p:ph type="body" sz="quarter" idx="22" hasCustomPrompt="1"/>
          </p:nvPr>
        </p:nvSpPr>
        <p:spPr>
          <a:xfrm>
            <a:off x="9954487"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0" name="Text Placeholder 4">
            <a:extLst>
              <a:ext uri="{FF2B5EF4-FFF2-40B4-BE49-F238E27FC236}">
                <a16:creationId xmlns:a16="http://schemas.microsoft.com/office/drawing/2014/main" id="{7917882D-13A7-5942-A716-A77CC1817A69}"/>
              </a:ext>
            </a:extLst>
          </p:cNvPr>
          <p:cNvSpPr>
            <a:spLocks noGrp="1"/>
          </p:cNvSpPr>
          <p:nvPr>
            <p:ph type="body" sz="quarter" idx="23" hasCustomPrompt="1"/>
          </p:nvPr>
        </p:nvSpPr>
        <p:spPr>
          <a:xfrm>
            <a:off x="9954486"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1" name="Rectangle 30">
            <a:extLst>
              <a:ext uri="{FF2B5EF4-FFF2-40B4-BE49-F238E27FC236}">
                <a16:creationId xmlns:a16="http://schemas.microsoft.com/office/drawing/2014/main" id="{EAFE1051-44E0-CB4E-8001-02C87E866423}"/>
              </a:ext>
            </a:extLst>
          </p:cNvPr>
          <p:cNvSpPr/>
          <p:nvPr userDrawn="1"/>
        </p:nvSpPr>
        <p:spPr>
          <a:xfrm>
            <a:off x="9954490" y="4468092"/>
            <a:ext cx="4572000" cy="2412000"/>
          </a:xfrm>
          <a:prstGeom prst="rect">
            <a:avLst/>
          </a:prstGeom>
          <a:solidFill>
            <a:srgbClr val="69F8F8">
              <a:alpha val="29804"/>
            </a:srgbClr>
          </a:solidFill>
        </p:spPr>
        <p:txBody>
          <a:bodyPr wrap="square" lIns="0" tIns="0" rIns="0" bIns="0" rtlCol="0" anchor="ctr"/>
          <a:lstStyle/>
          <a:p>
            <a:pPr algn="l"/>
            <a:endParaRPr lang="en-LV"/>
          </a:p>
        </p:txBody>
      </p:sp>
      <p:sp>
        <p:nvSpPr>
          <p:cNvPr id="32" name="Text Placeholder 4">
            <a:extLst>
              <a:ext uri="{FF2B5EF4-FFF2-40B4-BE49-F238E27FC236}">
                <a16:creationId xmlns:a16="http://schemas.microsoft.com/office/drawing/2014/main" id="{948D64D6-3C28-5143-A114-F575FA8464C2}"/>
              </a:ext>
            </a:extLst>
          </p:cNvPr>
          <p:cNvSpPr>
            <a:spLocks noGrp="1"/>
          </p:cNvSpPr>
          <p:nvPr>
            <p:ph type="body" sz="quarter" idx="24" hasCustomPrompt="1"/>
          </p:nvPr>
        </p:nvSpPr>
        <p:spPr>
          <a:xfrm>
            <a:off x="9954487"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3" name="Text Placeholder 4">
            <a:extLst>
              <a:ext uri="{FF2B5EF4-FFF2-40B4-BE49-F238E27FC236}">
                <a16:creationId xmlns:a16="http://schemas.microsoft.com/office/drawing/2014/main" id="{A7E82592-4554-CC42-BF90-FEA2F6395871}"/>
              </a:ext>
            </a:extLst>
          </p:cNvPr>
          <p:cNvSpPr>
            <a:spLocks noGrp="1"/>
          </p:cNvSpPr>
          <p:nvPr>
            <p:ph type="body" sz="quarter" idx="25" hasCustomPrompt="1"/>
          </p:nvPr>
        </p:nvSpPr>
        <p:spPr>
          <a:xfrm>
            <a:off x="9954486"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4" name="Rectangle 33">
            <a:extLst>
              <a:ext uri="{FF2B5EF4-FFF2-40B4-BE49-F238E27FC236}">
                <a16:creationId xmlns:a16="http://schemas.microsoft.com/office/drawing/2014/main" id="{BD8A50F4-A9BE-B54A-8A4C-BE446DCD0F8F}"/>
              </a:ext>
            </a:extLst>
          </p:cNvPr>
          <p:cNvSpPr/>
          <p:nvPr userDrawn="1"/>
        </p:nvSpPr>
        <p:spPr>
          <a:xfrm>
            <a:off x="9954490" y="6858001"/>
            <a:ext cx="4572000" cy="2412000"/>
          </a:xfrm>
          <a:prstGeom prst="rect">
            <a:avLst/>
          </a:prstGeom>
          <a:solidFill>
            <a:schemeClr val="bg1"/>
          </a:solidFill>
        </p:spPr>
        <p:txBody>
          <a:bodyPr wrap="square" lIns="0" tIns="0" rIns="0" bIns="0" rtlCol="0" anchor="ctr"/>
          <a:lstStyle/>
          <a:p>
            <a:pPr algn="l"/>
            <a:endParaRPr lang="en-LV"/>
          </a:p>
        </p:txBody>
      </p:sp>
      <p:sp>
        <p:nvSpPr>
          <p:cNvPr id="35" name="Text Placeholder 4">
            <a:extLst>
              <a:ext uri="{FF2B5EF4-FFF2-40B4-BE49-F238E27FC236}">
                <a16:creationId xmlns:a16="http://schemas.microsoft.com/office/drawing/2014/main" id="{8F02DC0D-8CFC-2647-9772-7E1A32E84C34}"/>
              </a:ext>
            </a:extLst>
          </p:cNvPr>
          <p:cNvSpPr>
            <a:spLocks noGrp="1"/>
          </p:cNvSpPr>
          <p:nvPr>
            <p:ph type="body" sz="quarter" idx="26" hasCustomPrompt="1"/>
          </p:nvPr>
        </p:nvSpPr>
        <p:spPr>
          <a:xfrm>
            <a:off x="9954487"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6" name="Text Placeholder 4">
            <a:extLst>
              <a:ext uri="{FF2B5EF4-FFF2-40B4-BE49-F238E27FC236}">
                <a16:creationId xmlns:a16="http://schemas.microsoft.com/office/drawing/2014/main" id="{1D70F626-5BF1-794E-BA5C-9001D6F181F0}"/>
              </a:ext>
            </a:extLst>
          </p:cNvPr>
          <p:cNvSpPr>
            <a:spLocks noGrp="1"/>
          </p:cNvSpPr>
          <p:nvPr>
            <p:ph type="body" sz="quarter" idx="27" hasCustomPrompt="1"/>
          </p:nvPr>
        </p:nvSpPr>
        <p:spPr>
          <a:xfrm>
            <a:off x="9954486"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Tree>
    <p:extLst>
      <p:ext uri="{BB962C8B-B14F-4D97-AF65-F5344CB8AC3E}">
        <p14:creationId xmlns:p14="http://schemas.microsoft.com/office/powerpoint/2010/main" val="147189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02">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9E32B55F-8E91-6846-A43E-A3D98D8E97BE}"/>
              </a:ext>
            </a:extLst>
          </p:cNvPr>
          <p:cNvSpPr/>
          <p:nvPr userDrawn="1"/>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DCFF00"/>
          </a:solidFill>
        </p:spPr>
        <p:txBody>
          <a:bodyPr wrap="square" lIns="0" tIns="0" rIns="0" bIns="0" rtlCol="0"/>
          <a:lstStyle/>
          <a:p>
            <a:endParaRPr/>
          </a:p>
        </p:txBody>
      </p:sp>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1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6" name="Picture 5">
            <a:extLst>
              <a:ext uri="{FF2B5EF4-FFF2-40B4-BE49-F238E27FC236}">
                <a16:creationId xmlns:a16="http://schemas.microsoft.com/office/drawing/2014/main" id="{8918B55A-7213-9E46-85BE-7346D024060A}"/>
              </a:ext>
            </a:extLst>
          </p:cNvPr>
          <p:cNvPicPr>
            <a:picLocks noChangeAspect="1"/>
          </p:cNvPicPr>
          <p:nvPr userDrawn="1"/>
        </p:nvPicPr>
        <p:blipFill>
          <a:blip r:embed="rId2"/>
          <a:stretch>
            <a:fillRect/>
          </a:stretch>
        </p:blipFill>
        <p:spPr>
          <a:xfrm>
            <a:off x="1260003" y="1440000"/>
            <a:ext cx="4187547" cy="1080000"/>
          </a:xfrm>
          <a:prstGeom prst="rect">
            <a:avLst/>
          </a:prstGeom>
        </p:spPr>
      </p:pic>
      <p:sp>
        <p:nvSpPr>
          <p:cNvPr id="7" name="object 5">
            <a:extLst>
              <a:ext uri="{FF2B5EF4-FFF2-40B4-BE49-F238E27FC236}">
                <a16:creationId xmlns:a16="http://schemas.microsoft.com/office/drawing/2014/main" id="{8DA0D402-A921-C144-B466-452130ADE5D9}"/>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6E00A5"/>
          </a:solidFill>
        </p:spPr>
        <p:txBody>
          <a:bodyPr wrap="square" lIns="0" tIns="0" rIns="0" bIns="0" rtlCol="0"/>
          <a:lstStyle/>
          <a:p>
            <a:endParaRPr/>
          </a:p>
        </p:txBody>
      </p:sp>
      <p:sp>
        <p:nvSpPr>
          <p:cNvPr id="8" name="object 6">
            <a:extLst>
              <a:ext uri="{FF2B5EF4-FFF2-40B4-BE49-F238E27FC236}">
                <a16:creationId xmlns:a16="http://schemas.microsoft.com/office/drawing/2014/main" id="{59C85A29-E36D-9042-B02E-15F0FCFCF85E}"/>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6E00A5"/>
          </a:solidFill>
        </p:spPr>
        <p:txBody>
          <a:bodyPr wrap="square" lIns="0" tIns="0" rIns="0" bIns="0" rtlCol="0"/>
          <a:lstStyle/>
          <a:p>
            <a:endParaRPr/>
          </a:p>
        </p:txBody>
      </p:sp>
    </p:spTree>
    <p:extLst>
      <p:ext uri="{BB962C8B-B14F-4D97-AF65-F5344CB8AC3E}">
        <p14:creationId xmlns:p14="http://schemas.microsoft.com/office/powerpoint/2010/main" val="2797890512"/>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27">
    <p:bg>
      <p:bgPr>
        <a:solidFill>
          <a:srgbClr val="6E00A5"/>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9" y="3445200"/>
            <a:ext cx="7810527" cy="2340818"/>
          </a:xfrm>
        </p:spPr>
        <p:txBody>
          <a:bodyPr anchor="t" anchorCtr="0">
            <a:noAutofit/>
          </a:bodyPr>
          <a:lstStyle>
            <a:lvl1pPr algn="l">
              <a:defRPr sz="8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Sadaļas</a:t>
            </a:r>
            <a:r>
              <a:rPr lang="en-GB" dirty="0"/>
              <a:t> </a:t>
            </a:r>
            <a:r>
              <a:rPr lang="en-GB" dirty="0" err="1"/>
              <a:t>nosaukums</a:t>
            </a:r>
            <a:endParaRPr lang="en-US" dirty="0"/>
          </a:p>
        </p:txBody>
      </p:sp>
      <p:pic>
        <p:nvPicPr>
          <p:cNvPr id="27" name="Picture 26">
            <a:extLst>
              <a:ext uri="{FF2B5EF4-FFF2-40B4-BE49-F238E27FC236}">
                <a16:creationId xmlns:a16="http://schemas.microsoft.com/office/drawing/2014/main" id="{8C104F9E-137B-4241-A1A8-1E84FC2EB1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000" y="9900000"/>
            <a:ext cx="1761811" cy="453600"/>
          </a:xfrm>
          <a:prstGeom prst="rect">
            <a:avLst/>
          </a:prstGeom>
          <a:noFill/>
        </p:spPr>
      </p:pic>
    </p:spTree>
    <p:extLst>
      <p:ext uri="{BB962C8B-B14F-4D97-AF65-F5344CB8AC3E}">
        <p14:creationId xmlns:p14="http://schemas.microsoft.com/office/powerpoint/2010/main" val="3879012331"/>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28">
    <p:bg>
      <p:bgPr>
        <a:solidFill>
          <a:srgbClr val="DCFF00"/>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9" y="1296000"/>
            <a:ext cx="11322656" cy="1426418"/>
          </a:xfrm>
        </p:spPr>
        <p:txBody>
          <a:bodyPr anchor="t" anchorCtr="0">
            <a:noAutofit/>
          </a:bodyPr>
          <a:lstStyle>
            <a:lvl1pPr algn="l">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Sadaļas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85200"/>
            <a:ext cx="7584042" cy="5102836"/>
          </a:xfrm>
        </p:spPr>
        <p:txBody>
          <a:bodyPr/>
          <a:lstStyle>
            <a:lvl1pPr marL="0" marR="0" indent="0" algn="l" defTabSz="1507937" rtl="0" eaLnBrk="1" fontAlgn="auto" latinLnBrk="0" hangingPunct="1">
              <a:lnSpc>
                <a:spcPct val="150000"/>
              </a:lnSpc>
              <a:spcBef>
                <a:spcPts val="1649"/>
              </a:spcBef>
              <a:spcAft>
                <a:spcPts val="0"/>
              </a:spcAft>
              <a:buClrTx/>
              <a:buSzTx/>
              <a:buFontTx/>
              <a:buNone/>
              <a:tabLst/>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First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Second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Third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Fourth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Fifth subheading</a:t>
            </a:r>
          </a:p>
          <a:p>
            <a:pPr lvl="0"/>
            <a:endParaRPr lang="en-GB" dirty="0"/>
          </a:p>
          <a:p>
            <a:pPr lvl="0"/>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000" y="9900000"/>
            <a:ext cx="1763006" cy="454693"/>
          </a:xfrm>
          <a:prstGeom prst="rect">
            <a:avLst/>
          </a:prstGeom>
        </p:spPr>
      </p:pic>
      <p:pic>
        <p:nvPicPr>
          <p:cNvPr id="26" name="Picture 25">
            <a:hlinkClick r:id="rId3"/>
            <a:hlinkHover r:id="rId3"/>
            <a:extLst>
              <a:ext uri="{FF2B5EF4-FFF2-40B4-BE49-F238E27FC236}">
                <a16:creationId xmlns:a16="http://schemas.microsoft.com/office/drawing/2014/main" id="{E03AB8DC-9F70-D640-B2A3-FCCA6E5A38D7}"/>
              </a:ext>
            </a:extLst>
          </p:cNvPr>
          <p:cNvPicPr>
            <a:picLocks noChangeAspect="1"/>
          </p:cNvPicPr>
          <p:nvPr userDrawn="1"/>
        </p:nvPicPr>
        <p:blipFill>
          <a:blip r:embed="rId4"/>
          <a:stretch>
            <a:fillRect/>
          </a:stretch>
        </p:blipFill>
        <p:spPr>
          <a:xfrm>
            <a:off x="17712000" y="10188000"/>
            <a:ext cx="1644008" cy="180000"/>
          </a:xfrm>
          <a:prstGeom prst="rect">
            <a:avLst/>
          </a:prstGeom>
        </p:spPr>
      </p:pic>
    </p:spTree>
    <p:extLst>
      <p:ext uri="{BB962C8B-B14F-4D97-AF65-F5344CB8AC3E}">
        <p14:creationId xmlns:p14="http://schemas.microsoft.com/office/powerpoint/2010/main" val="3792025856"/>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29">
    <p:bg>
      <p:bgPr>
        <a:solidFill>
          <a:srgbClr val="BDB1ED"/>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9" y="3445200"/>
            <a:ext cx="7810527" cy="2340818"/>
          </a:xfrm>
        </p:spPr>
        <p:txBody>
          <a:bodyPr anchor="t" anchorCtr="0">
            <a:noAutofit/>
          </a:bodyPr>
          <a:lstStyle>
            <a:lvl1pPr algn="l">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Sadaļas</a:t>
            </a:r>
            <a:r>
              <a:rPr lang="en-GB" dirty="0"/>
              <a:t> </a:t>
            </a:r>
            <a:r>
              <a:rPr lang="en-GB" dirty="0" err="1"/>
              <a:t>nosaukums</a:t>
            </a:r>
            <a:endParaRPr lang="en-US" dirty="0"/>
          </a:p>
        </p:txBody>
      </p:sp>
    </p:spTree>
    <p:extLst>
      <p:ext uri="{BB962C8B-B14F-4D97-AF65-F5344CB8AC3E}">
        <p14:creationId xmlns:p14="http://schemas.microsoft.com/office/powerpoint/2010/main" val="1052527523"/>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30">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8" y="3690000"/>
            <a:ext cx="7011121" cy="856636"/>
          </a:xfrm>
        </p:spPr>
        <p:txBody>
          <a:bodyPr anchor="t" anchorCtr="0">
            <a:no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Valerijs</a:t>
            </a:r>
            <a:r>
              <a:rPr lang="en-GB" dirty="0"/>
              <a:t> </a:t>
            </a:r>
            <a:r>
              <a:rPr lang="en-GB" dirty="0" err="1"/>
              <a:t>Stankevičs</a:t>
            </a:r>
            <a:endParaRPr lang="en-US" dirty="0"/>
          </a:p>
        </p:txBody>
      </p:sp>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000" y="9900000"/>
            <a:ext cx="1763006" cy="454693"/>
          </a:xfrm>
          <a:prstGeom prst="rect">
            <a:avLst/>
          </a:prstGeom>
        </p:spPr>
      </p:pic>
      <p:sp>
        <p:nvSpPr>
          <p:cNvPr id="8" name="Text Placeholder 4">
            <a:extLst>
              <a:ext uri="{FF2B5EF4-FFF2-40B4-BE49-F238E27FC236}">
                <a16:creationId xmlns:a16="http://schemas.microsoft.com/office/drawing/2014/main" id="{6FC82C19-A601-454B-BD4D-AF3EB2A5B544}"/>
              </a:ext>
            </a:extLst>
          </p:cNvPr>
          <p:cNvSpPr>
            <a:spLocks noGrp="1"/>
          </p:cNvSpPr>
          <p:nvPr>
            <p:ph type="body" sz="quarter" idx="15" hasCustomPrompt="1"/>
          </p:nvPr>
        </p:nvSpPr>
        <p:spPr>
          <a:xfrm>
            <a:off x="1188000" y="5040001"/>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Valdes </a:t>
            </a:r>
            <a:r>
              <a:rPr lang="en-GB" dirty="0" err="1"/>
              <a:t>priekšsēdētājs</a:t>
            </a:r>
            <a:endParaRPr lang="en-LV" dirty="0"/>
          </a:p>
        </p:txBody>
      </p:sp>
      <p:sp>
        <p:nvSpPr>
          <p:cNvPr id="10" name="object 5">
            <a:extLst>
              <a:ext uri="{FF2B5EF4-FFF2-40B4-BE49-F238E27FC236}">
                <a16:creationId xmlns:a16="http://schemas.microsoft.com/office/drawing/2014/main" id="{B9289AF8-A412-C74B-8F58-7713AD430EB9}"/>
              </a:ext>
            </a:extLst>
          </p:cNvPr>
          <p:cNvSpPr>
            <a:spLocks noChangeAspect="1"/>
          </p:cNvSpPr>
          <p:nvPr userDrawn="1"/>
        </p:nvSpPr>
        <p:spPr>
          <a:xfrm>
            <a:off x="12616631" y="0"/>
            <a:ext cx="7489057" cy="4860000"/>
          </a:xfrm>
          <a:custGeom>
            <a:avLst/>
            <a:gdLst/>
            <a:ahLst/>
            <a:cxnLst/>
            <a:rect l="l" t="t" r="r" b="b"/>
            <a:pathLst>
              <a:path w="8684260" h="5635625">
                <a:moveTo>
                  <a:pt x="8683955" y="3318116"/>
                </a:moveTo>
                <a:lnTo>
                  <a:pt x="4009847" y="1465503"/>
                </a:lnTo>
                <a:lnTo>
                  <a:pt x="6964807" y="0"/>
                </a:lnTo>
                <a:lnTo>
                  <a:pt x="2115870" y="0"/>
                </a:lnTo>
                <a:lnTo>
                  <a:pt x="0" y="1049350"/>
                </a:lnTo>
                <a:lnTo>
                  <a:pt x="957224" y="2979432"/>
                </a:lnTo>
                <a:lnTo>
                  <a:pt x="3524173" y="1706372"/>
                </a:lnTo>
                <a:lnTo>
                  <a:pt x="2878785" y="3334664"/>
                </a:lnTo>
                <a:lnTo>
                  <a:pt x="8683955" y="5635599"/>
                </a:lnTo>
                <a:lnTo>
                  <a:pt x="8683955" y="3318116"/>
                </a:lnTo>
                <a:close/>
              </a:path>
            </a:pathLst>
          </a:custGeom>
          <a:solidFill>
            <a:srgbClr val="6E00A5"/>
          </a:solidFill>
        </p:spPr>
        <p:txBody>
          <a:bodyPr wrap="square" lIns="0" tIns="0" rIns="0" bIns="0" rtlCol="0"/>
          <a:lstStyle/>
          <a:p>
            <a:endParaRPr/>
          </a:p>
        </p:txBody>
      </p:sp>
      <p:sp>
        <p:nvSpPr>
          <p:cNvPr id="16" name="Text Placeholder 4">
            <a:extLst>
              <a:ext uri="{FF2B5EF4-FFF2-40B4-BE49-F238E27FC236}">
                <a16:creationId xmlns:a16="http://schemas.microsoft.com/office/drawing/2014/main" id="{072D608F-E50D-9B46-BE97-7AB7C4048B70}"/>
              </a:ext>
            </a:extLst>
          </p:cNvPr>
          <p:cNvSpPr>
            <a:spLocks noGrp="1"/>
          </p:cNvSpPr>
          <p:nvPr>
            <p:ph type="body" sz="quarter" idx="18" hasCustomPrompt="1"/>
          </p:nvPr>
        </p:nvSpPr>
        <p:spPr>
          <a:xfrm>
            <a:off x="1188000" y="6245347"/>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+371 29436336</a:t>
            </a:r>
          </a:p>
        </p:txBody>
      </p:sp>
      <p:sp>
        <p:nvSpPr>
          <p:cNvPr id="18" name="Text Placeholder 4">
            <a:extLst>
              <a:ext uri="{FF2B5EF4-FFF2-40B4-BE49-F238E27FC236}">
                <a16:creationId xmlns:a16="http://schemas.microsoft.com/office/drawing/2014/main" id="{DC304D8F-E428-0444-AC78-DD6C791C1E8D}"/>
              </a:ext>
            </a:extLst>
          </p:cNvPr>
          <p:cNvSpPr>
            <a:spLocks noGrp="1"/>
          </p:cNvSpPr>
          <p:nvPr>
            <p:ph type="body" sz="quarter" idx="20" hasCustomPrompt="1"/>
          </p:nvPr>
        </p:nvSpPr>
        <p:spPr>
          <a:xfrm>
            <a:off x="1187999"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valerijs.stankevics@cleanr.lv</a:t>
            </a:r>
            <a:endParaRPr lang="en-LV" dirty="0"/>
          </a:p>
        </p:txBody>
      </p:sp>
      <p:sp>
        <p:nvSpPr>
          <p:cNvPr id="19" name="Text Placeholder 4">
            <a:extLst>
              <a:ext uri="{FF2B5EF4-FFF2-40B4-BE49-F238E27FC236}">
                <a16:creationId xmlns:a16="http://schemas.microsoft.com/office/drawing/2014/main" id="{983BABA2-5C8E-6C46-9707-F74FD3666BD3}"/>
              </a:ext>
            </a:extLst>
          </p:cNvPr>
          <p:cNvSpPr>
            <a:spLocks noGrp="1"/>
          </p:cNvSpPr>
          <p:nvPr>
            <p:ph type="body" sz="quarter" idx="21" hasCustomPrompt="1"/>
          </p:nvPr>
        </p:nvSpPr>
        <p:spPr>
          <a:xfrm>
            <a:off x="10706070" y="6245347"/>
            <a:ext cx="7810529"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Vietalvas</a:t>
            </a:r>
            <a:r>
              <a:rPr lang="en-GB" dirty="0"/>
              <a:t> </a:t>
            </a:r>
            <a:r>
              <a:rPr lang="en-GB" dirty="0" err="1"/>
              <a:t>iela</a:t>
            </a:r>
            <a:r>
              <a:rPr lang="en-GB" dirty="0"/>
              <a:t> 5  |  </a:t>
            </a:r>
            <a:r>
              <a:rPr lang="en-GB" dirty="0" err="1"/>
              <a:t>Rīga</a:t>
            </a:r>
            <a:r>
              <a:rPr lang="en-GB" dirty="0"/>
              <a:t>  | LV-1009</a:t>
            </a:r>
          </a:p>
        </p:txBody>
      </p:sp>
      <p:sp>
        <p:nvSpPr>
          <p:cNvPr id="20" name="Text Placeholder 4">
            <a:extLst>
              <a:ext uri="{FF2B5EF4-FFF2-40B4-BE49-F238E27FC236}">
                <a16:creationId xmlns:a16="http://schemas.microsoft.com/office/drawing/2014/main" id="{AB5448D7-2648-AA4D-857C-B93BD5D39730}"/>
              </a:ext>
            </a:extLst>
          </p:cNvPr>
          <p:cNvSpPr>
            <a:spLocks noGrp="1"/>
          </p:cNvSpPr>
          <p:nvPr>
            <p:ph type="body" sz="quarter" idx="22" hasCustomPrompt="1"/>
          </p:nvPr>
        </p:nvSpPr>
        <p:spPr>
          <a:xfrm>
            <a:off x="10706070"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www.cleanr.lv</a:t>
            </a:r>
            <a:endParaRPr lang="en-LV" dirty="0"/>
          </a:p>
        </p:txBody>
      </p:sp>
    </p:spTree>
    <p:extLst>
      <p:ext uri="{BB962C8B-B14F-4D97-AF65-F5344CB8AC3E}">
        <p14:creationId xmlns:p14="http://schemas.microsoft.com/office/powerpoint/2010/main" val="25355680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3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000" y="9900000"/>
            <a:ext cx="1763006" cy="454693"/>
          </a:xfrm>
          <a:prstGeom prst="rect">
            <a:avLst/>
          </a:prstGeom>
        </p:spPr>
      </p:pic>
      <p:sp>
        <p:nvSpPr>
          <p:cNvPr id="19" name="Text Placeholder 4">
            <a:extLst>
              <a:ext uri="{FF2B5EF4-FFF2-40B4-BE49-F238E27FC236}">
                <a16:creationId xmlns:a16="http://schemas.microsoft.com/office/drawing/2014/main" id="{983BABA2-5C8E-6C46-9707-F74FD3666BD3}"/>
              </a:ext>
            </a:extLst>
          </p:cNvPr>
          <p:cNvSpPr>
            <a:spLocks noGrp="1"/>
          </p:cNvSpPr>
          <p:nvPr>
            <p:ph type="body" sz="quarter" idx="21" hasCustomPrompt="1"/>
          </p:nvPr>
        </p:nvSpPr>
        <p:spPr>
          <a:xfrm>
            <a:off x="10706070" y="6245347"/>
            <a:ext cx="7810529"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Vietalvas</a:t>
            </a:r>
            <a:r>
              <a:rPr lang="en-GB" dirty="0"/>
              <a:t> </a:t>
            </a:r>
            <a:r>
              <a:rPr lang="en-GB" dirty="0" err="1"/>
              <a:t>iela</a:t>
            </a:r>
            <a:r>
              <a:rPr lang="en-GB" dirty="0"/>
              <a:t> 5  |  </a:t>
            </a:r>
            <a:r>
              <a:rPr lang="en-GB" dirty="0" err="1"/>
              <a:t>Rīga</a:t>
            </a:r>
            <a:r>
              <a:rPr lang="en-GB" dirty="0"/>
              <a:t>  | LV-1009</a:t>
            </a:r>
          </a:p>
        </p:txBody>
      </p:sp>
      <p:sp>
        <p:nvSpPr>
          <p:cNvPr id="20" name="Text Placeholder 4">
            <a:extLst>
              <a:ext uri="{FF2B5EF4-FFF2-40B4-BE49-F238E27FC236}">
                <a16:creationId xmlns:a16="http://schemas.microsoft.com/office/drawing/2014/main" id="{AB5448D7-2648-AA4D-857C-B93BD5D39730}"/>
              </a:ext>
            </a:extLst>
          </p:cNvPr>
          <p:cNvSpPr>
            <a:spLocks noGrp="1"/>
          </p:cNvSpPr>
          <p:nvPr>
            <p:ph type="body" sz="quarter" idx="22" hasCustomPrompt="1"/>
          </p:nvPr>
        </p:nvSpPr>
        <p:spPr>
          <a:xfrm>
            <a:off x="10706070"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www.cleanr.lv</a:t>
            </a:r>
            <a:endParaRPr lang="en-LV" dirty="0"/>
          </a:p>
        </p:txBody>
      </p:sp>
      <p:sp>
        <p:nvSpPr>
          <p:cNvPr id="11" name="object 5">
            <a:extLst>
              <a:ext uri="{FF2B5EF4-FFF2-40B4-BE49-F238E27FC236}">
                <a16:creationId xmlns:a16="http://schemas.microsoft.com/office/drawing/2014/main" id="{FC71D8B4-B3EF-AB47-ABBB-6359E3B3870B}"/>
              </a:ext>
            </a:extLst>
          </p:cNvPr>
          <p:cNvSpPr>
            <a:spLocks noChangeAspect="1"/>
          </p:cNvSpPr>
          <p:nvPr userDrawn="1"/>
        </p:nvSpPr>
        <p:spPr>
          <a:xfrm>
            <a:off x="12616630" y="2710"/>
            <a:ext cx="7489058" cy="4860000"/>
          </a:xfrm>
          <a:custGeom>
            <a:avLst/>
            <a:gdLst/>
            <a:ahLst/>
            <a:cxnLst/>
            <a:rect l="l" t="t" r="r" b="b"/>
            <a:pathLst>
              <a:path w="8684260" h="5635625">
                <a:moveTo>
                  <a:pt x="8683955" y="3318116"/>
                </a:moveTo>
                <a:lnTo>
                  <a:pt x="4009847" y="1465503"/>
                </a:lnTo>
                <a:lnTo>
                  <a:pt x="6964807" y="0"/>
                </a:lnTo>
                <a:lnTo>
                  <a:pt x="2115870" y="0"/>
                </a:lnTo>
                <a:lnTo>
                  <a:pt x="0" y="1049350"/>
                </a:lnTo>
                <a:lnTo>
                  <a:pt x="957224" y="2979432"/>
                </a:lnTo>
                <a:lnTo>
                  <a:pt x="3524173" y="1706372"/>
                </a:lnTo>
                <a:lnTo>
                  <a:pt x="2878785" y="3334664"/>
                </a:lnTo>
                <a:lnTo>
                  <a:pt x="8683955" y="5635599"/>
                </a:lnTo>
                <a:lnTo>
                  <a:pt x="8683955" y="3318116"/>
                </a:lnTo>
                <a:close/>
              </a:path>
            </a:pathLst>
          </a:custGeom>
          <a:solidFill>
            <a:srgbClr val="DCFF00"/>
          </a:solidFill>
        </p:spPr>
        <p:txBody>
          <a:bodyPr wrap="square" lIns="0" tIns="0" rIns="0" bIns="0" rtlCol="0"/>
          <a:lstStyle/>
          <a:p>
            <a:endParaRPr/>
          </a:p>
        </p:txBody>
      </p:sp>
      <p:sp>
        <p:nvSpPr>
          <p:cNvPr id="3" name="Title 1">
            <a:extLst>
              <a:ext uri="{FF2B5EF4-FFF2-40B4-BE49-F238E27FC236}">
                <a16:creationId xmlns:a16="http://schemas.microsoft.com/office/drawing/2014/main" id="{1E3C951F-7F8D-E34D-CCCF-A81487F01E67}"/>
              </a:ext>
            </a:extLst>
          </p:cNvPr>
          <p:cNvSpPr>
            <a:spLocks noGrp="1"/>
          </p:cNvSpPr>
          <p:nvPr>
            <p:ph type="ctrTitle" hasCustomPrompt="1"/>
          </p:nvPr>
        </p:nvSpPr>
        <p:spPr>
          <a:xfrm>
            <a:off x="1187998" y="3690000"/>
            <a:ext cx="7011121" cy="856636"/>
          </a:xfrm>
        </p:spPr>
        <p:txBody>
          <a:bodyPr anchor="t" anchorCtr="0">
            <a:no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Valerijs</a:t>
            </a:r>
            <a:r>
              <a:rPr lang="en-GB" dirty="0"/>
              <a:t> </a:t>
            </a:r>
            <a:r>
              <a:rPr lang="en-GB" dirty="0" err="1"/>
              <a:t>Stankevičs</a:t>
            </a:r>
            <a:endParaRPr lang="en-US" dirty="0"/>
          </a:p>
        </p:txBody>
      </p:sp>
      <p:sp>
        <p:nvSpPr>
          <p:cNvPr id="4" name="Text Placeholder 4">
            <a:extLst>
              <a:ext uri="{FF2B5EF4-FFF2-40B4-BE49-F238E27FC236}">
                <a16:creationId xmlns:a16="http://schemas.microsoft.com/office/drawing/2014/main" id="{DF543052-2167-25B3-DDC0-465FF4AE74F0}"/>
              </a:ext>
            </a:extLst>
          </p:cNvPr>
          <p:cNvSpPr>
            <a:spLocks noGrp="1"/>
          </p:cNvSpPr>
          <p:nvPr>
            <p:ph type="body" sz="quarter" idx="15" hasCustomPrompt="1"/>
          </p:nvPr>
        </p:nvSpPr>
        <p:spPr>
          <a:xfrm>
            <a:off x="1188000" y="5040001"/>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Valdes </a:t>
            </a:r>
            <a:r>
              <a:rPr lang="en-GB" dirty="0" err="1"/>
              <a:t>priekšsēdētājs</a:t>
            </a:r>
            <a:endParaRPr lang="en-LV" dirty="0"/>
          </a:p>
        </p:txBody>
      </p:sp>
      <p:sp>
        <p:nvSpPr>
          <p:cNvPr id="5" name="Text Placeholder 4">
            <a:extLst>
              <a:ext uri="{FF2B5EF4-FFF2-40B4-BE49-F238E27FC236}">
                <a16:creationId xmlns:a16="http://schemas.microsoft.com/office/drawing/2014/main" id="{A02E5DFD-BB33-CD46-6D2C-E1FE0E0D60E4}"/>
              </a:ext>
            </a:extLst>
          </p:cNvPr>
          <p:cNvSpPr>
            <a:spLocks noGrp="1"/>
          </p:cNvSpPr>
          <p:nvPr>
            <p:ph type="body" sz="quarter" idx="18" hasCustomPrompt="1"/>
          </p:nvPr>
        </p:nvSpPr>
        <p:spPr>
          <a:xfrm>
            <a:off x="1188000" y="6245347"/>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+371 29436336</a:t>
            </a:r>
          </a:p>
        </p:txBody>
      </p:sp>
      <p:sp>
        <p:nvSpPr>
          <p:cNvPr id="7" name="Text Placeholder 4">
            <a:extLst>
              <a:ext uri="{FF2B5EF4-FFF2-40B4-BE49-F238E27FC236}">
                <a16:creationId xmlns:a16="http://schemas.microsoft.com/office/drawing/2014/main" id="{3B8C4E0D-3831-FFF8-4B5F-2596527DEF51}"/>
              </a:ext>
            </a:extLst>
          </p:cNvPr>
          <p:cNvSpPr>
            <a:spLocks noGrp="1"/>
          </p:cNvSpPr>
          <p:nvPr>
            <p:ph type="body" sz="quarter" idx="20" hasCustomPrompt="1"/>
          </p:nvPr>
        </p:nvSpPr>
        <p:spPr>
          <a:xfrm>
            <a:off x="1187999"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valerijs.stankevics@cleanr.lv</a:t>
            </a:r>
            <a:endParaRPr lang="en-LV" dirty="0"/>
          </a:p>
        </p:txBody>
      </p:sp>
    </p:spTree>
    <p:extLst>
      <p:ext uri="{BB962C8B-B14F-4D97-AF65-F5344CB8AC3E}">
        <p14:creationId xmlns:p14="http://schemas.microsoft.com/office/powerpoint/2010/main" val="37094729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3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000" y="9900000"/>
            <a:ext cx="1763006" cy="454693"/>
          </a:xfrm>
          <a:prstGeom prst="rect">
            <a:avLst/>
          </a:prstGeom>
        </p:spPr>
      </p:pic>
      <p:sp>
        <p:nvSpPr>
          <p:cNvPr id="19" name="Text Placeholder 4">
            <a:extLst>
              <a:ext uri="{FF2B5EF4-FFF2-40B4-BE49-F238E27FC236}">
                <a16:creationId xmlns:a16="http://schemas.microsoft.com/office/drawing/2014/main" id="{983BABA2-5C8E-6C46-9707-F74FD3666BD3}"/>
              </a:ext>
            </a:extLst>
          </p:cNvPr>
          <p:cNvSpPr>
            <a:spLocks noGrp="1"/>
          </p:cNvSpPr>
          <p:nvPr>
            <p:ph type="body" sz="quarter" idx="21" hasCustomPrompt="1"/>
          </p:nvPr>
        </p:nvSpPr>
        <p:spPr>
          <a:xfrm>
            <a:off x="10706070" y="6245347"/>
            <a:ext cx="7810529"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Vietalvas</a:t>
            </a:r>
            <a:r>
              <a:rPr lang="en-GB" dirty="0"/>
              <a:t> </a:t>
            </a:r>
            <a:r>
              <a:rPr lang="en-GB" dirty="0" err="1"/>
              <a:t>iela</a:t>
            </a:r>
            <a:r>
              <a:rPr lang="en-GB" dirty="0"/>
              <a:t> 5  |  </a:t>
            </a:r>
            <a:r>
              <a:rPr lang="en-GB" dirty="0" err="1"/>
              <a:t>Rīga</a:t>
            </a:r>
            <a:r>
              <a:rPr lang="en-GB" dirty="0"/>
              <a:t>  | LV-1009</a:t>
            </a:r>
          </a:p>
        </p:txBody>
      </p:sp>
      <p:sp>
        <p:nvSpPr>
          <p:cNvPr id="20" name="Text Placeholder 4">
            <a:extLst>
              <a:ext uri="{FF2B5EF4-FFF2-40B4-BE49-F238E27FC236}">
                <a16:creationId xmlns:a16="http://schemas.microsoft.com/office/drawing/2014/main" id="{AB5448D7-2648-AA4D-857C-B93BD5D39730}"/>
              </a:ext>
            </a:extLst>
          </p:cNvPr>
          <p:cNvSpPr>
            <a:spLocks noGrp="1"/>
          </p:cNvSpPr>
          <p:nvPr>
            <p:ph type="body" sz="quarter" idx="22" hasCustomPrompt="1"/>
          </p:nvPr>
        </p:nvSpPr>
        <p:spPr>
          <a:xfrm>
            <a:off x="10706070"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www.cleanr.lv</a:t>
            </a:r>
            <a:endParaRPr lang="en-LV" dirty="0"/>
          </a:p>
        </p:txBody>
      </p:sp>
      <p:sp>
        <p:nvSpPr>
          <p:cNvPr id="11" name="object 5">
            <a:extLst>
              <a:ext uri="{FF2B5EF4-FFF2-40B4-BE49-F238E27FC236}">
                <a16:creationId xmlns:a16="http://schemas.microsoft.com/office/drawing/2014/main" id="{2842FA04-ABB9-AF47-BFAA-DE8B9DE45C64}"/>
              </a:ext>
            </a:extLst>
          </p:cNvPr>
          <p:cNvSpPr>
            <a:spLocks noChangeAspect="1"/>
          </p:cNvSpPr>
          <p:nvPr userDrawn="1"/>
        </p:nvSpPr>
        <p:spPr>
          <a:xfrm>
            <a:off x="12616631" y="2710"/>
            <a:ext cx="7489057" cy="4860000"/>
          </a:xfrm>
          <a:custGeom>
            <a:avLst/>
            <a:gdLst/>
            <a:ahLst/>
            <a:cxnLst/>
            <a:rect l="l" t="t" r="r" b="b"/>
            <a:pathLst>
              <a:path w="8684260" h="5635625">
                <a:moveTo>
                  <a:pt x="8683955" y="3318116"/>
                </a:moveTo>
                <a:lnTo>
                  <a:pt x="4009847" y="1465503"/>
                </a:lnTo>
                <a:lnTo>
                  <a:pt x="6964807" y="0"/>
                </a:lnTo>
                <a:lnTo>
                  <a:pt x="2115870" y="0"/>
                </a:lnTo>
                <a:lnTo>
                  <a:pt x="0" y="1049350"/>
                </a:lnTo>
                <a:lnTo>
                  <a:pt x="957224" y="2979432"/>
                </a:lnTo>
                <a:lnTo>
                  <a:pt x="3524173" y="1706372"/>
                </a:lnTo>
                <a:lnTo>
                  <a:pt x="2878785" y="3334664"/>
                </a:lnTo>
                <a:lnTo>
                  <a:pt x="8683955" y="5635599"/>
                </a:lnTo>
                <a:lnTo>
                  <a:pt x="8683955" y="3318116"/>
                </a:lnTo>
                <a:close/>
              </a:path>
            </a:pathLst>
          </a:custGeom>
          <a:solidFill>
            <a:srgbClr val="BDB1ED"/>
          </a:solidFill>
        </p:spPr>
        <p:txBody>
          <a:bodyPr wrap="square" lIns="0" tIns="0" rIns="0" bIns="0" rtlCol="0"/>
          <a:lstStyle/>
          <a:p>
            <a:endParaRPr/>
          </a:p>
        </p:txBody>
      </p:sp>
      <p:sp>
        <p:nvSpPr>
          <p:cNvPr id="3" name="Title 1">
            <a:extLst>
              <a:ext uri="{FF2B5EF4-FFF2-40B4-BE49-F238E27FC236}">
                <a16:creationId xmlns:a16="http://schemas.microsoft.com/office/drawing/2014/main" id="{31211310-F514-25DC-C56F-527F940DF89D}"/>
              </a:ext>
            </a:extLst>
          </p:cNvPr>
          <p:cNvSpPr>
            <a:spLocks noGrp="1"/>
          </p:cNvSpPr>
          <p:nvPr>
            <p:ph type="ctrTitle" hasCustomPrompt="1"/>
          </p:nvPr>
        </p:nvSpPr>
        <p:spPr>
          <a:xfrm>
            <a:off x="1187998" y="3690000"/>
            <a:ext cx="7011121" cy="856636"/>
          </a:xfrm>
        </p:spPr>
        <p:txBody>
          <a:bodyPr anchor="t" anchorCtr="0">
            <a:no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Valerijs</a:t>
            </a:r>
            <a:r>
              <a:rPr lang="en-GB" dirty="0"/>
              <a:t> </a:t>
            </a:r>
            <a:r>
              <a:rPr lang="en-GB" dirty="0" err="1"/>
              <a:t>Stankevičs</a:t>
            </a:r>
            <a:endParaRPr lang="en-US" dirty="0"/>
          </a:p>
        </p:txBody>
      </p:sp>
      <p:sp>
        <p:nvSpPr>
          <p:cNvPr id="4" name="Text Placeholder 4">
            <a:extLst>
              <a:ext uri="{FF2B5EF4-FFF2-40B4-BE49-F238E27FC236}">
                <a16:creationId xmlns:a16="http://schemas.microsoft.com/office/drawing/2014/main" id="{111A0182-2F56-07FE-8F50-BA5B35B1476D}"/>
              </a:ext>
            </a:extLst>
          </p:cNvPr>
          <p:cNvSpPr>
            <a:spLocks noGrp="1"/>
          </p:cNvSpPr>
          <p:nvPr>
            <p:ph type="body" sz="quarter" idx="15" hasCustomPrompt="1"/>
          </p:nvPr>
        </p:nvSpPr>
        <p:spPr>
          <a:xfrm>
            <a:off x="1188000" y="5040001"/>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Valdes </a:t>
            </a:r>
            <a:r>
              <a:rPr lang="en-GB" dirty="0" err="1"/>
              <a:t>priekšsēdētājs</a:t>
            </a:r>
            <a:endParaRPr lang="en-LV" dirty="0"/>
          </a:p>
        </p:txBody>
      </p:sp>
      <p:sp>
        <p:nvSpPr>
          <p:cNvPr id="5" name="Text Placeholder 4">
            <a:extLst>
              <a:ext uri="{FF2B5EF4-FFF2-40B4-BE49-F238E27FC236}">
                <a16:creationId xmlns:a16="http://schemas.microsoft.com/office/drawing/2014/main" id="{8FA57122-21E0-8C12-8411-859AC84C2E2F}"/>
              </a:ext>
            </a:extLst>
          </p:cNvPr>
          <p:cNvSpPr>
            <a:spLocks noGrp="1"/>
          </p:cNvSpPr>
          <p:nvPr>
            <p:ph type="body" sz="quarter" idx="18" hasCustomPrompt="1"/>
          </p:nvPr>
        </p:nvSpPr>
        <p:spPr>
          <a:xfrm>
            <a:off x="1188000" y="6245347"/>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+371 29436336</a:t>
            </a:r>
          </a:p>
        </p:txBody>
      </p:sp>
      <p:sp>
        <p:nvSpPr>
          <p:cNvPr id="7" name="Text Placeholder 4">
            <a:extLst>
              <a:ext uri="{FF2B5EF4-FFF2-40B4-BE49-F238E27FC236}">
                <a16:creationId xmlns:a16="http://schemas.microsoft.com/office/drawing/2014/main" id="{2B39ECDE-5ED2-64B5-99B6-306285DB0113}"/>
              </a:ext>
            </a:extLst>
          </p:cNvPr>
          <p:cNvSpPr>
            <a:spLocks noGrp="1"/>
          </p:cNvSpPr>
          <p:nvPr>
            <p:ph type="body" sz="quarter" idx="20" hasCustomPrompt="1"/>
          </p:nvPr>
        </p:nvSpPr>
        <p:spPr>
          <a:xfrm>
            <a:off x="1187999"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valerijs.stankevics@cleanr.lv</a:t>
            </a:r>
            <a:endParaRPr lang="en-LV" dirty="0"/>
          </a:p>
        </p:txBody>
      </p:sp>
    </p:spTree>
    <p:extLst>
      <p:ext uri="{BB962C8B-B14F-4D97-AF65-F5344CB8AC3E}">
        <p14:creationId xmlns:p14="http://schemas.microsoft.com/office/powerpoint/2010/main" val="2541062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03">
    <p:spTree>
      <p:nvGrpSpPr>
        <p:cNvPr id="1" name=""/>
        <p:cNvGrpSpPr/>
        <p:nvPr/>
      </p:nvGrpSpPr>
      <p:grpSpPr>
        <a:xfrm>
          <a:off x="0" y="0"/>
          <a:ext cx="0" cy="0"/>
          <a:chOff x="0" y="0"/>
          <a:chExt cx="0" cy="0"/>
        </a:xfrm>
      </p:grpSpPr>
      <p:sp>
        <p:nvSpPr>
          <p:cNvPr id="9" name="object 2">
            <a:extLst>
              <a:ext uri="{FF2B5EF4-FFF2-40B4-BE49-F238E27FC236}">
                <a16:creationId xmlns:a16="http://schemas.microsoft.com/office/drawing/2014/main" id="{B02527D2-0E9E-1F47-B9C5-9E3A28C1F303}"/>
              </a:ext>
            </a:extLst>
          </p:cNvPr>
          <p:cNvSpPr/>
          <p:nvPr userDrawn="1"/>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DB1ED"/>
          </a:solidFill>
        </p:spPr>
        <p:txBody>
          <a:bodyPr wrap="square" lIns="0" tIns="0" rIns="0" bIns="0" rtlCol="0"/>
          <a:lstStyle/>
          <a:p>
            <a:endParaRPr/>
          </a:p>
        </p:txBody>
      </p:sp>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1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6" name="Picture 5">
            <a:extLst>
              <a:ext uri="{FF2B5EF4-FFF2-40B4-BE49-F238E27FC236}">
                <a16:creationId xmlns:a16="http://schemas.microsoft.com/office/drawing/2014/main" id="{8918B55A-7213-9E46-85BE-7346D024060A}"/>
              </a:ext>
            </a:extLst>
          </p:cNvPr>
          <p:cNvPicPr>
            <a:picLocks noChangeAspect="1"/>
          </p:cNvPicPr>
          <p:nvPr userDrawn="1"/>
        </p:nvPicPr>
        <p:blipFill>
          <a:blip r:embed="rId2"/>
          <a:stretch>
            <a:fillRect/>
          </a:stretch>
        </p:blipFill>
        <p:spPr>
          <a:xfrm>
            <a:off x="1260003" y="1440000"/>
            <a:ext cx="4187547" cy="1080000"/>
          </a:xfrm>
          <a:prstGeom prst="rect">
            <a:avLst/>
          </a:prstGeom>
        </p:spPr>
      </p:pic>
      <p:sp>
        <p:nvSpPr>
          <p:cNvPr id="7" name="object 5">
            <a:extLst>
              <a:ext uri="{FF2B5EF4-FFF2-40B4-BE49-F238E27FC236}">
                <a16:creationId xmlns:a16="http://schemas.microsoft.com/office/drawing/2014/main" id="{8DA0D402-A921-C144-B466-452130ADE5D9}"/>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6E00A5"/>
          </a:solidFill>
        </p:spPr>
        <p:txBody>
          <a:bodyPr wrap="square" lIns="0" tIns="0" rIns="0" bIns="0" rtlCol="0"/>
          <a:lstStyle/>
          <a:p>
            <a:endParaRPr/>
          </a:p>
        </p:txBody>
      </p:sp>
      <p:sp>
        <p:nvSpPr>
          <p:cNvPr id="8" name="object 6">
            <a:extLst>
              <a:ext uri="{FF2B5EF4-FFF2-40B4-BE49-F238E27FC236}">
                <a16:creationId xmlns:a16="http://schemas.microsoft.com/office/drawing/2014/main" id="{59C85A29-E36D-9042-B02E-15F0FCFCF85E}"/>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6E00A5"/>
          </a:solidFill>
        </p:spPr>
        <p:txBody>
          <a:bodyPr wrap="square" lIns="0" tIns="0" rIns="0" bIns="0" rtlCol="0"/>
          <a:lstStyle/>
          <a:p>
            <a:endParaRPr/>
          </a:p>
        </p:txBody>
      </p:sp>
    </p:spTree>
    <p:extLst>
      <p:ext uri="{BB962C8B-B14F-4D97-AF65-F5344CB8AC3E}">
        <p14:creationId xmlns:p14="http://schemas.microsoft.com/office/powerpoint/2010/main" val="3087904335"/>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04">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4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6" name="Picture 5">
            <a:extLst>
              <a:ext uri="{FF2B5EF4-FFF2-40B4-BE49-F238E27FC236}">
                <a16:creationId xmlns:a16="http://schemas.microsoft.com/office/drawing/2014/main" id="{8918B55A-7213-9E46-85BE-7346D024060A}"/>
              </a:ext>
            </a:extLst>
          </p:cNvPr>
          <p:cNvPicPr>
            <a:picLocks noChangeAspect="1"/>
          </p:cNvPicPr>
          <p:nvPr userDrawn="1"/>
        </p:nvPicPr>
        <p:blipFill>
          <a:blip r:embed="rId2"/>
          <a:stretch>
            <a:fillRect/>
          </a:stretch>
        </p:blipFill>
        <p:spPr>
          <a:xfrm>
            <a:off x="1260003" y="1440000"/>
            <a:ext cx="4187547" cy="1080000"/>
          </a:xfrm>
          <a:prstGeom prst="rect">
            <a:avLst/>
          </a:prstGeom>
        </p:spPr>
      </p:pic>
      <p:sp>
        <p:nvSpPr>
          <p:cNvPr id="7" name="object 5">
            <a:extLst>
              <a:ext uri="{FF2B5EF4-FFF2-40B4-BE49-F238E27FC236}">
                <a16:creationId xmlns:a16="http://schemas.microsoft.com/office/drawing/2014/main" id="{8DA0D402-A921-C144-B466-452130ADE5D9}"/>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6E00A5"/>
          </a:solidFill>
        </p:spPr>
        <p:txBody>
          <a:bodyPr wrap="square" lIns="0" tIns="0" rIns="0" bIns="0" rtlCol="0"/>
          <a:lstStyle/>
          <a:p>
            <a:endParaRPr/>
          </a:p>
        </p:txBody>
      </p:sp>
      <p:sp>
        <p:nvSpPr>
          <p:cNvPr id="8" name="object 6">
            <a:extLst>
              <a:ext uri="{FF2B5EF4-FFF2-40B4-BE49-F238E27FC236}">
                <a16:creationId xmlns:a16="http://schemas.microsoft.com/office/drawing/2014/main" id="{59C85A29-E36D-9042-B02E-15F0FCFCF85E}"/>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6E00A5"/>
          </a:solidFill>
        </p:spPr>
        <p:txBody>
          <a:bodyPr wrap="square" lIns="0" tIns="0" rIns="0" bIns="0" rtlCol="0"/>
          <a:lstStyle/>
          <a:p>
            <a:endParaRPr/>
          </a:p>
        </p:txBody>
      </p:sp>
    </p:spTree>
    <p:extLst>
      <p:ext uri="{BB962C8B-B14F-4D97-AF65-F5344CB8AC3E}">
        <p14:creationId xmlns:p14="http://schemas.microsoft.com/office/powerpoint/2010/main" val="1441732460"/>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05">
    <p:spTree>
      <p:nvGrpSpPr>
        <p:cNvPr id="1" name=""/>
        <p:cNvGrpSpPr/>
        <p:nvPr/>
      </p:nvGrpSpPr>
      <p:grpSpPr>
        <a:xfrm>
          <a:off x="0" y="0"/>
          <a:ext cx="0" cy="0"/>
          <a:chOff x="0" y="0"/>
          <a:chExt cx="0" cy="0"/>
        </a:xfrm>
      </p:grpSpPr>
      <p:sp>
        <p:nvSpPr>
          <p:cNvPr id="9" name="object 2">
            <a:extLst>
              <a:ext uri="{FF2B5EF4-FFF2-40B4-BE49-F238E27FC236}">
                <a16:creationId xmlns:a16="http://schemas.microsoft.com/office/drawing/2014/main" id="{7F09242A-97BC-BC40-8EC6-D674D3E95B94}"/>
              </a:ext>
            </a:extLst>
          </p:cNvPr>
          <p:cNvSpPr/>
          <p:nvPr userDrawn="1"/>
        </p:nvSpPr>
        <p:spPr>
          <a:xfrm>
            <a:off x="2650742" y="0"/>
            <a:ext cx="8608695" cy="3926204"/>
          </a:xfrm>
          <a:custGeom>
            <a:avLst/>
            <a:gdLst/>
            <a:ahLst/>
            <a:cxnLst/>
            <a:rect l="l" t="t" r="r" b="b"/>
            <a:pathLst>
              <a:path w="8608695" h="3926204">
                <a:moveTo>
                  <a:pt x="8187488" y="0"/>
                </a:moveTo>
                <a:lnTo>
                  <a:pt x="5559809" y="0"/>
                </a:lnTo>
                <a:lnTo>
                  <a:pt x="0" y="1885597"/>
                </a:lnTo>
                <a:lnTo>
                  <a:pt x="691957" y="3925859"/>
                </a:lnTo>
                <a:lnTo>
                  <a:pt x="8608376" y="1241019"/>
                </a:lnTo>
                <a:lnTo>
                  <a:pt x="8187488" y="0"/>
                </a:lnTo>
                <a:close/>
              </a:path>
            </a:pathLst>
          </a:custGeom>
          <a:solidFill>
            <a:srgbClr val="DCFF00"/>
          </a:solidFill>
        </p:spPr>
        <p:txBody>
          <a:bodyPr wrap="square" lIns="0" tIns="0" rIns="0" bIns="0" rtlCol="0"/>
          <a:lstStyle/>
          <a:p>
            <a:endParaRPr/>
          </a:p>
        </p:txBody>
      </p:sp>
      <p:sp>
        <p:nvSpPr>
          <p:cNvPr id="2" name="Title 1"/>
          <p:cNvSpPr>
            <a:spLocks noGrp="1"/>
          </p:cNvSpPr>
          <p:nvPr>
            <p:ph type="ctrTitle" hasCustomPrompt="1"/>
          </p:nvPr>
        </p:nvSpPr>
        <p:spPr>
          <a:xfrm>
            <a:off x="1187999" y="1296000"/>
            <a:ext cx="17753003" cy="1087436"/>
          </a:xfrm>
        </p:spPr>
        <p:txBody>
          <a:bodyPr anchor="t" anchorCtr="0">
            <a:normAutofit/>
          </a:bodyPr>
          <a:lstStyle>
            <a:lvl1pPr algn="l">
              <a:defRPr sz="6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2" name="Picture 11">
            <a:hlinkClick r:id="rId2" highlightClick="1"/>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20" name="Text Placeholder 4">
            <a:extLst>
              <a:ext uri="{FF2B5EF4-FFF2-40B4-BE49-F238E27FC236}">
                <a16:creationId xmlns:a16="http://schemas.microsoft.com/office/drawing/2014/main" id="{DFB24AC9-0CB4-AD4B-B1EB-CC267D99553E}"/>
              </a:ext>
            </a:extLst>
          </p:cNvPr>
          <p:cNvSpPr>
            <a:spLocks noGrp="1"/>
          </p:cNvSpPr>
          <p:nvPr>
            <p:ph type="body" sz="quarter" idx="16" hasCustomPrompt="1"/>
          </p:nvPr>
        </p:nvSpPr>
        <p:spPr>
          <a:xfrm>
            <a:off x="10301003"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21" name="Text Placeholder 4">
            <a:extLst>
              <a:ext uri="{FF2B5EF4-FFF2-40B4-BE49-F238E27FC236}">
                <a16:creationId xmlns:a16="http://schemas.microsoft.com/office/drawing/2014/main" id="{24A6D104-7A5C-B049-95C7-0F751266BEED}"/>
              </a:ext>
            </a:extLst>
          </p:cNvPr>
          <p:cNvSpPr>
            <a:spLocks noGrp="1"/>
          </p:cNvSpPr>
          <p:nvPr>
            <p:ph type="body" sz="quarter" idx="17" hasCustomPrompt="1"/>
          </p:nvPr>
        </p:nvSpPr>
        <p:spPr>
          <a:xfrm>
            <a:off x="10301003"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4" name="Freeform: Shape 3">
            <a:extLst>
              <a:ext uri="{FF2B5EF4-FFF2-40B4-BE49-F238E27FC236}">
                <a16:creationId xmlns:a16="http://schemas.microsoft.com/office/drawing/2014/main" id="{39D14094-FF8D-A746-BE9A-824CC261FD90}"/>
              </a:ext>
            </a:extLst>
          </p:cNvPr>
          <p:cNvSpPr/>
          <p:nvPr/>
        </p:nvSpPr>
        <p:spPr>
          <a:xfrm>
            <a:off x="1259997" y="9931119"/>
            <a:ext cx="1637962" cy="421923"/>
          </a:xfrm>
          <a:custGeom>
            <a:avLst/>
            <a:gdLst>
              <a:gd name="connsiteX0" fmla="*/ 1406626 w 1637962"/>
              <a:gd name="connsiteY0" fmla="*/ 171094 h 421923"/>
              <a:gd name="connsiteX1" fmla="*/ 1360686 w 1637962"/>
              <a:gd name="connsiteY1" fmla="*/ 133786 h 421923"/>
              <a:gd name="connsiteX2" fmla="*/ 1301177 w 1637962"/>
              <a:gd name="connsiteY2" fmla="*/ 119906 h 421923"/>
              <a:gd name="connsiteX3" fmla="*/ 1247837 w 1637962"/>
              <a:gd name="connsiteY3" fmla="*/ 131319 h 421923"/>
              <a:gd name="connsiteX4" fmla="*/ 1214231 w 1637962"/>
              <a:gd name="connsiteY4" fmla="*/ 153825 h 421923"/>
              <a:gd name="connsiteX5" fmla="*/ 1214231 w 1637962"/>
              <a:gd name="connsiteY5" fmla="*/ 126075 h 421923"/>
              <a:gd name="connsiteX6" fmla="*/ 1157496 w 1637962"/>
              <a:gd name="connsiteY6" fmla="*/ 126075 h 421923"/>
              <a:gd name="connsiteX7" fmla="*/ 1157496 w 1637962"/>
              <a:gd name="connsiteY7" fmla="*/ 415902 h 421923"/>
              <a:gd name="connsiteX8" fmla="*/ 1216083 w 1637962"/>
              <a:gd name="connsiteY8" fmla="*/ 415902 h 421923"/>
              <a:gd name="connsiteX9" fmla="*/ 1216083 w 1637962"/>
              <a:gd name="connsiteY9" fmla="*/ 216723 h 421923"/>
              <a:gd name="connsiteX10" fmla="*/ 1249689 w 1637962"/>
              <a:gd name="connsiteY10" fmla="*/ 188050 h 421923"/>
              <a:gd name="connsiteX11" fmla="*/ 1299331 w 1637962"/>
              <a:gd name="connsiteY11" fmla="*/ 175410 h 421923"/>
              <a:gd name="connsiteX12" fmla="*/ 1332938 w 1637962"/>
              <a:gd name="connsiteY12" fmla="*/ 183116 h 421923"/>
              <a:gd name="connsiteX13" fmla="*/ 1359146 w 1637962"/>
              <a:gd name="connsiteY13" fmla="*/ 203773 h 421923"/>
              <a:gd name="connsiteX14" fmla="*/ 1371792 w 1637962"/>
              <a:gd name="connsiteY14" fmla="*/ 228441 h 421923"/>
              <a:gd name="connsiteX15" fmla="*/ 1376414 w 1637962"/>
              <a:gd name="connsiteY15" fmla="*/ 270993 h 421923"/>
              <a:gd name="connsiteX16" fmla="*/ 1376414 w 1637962"/>
              <a:gd name="connsiteY16" fmla="*/ 415905 h 421923"/>
              <a:gd name="connsiteX17" fmla="*/ 1434995 w 1637962"/>
              <a:gd name="connsiteY17" fmla="*/ 415905 h 421923"/>
              <a:gd name="connsiteX18" fmla="*/ 1434995 w 1637962"/>
              <a:gd name="connsiteY18" fmla="*/ 274078 h 421923"/>
              <a:gd name="connsiteX19" fmla="*/ 1427905 w 1637962"/>
              <a:gd name="connsiteY19" fmla="*/ 212721 h 421923"/>
              <a:gd name="connsiteX20" fmla="*/ 1406632 w 1637962"/>
              <a:gd name="connsiteY20" fmla="*/ 171097 h 421923"/>
              <a:gd name="connsiteX21" fmla="*/ 1637321 w 1637962"/>
              <a:gd name="connsiteY21" fmla="*/ 119883 h 421923"/>
              <a:gd name="connsiteX22" fmla="*/ 1577813 w 1637962"/>
              <a:gd name="connsiteY22" fmla="*/ 133746 h 421923"/>
              <a:gd name="connsiteX23" fmla="*/ 1531872 w 1637962"/>
              <a:gd name="connsiteY23" fmla="*/ 171053 h 421923"/>
              <a:gd name="connsiteX24" fmla="*/ 1510599 w 1637962"/>
              <a:gd name="connsiteY24" fmla="*/ 212678 h 421923"/>
              <a:gd name="connsiteX25" fmla="*/ 1503509 w 1637962"/>
              <a:gd name="connsiteY25" fmla="*/ 274035 h 421923"/>
              <a:gd name="connsiteX26" fmla="*/ 1503509 w 1637962"/>
              <a:gd name="connsiteY26" fmla="*/ 415865 h 421923"/>
              <a:gd name="connsiteX27" fmla="*/ 1562090 w 1637962"/>
              <a:gd name="connsiteY27" fmla="*/ 415865 h 421923"/>
              <a:gd name="connsiteX28" fmla="*/ 1562090 w 1637962"/>
              <a:gd name="connsiteY28" fmla="*/ 270952 h 421923"/>
              <a:gd name="connsiteX29" fmla="*/ 1566713 w 1637962"/>
              <a:gd name="connsiteY29" fmla="*/ 228401 h 421923"/>
              <a:gd name="connsiteX30" fmla="*/ 1579359 w 1637962"/>
              <a:gd name="connsiteY30" fmla="*/ 203733 h 421923"/>
              <a:gd name="connsiteX31" fmla="*/ 1605566 w 1637962"/>
              <a:gd name="connsiteY31" fmla="*/ 183075 h 421923"/>
              <a:gd name="connsiteX32" fmla="*/ 1637963 w 1637962"/>
              <a:gd name="connsiteY32" fmla="*/ 175436 h 421923"/>
              <a:gd name="connsiteX33" fmla="*/ 1637963 w 1637962"/>
              <a:gd name="connsiteY33" fmla="*/ 119883 h 421923"/>
              <a:gd name="connsiteX34" fmla="*/ 1637327 w 1637962"/>
              <a:gd name="connsiteY34" fmla="*/ 119883 h 421923"/>
              <a:gd name="connsiteX35" fmla="*/ 1587370 w 1637962"/>
              <a:gd name="connsiteY35" fmla="*/ 28042 h 421923"/>
              <a:gd name="connsiteX36" fmla="*/ 1538705 w 1637962"/>
              <a:gd name="connsiteY36" fmla="*/ 0 h 421923"/>
              <a:gd name="connsiteX37" fmla="*/ 1469218 w 1637962"/>
              <a:gd name="connsiteY37" fmla="*/ 40700 h 421923"/>
              <a:gd name="connsiteX38" fmla="*/ 1399739 w 1637962"/>
              <a:gd name="connsiteY38" fmla="*/ 14 h 421923"/>
              <a:gd name="connsiteX39" fmla="*/ 1351123 w 1637962"/>
              <a:gd name="connsiteY39" fmla="*/ 28013 h 421923"/>
              <a:gd name="connsiteX40" fmla="*/ 1469255 w 1637962"/>
              <a:gd name="connsiteY40" fmla="*/ 96319 h 421923"/>
              <a:gd name="connsiteX41" fmla="*/ 1587368 w 1637962"/>
              <a:gd name="connsiteY41" fmla="*/ 28045 h 421923"/>
              <a:gd name="connsiteX42" fmla="*/ 1032305 w 1637962"/>
              <a:gd name="connsiteY42" fmla="*/ 152595 h 421923"/>
              <a:gd name="connsiteX43" fmla="*/ 989447 w 1637962"/>
              <a:gd name="connsiteY43" fmla="*/ 127621 h 421923"/>
              <a:gd name="connsiteX44" fmla="*/ 941657 w 1637962"/>
              <a:gd name="connsiteY44" fmla="*/ 119909 h 421923"/>
              <a:gd name="connsiteX45" fmla="*/ 941021 w 1637962"/>
              <a:gd name="connsiteY45" fmla="*/ 119930 h 421923"/>
              <a:gd name="connsiteX46" fmla="*/ 791582 w 1637962"/>
              <a:gd name="connsiteY46" fmla="*/ 270990 h 421923"/>
              <a:gd name="connsiteX47" fmla="*/ 941024 w 1637962"/>
              <a:gd name="connsiteY47" fmla="*/ 421914 h 421923"/>
              <a:gd name="connsiteX48" fmla="*/ 942917 w 1637962"/>
              <a:gd name="connsiteY48" fmla="*/ 421914 h 421923"/>
              <a:gd name="connsiteX49" fmla="*/ 991602 w 1637962"/>
              <a:gd name="connsiteY49" fmla="*/ 413750 h 421923"/>
              <a:gd name="connsiteX50" fmla="*/ 1032302 w 1637962"/>
              <a:gd name="connsiteY50" fmla="*/ 389388 h 421923"/>
              <a:gd name="connsiteX51" fmla="*/ 1032302 w 1637962"/>
              <a:gd name="connsiteY51" fmla="*/ 415905 h 421923"/>
              <a:gd name="connsiteX52" fmla="*/ 1089028 w 1637962"/>
              <a:gd name="connsiteY52" fmla="*/ 415905 h 421923"/>
              <a:gd name="connsiteX53" fmla="*/ 1089028 w 1637962"/>
              <a:gd name="connsiteY53" fmla="*/ 126078 h 421923"/>
              <a:gd name="connsiteX54" fmla="*/ 1032302 w 1637962"/>
              <a:gd name="connsiteY54" fmla="*/ 126078 h 421923"/>
              <a:gd name="connsiteX55" fmla="*/ 1032302 w 1637962"/>
              <a:gd name="connsiteY55" fmla="*/ 152595 h 421923"/>
              <a:gd name="connsiteX56" fmla="*/ 1030450 w 1637962"/>
              <a:gd name="connsiteY56" fmla="*/ 325257 h 421923"/>
              <a:gd name="connsiteX57" fmla="*/ 994382 w 1637962"/>
              <a:gd name="connsiteY57" fmla="*/ 355781 h 421923"/>
              <a:gd name="connsiteX58" fmla="*/ 966308 w 1637962"/>
              <a:gd name="connsiteY58" fmla="*/ 365229 h 421923"/>
              <a:gd name="connsiteX59" fmla="*/ 956467 w 1637962"/>
              <a:gd name="connsiteY59" fmla="*/ 366405 h 421923"/>
              <a:gd name="connsiteX60" fmla="*/ 952671 w 1637962"/>
              <a:gd name="connsiteY60" fmla="*/ 366523 h 421923"/>
              <a:gd name="connsiteX61" fmla="*/ 949559 w 1637962"/>
              <a:gd name="connsiteY61" fmla="*/ 366523 h 421923"/>
              <a:gd name="connsiteX62" fmla="*/ 934983 w 1637962"/>
              <a:gd name="connsiteY62" fmla="*/ 365529 h 421923"/>
              <a:gd name="connsiteX63" fmla="*/ 850284 w 1637962"/>
              <a:gd name="connsiteY63" fmla="*/ 270730 h 421923"/>
              <a:gd name="connsiteX64" fmla="*/ 943301 w 1637962"/>
              <a:gd name="connsiteY64" fmla="*/ 175332 h 421923"/>
              <a:gd name="connsiteX65" fmla="*/ 947820 w 1637962"/>
              <a:gd name="connsiteY65" fmla="*/ 175413 h 421923"/>
              <a:gd name="connsiteX66" fmla="*/ 995610 w 1637962"/>
              <a:gd name="connsiteY66" fmla="*/ 187129 h 421923"/>
              <a:gd name="connsiteX67" fmla="*/ 1030444 w 1637962"/>
              <a:gd name="connsiteY67" fmla="*/ 216725 h 421923"/>
              <a:gd name="connsiteX68" fmla="*/ 1030444 w 1637962"/>
              <a:gd name="connsiteY68" fmla="*/ 325257 h 421923"/>
              <a:gd name="connsiteX69" fmla="*/ 329629 w 1637962"/>
              <a:gd name="connsiteY69" fmla="*/ 415902 h 421923"/>
              <a:gd name="connsiteX70" fmla="*/ 388213 w 1637962"/>
              <a:gd name="connsiteY70" fmla="*/ 415902 h 421923"/>
              <a:gd name="connsiteX71" fmla="*/ 388213 w 1637962"/>
              <a:gd name="connsiteY71" fmla="*/ 12 h 421923"/>
              <a:gd name="connsiteX72" fmla="*/ 329629 w 1637962"/>
              <a:gd name="connsiteY72" fmla="*/ 12 h 421923"/>
              <a:gd name="connsiteX73" fmla="*/ 329629 w 1637962"/>
              <a:gd name="connsiteY73" fmla="*/ 415902 h 421923"/>
              <a:gd name="connsiteX74" fmla="*/ 594598 w 1637962"/>
              <a:gd name="connsiteY74" fmla="*/ 119863 h 421923"/>
              <a:gd name="connsiteX75" fmla="*/ 443604 w 1637962"/>
              <a:gd name="connsiteY75" fmla="*/ 270860 h 421923"/>
              <a:gd name="connsiteX76" fmla="*/ 592737 w 1637962"/>
              <a:gd name="connsiteY76" fmla="*/ 421917 h 421923"/>
              <a:gd name="connsiteX77" fmla="*/ 594595 w 1637962"/>
              <a:gd name="connsiteY77" fmla="*/ 421917 h 421923"/>
              <a:gd name="connsiteX78" fmla="*/ 597574 w 1637962"/>
              <a:gd name="connsiteY78" fmla="*/ 421917 h 421923"/>
              <a:gd name="connsiteX79" fmla="*/ 598854 w 1637962"/>
              <a:gd name="connsiteY79" fmla="*/ 421917 h 421923"/>
              <a:gd name="connsiteX80" fmla="*/ 674394 w 1637962"/>
              <a:gd name="connsiteY80" fmla="*/ 402800 h 421923"/>
              <a:gd name="connsiteX81" fmla="*/ 727734 w 1637962"/>
              <a:gd name="connsiteY81" fmla="*/ 354088 h 421923"/>
              <a:gd name="connsiteX82" fmla="*/ 686419 w 1637962"/>
              <a:gd name="connsiteY82" fmla="*/ 320788 h 421923"/>
              <a:gd name="connsiteX83" fmla="*/ 671308 w 1637962"/>
              <a:gd name="connsiteY83" fmla="*/ 336823 h 421923"/>
              <a:gd name="connsiteX84" fmla="*/ 652194 w 1637962"/>
              <a:gd name="connsiteY84" fmla="*/ 351312 h 421923"/>
              <a:gd name="connsiteX85" fmla="*/ 628144 w 1637962"/>
              <a:gd name="connsiteY85" fmla="*/ 362106 h 421923"/>
              <a:gd name="connsiteX86" fmla="*/ 598807 w 1637962"/>
              <a:gd name="connsiteY86" fmla="*/ 366526 h 421923"/>
              <a:gd name="connsiteX87" fmla="*/ 592737 w 1637962"/>
              <a:gd name="connsiteY87" fmla="*/ 366292 h 421923"/>
              <a:gd name="connsiteX88" fmla="*/ 504285 w 1637962"/>
              <a:gd name="connsiteY88" fmla="*/ 290668 h 421923"/>
              <a:gd name="connsiteX89" fmla="*/ 744263 w 1637962"/>
              <a:gd name="connsiteY89" fmla="*/ 290668 h 421923"/>
              <a:gd name="connsiteX90" fmla="*/ 745598 w 1637962"/>
              <a:gd name="connsiteY90" fmla="*/ 270863 h 421923"/>
              <a:gd name="connsiteX91" fmla="*/ 594601 w 1637962"/>
              <a:gd name="connsiteY91" fmla="*/ 119866 h 421923"/>
              <a:gd name="connsiteX92" fmla="*/ 506758 w 1637962"/>
              <a:gd name="connsiteY92" fmla="*/ 241335 h 421923"/>
              <a:gd name="connsiteX93" fmla="*/ 595829 w 1637962"/>
              <a:gd name="connsiteY93" fmla="*/ 175298 h 421923"/>
              <a:gd name="connsiteX94" fmla="*/ 684893 w 1637962"/>
              <a:gd name="connsiteY94" fmla="*/ 241335 h 421923"/>
              <a:gd name="connsiteX95" fmla="*/ 506758 w 1637962"/>
              <a:gd name="connsiteY95" fmla="*/ 241335 h 421923"/>
              <a:gd name="connsiteX96" fmla="*/ 227705 w 1637962"/>
              <a:gd name="connsiteY96" fmla="*/ 336817 h 421923"/>
              <a:gd name="connsiteX97" fmla="*/ 208590 w 1637962"/>
              <a:gd name="connsiteY97" fmla="*/ 351306 h 421923"/>
              <a:gd name="connsiteX98" fmla="*/ 184540 w 1637962"/>
              <a:gd name="connsiteY98" fmla="*/ 362100 h 421923"/>
              <a:gd name="connsiteX99" fmla="*/ 155250 w 1637962"/>
              <a:gd name="connsiteY99" fmla="*/ 366416 h 421923"/>
              <a:gd name="connsiteX100" fmla="*/ 148680 w 1637962"/>
              <a:gd name="connsiteY100" fmla="*/ 366127 h 421923"/>
              <a:gd name="connsiteX101" fmla="*/ 58584 w 1637962"/>
              <a:gd name="connsiteY101" fmla="*/ 270848 h 421923"/>
              <a:gd name="connsiteX102" fmla="*/ 146548 w 1637962"/>
              <a:gd name="connsiteY102" fmla="*/ 175711 h 421923"/>
              <a:gd name="connsiteX103" fmla="*/ 151699 w 1637962"/>
              <a:gd name="connsiteY103" fmla="*/ 175494 h 421923"/>
              <a:gd name="connsiteX104" fmla="*/ 173414 w 1637962"/>
              <a:gd name="connsiteY104" fmla="*/ 177681 h 421923"/>
              <a:gd name="connsiteX105" fmla="*/ 199781 w 1637962"/>
              <a:gd name="connsiteY105" fmla="*/ 187244 h 421923"/>
              <a:gd name="connsiteX106" fmla="*/ 233102 w 1637962"/>
              <a:gd name="connsiteY106" fmla="*/ 214954 h 421923"/>
              <a:gd name="connsiteX107" fmla="*/ 274414 w 1637962"/>
              <a:gd name="connsiteY107" fmla="*/ 180429 h 421923"/>
              <a:gd name="connsiteX108" fmla="*/ 221689 w 1637962"/>
              <a:gd name="connsiteY108" fmla="*/ 136337 h 421923"/>
              <a:gd name="connsiteX109" fmla="*/ 151716 w 1637962"/>
              <a:gd name="connsiteY109" fmla="*/ 119883 h 421923"/>
              <a:gd name="connsiteX110" fmla="*/ 151017 w 1637962"/>
              <a:gd name="connsiteY110" fmla="*/ 119906 h 421923"/>
              <a:gd name="connsiteX111" fmla="*/ 151017 w 1637962"/>
              <a:gd name="connsiteY111" fmla="*/ 119883 h 421923"/>
              <a:gd name="connsiteX112" fmla="*/ 1661 w 1637962"/>
              <a:gd name="connsiteY112" fmla="*/ 248535 h 421923"/>
              <a:gd name="connsiteX113" fmla="*/ 1627 w 1637962"/>
              <a:gd name="connsiteY113" fmla="*/ 248810 h 421923"/>
              <a:gd name="connsiteX114" fmla="*/ 748 w 1637962"/>
              <a:gd name="connsiteY114" fmla="*/ 255888 h 421923"/>
              <a:gd name="connsiteX115" fmla="*/ 665 w 1637962"/>
              <a:gd name="connsiteY115" fmla="*/ 256975 h 421923"/>
              <a:gd name="connsiteX116" fmla="*/ 191 w 1637962"/>
              <a:gd name="connsiteY116" fmla="*/ 263360 h 421923"/>
              <a:gd name="connsiteX117" fmla="*/ 90 w 1637962"/>
              <a:gd name="connsiteY117" fmla="*/ 267306 h 421923"/>
              <a:gd name="connsiteX118" fmla="*/ 0 w 1637962"/>
              <a:gd name="connsiteY118" fmla="*/ 270897 h 421923"/>
              <a:gd name="connsiteX119" fmla="*/ 0 w 1637962"/>
              <a:gd name="connsiteY119" fmla="*/ 270941 h 421923"/>
              <a:gd name="connsiteX120" fmla="*/ 0 w 1637962"/>
              <a:gd name="connsiteY120" fmla="*/ 270987 h 421923"/>
              <a:gd name="connsiteX121" fmla="*/ 126479 w 1637962"/>
              <a:gd name="connsiteY121" fmla="*/ 419898 h 421923"/>
              <a:gd name="connsiteX122" fmla="*/ 130591 w 1637962"/>
              <a:gd name="connsiteY122" fmla="*/ 420499 h 421923"/>
              <a:gd name="connsiteX123" fmla="*/ 151014 w 1637962"/>
              <a:gd name="connsiteY123" fmla="*/ 421912 h 421923"/>
              <a:gd name="connsiteX124" fmla="*/ 155247 w 1637962"/>
              <a:gd name="connsiteY124" fmla="*/ 421912 h 421923"/>
              <a:gd name="connsiteX125" fmla="*/ 230787 w 1637962"/>
              <a:gd name="connsiteY125" fmla="*/ 402794 h 421923"/>
              <a:gd name="connsiteX126" fmla="*/ 284127 w 1637962"/>
              <a:gd name="connsiteY126" fmla="*/ 354082 h 421923"/>
              <a:gd name="connsiteX127" fmla="*/ 242812 w 1637962"/>
              <a:gd name="connsiteY127" fmla="*/ 320782 h 421923"/>
              <a:gd name="connsiteX128" fmla="*/ 227705 w 1637962"/>
              <a:gd name="connsiteY128" fmla="*/ 336817 h 4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637962" h="421923">
                <a:moveTo>
                  <a:pt x="1406626" y="171094"/>
                </a:moveTo>
                <a:cubicBezTo>
                  <a:pt x="1394293" y="155472"/>
                  <a:pt x="1378971" y="143037"/>
                  <a:pt x="1360686" y="133786"/>
                </a:cubicBezTo>
                <a:cubicBezTo>
                  <a:pt x="1342389" y="124535"/>
                  <a:pt x="1322549" y="119906"/>
                  <a:pt x="1301177" y="119906"/>
                </a:cubicBezTo>
                <a:cubicBezTo>
                  <a:pt x="1280211" y="119906"/>
                  <a:pt x="1262422" y="123714"/>
                  <a:pt x="1247837" y="131319"/>
                </a:cubicBezTo>
                <a:cubicBezTo>
                  <a:pt x="1233241" y="138929"/>
                  <a:pt x="1222034" y="146426"/>
                  <a:pt x="1214231" y="153825"/>
                </a:cubicBezTo>
                <a:lnTo>
                  <a:pt x="1214231" y="126075"/>
                </a:lnTo>
                <a:lnTo>
                  <a:pt x="1157496" y="126075"/>
                </a:lnTo>
                <a:lnTo>
                  <a:pt x="1157496" y="415902"/>
                </a:lnTo>
                <a:lnTo>
                  <a:pt x="1216083" y="415902"/>
                </a:lnTo>
                <a:lnTo>
                  <a:pt x="1216083" y="216723"/>
                </a:lnTo>
                <a:cubicBezTo>
                  <a:pt x="1224715" y="206041"/>
                  <a:pt x="1235914" y="196478"/>
                  <a:pt x="1249689" y="188050"/>
                </a:cubicBezTo>
                <a:cubicBezTo>
                  <a:pt x="1263456" y="179631"/>
                  <a:pt x="1280003" y="175410"/>
                  <a:pt x="1299331" y="175410"/>
                </a:cubicBezTo>
                <a:cubicBezTo>
                  <a:pt x="1311246" y="175410"/>
                  <a:pt x="1322453" y="177979"/>
                  <a:pt x="1332938" y="183116"/>
                </a:cubicBezTo>
                <a:cubicBezTo>
                  <a:pt x="1343423" y="188264"/>
                  <a:pt x="1352151" y="195138"/>
                  <a:pt x="1359146" y="203773"/>
                </a:cubicBezTo>
                <a:cubicBezTo>
                  <a:pt x="1364488" y="210358"/>
                  <a:pt x="1368706" y="218575"/>
                  <a:pt x="1371792" y="228441"/>
                </a:cubicBezTo>
                <a:cubicBezTo>
                  <a:pt x="1374877" y="238308"/>
                  <a:pt x="1376414" y="252491"/>
                  <a:pt x="1376414" y="270993"/>
                </a:cubicBezTo>
                <a:lnTo>
                  <a:pt x="1376414" y="415905"/>
                </a:lnTo>
                <a:lnTo>
                  <a:pt x="1434995" y="415905"/>
                </a:lnTo>
                <a:lnTo>
                  <a:pt x="1434995" y="274078"/>
                </a:lnTo>
                <a:cubicBezTo>
                  <a:pt x="1434995" y="249003"/>
                  <a:pt x="1432626" y="228551"/>
                  <a:pt x="1427905" y="212721"/>
                </a:cubicBezTo>
                <a:cubicBezTo>
                  <a:pt x="1423176" y="196897"/>
                  <a:pt x="1416080" y="183023"/>
                  <a:pt x="1406632" y="171097"/>
                </a:cubicBezTo>
                <a:close/>
                <a:moveTo>
                  <a:pt x="1637321" y="119883"/>
                </a:moveTo>
                <a:cubicBezTo>
                  <a:pt x="1615950" y="119883"/>
                  <a:pt x="1596110" y="124494"/>
                  <a:pt x="1577813" y="133746"/>
                </a:cubicBezTo>
                <a:cubicBezTo>
                  <a:pt x="1559527" y="142997"/>
                  <a:pt x="1544206" y="155432"/>
                  <a:pt x="1531872" y="171053"/>
                </a:cubicBezTo>
                <a:cubicBezTo>
                  <a:pt x="1522425" y="182980"/>
                  <a:pt x="1515329" y="196854"/>
                  <a:pt x="1510599" y="212678"/>
                </a:cubicBezTo>
                <a:cubicBezTo>
                  <a:pt x="1505881" y="228508"/>
                  <a:pt x="1503509" y="248960"/>
                  <a:pt x="1503509" y="274035"/>
                </a:cubicBezTo>
                <a:lnTo>
                  <a:pt x="1503509" y="415865"/>
                </a:lnTo>
                <a:lnTo>
                  <a:pt x="1562090" y="415865"/>
                </a:lnTo>
                <a:lnTo>
                  <a:pt x="1562090" y="270952"/>
                </a:lnTo>
                <a:cubicBezTo>
                  <a:pt x="1562090" y="252450"/>
                  <a:pt x="1563630" y="238267"/>
                  <a:pt x="1566713" y="228401"/>
                </a:cubicBezTo>
                <a:cubicBezTo>
                  <a:pt x="1569795" y="218534"/>
                  <a:pt x="1574017" y="210317"/>
                  <a:pt x="1579359" y="203733"/>
                </a:cubicBezTo>
                <a:cubicBezTo>
                  <a:pt x="1586350" y="195100"/>
                  <a:pt x="1595082" y="188224"/>
                  <a:pt x="1605566" y="183075"/>
                </a:cubicBezTo>
                <a:cubicBezTo>
                  <a:pt x="1615687" y="178115"/>
                  <a:pt x="1626501" y="175607"/>
                  <a:pt x="1637963" y="175436"/>
                </a:cubicBezTo>
                <a:lnTo>
                  <a:pt x="1637963" y="119883"/>
                </a:lnTo>
                <a:cubicBezTo>
                  <a:pt x="1637746" y="119883"/>
                  <a:pt x="1637544" y="119883"/>
                  <a:pt x="1637327" y="119883"/>
                </a:cubicBezTo>
                <a:close/>
                <a:moveTo>
                  <a:pt x="1587370" y="28042"/>
                </a:moveTo>
                <a:lnTo>
                  <a:pt x="1538705" y="0"/>
                </a:lnTo>
                <a:cubicBezTo>
                  <a:pt x="1525109" y="24266"/>
                  <a:pt x="1499106" y="40700"/>
                  <a:pt x="1469218" y="40700"/>
                </a:cubicBezTo>
                <a:cubicBezTo>
                  <a:pt x="1439329" y="40700"/>
                  <a:pt x="1413335" y="24272"/>
                  <a:pt x="1399739" y="14"/>
                </a:cubicBezTo>
                <a:lnTo>
                  <a:pt x="1351123" y="28013"/>
                </a:lnTo>
                <a:cubicBezTo>
                  <a:pt x="1374681" y="68829"/>
                  <a:pt x="1418744" y="96319"/>
                  <a:pt x="1469255" y="96319"/>
                </a:cubicBezTo>
                <a:cubicBezTo>
                  <a:pt x="1519767" y="96319"/>
                  <a:pt x="1563806" y="68843"/>
                  <a:pt x="1587368" y="28045"/>
                </a:cubicBezTo>
                <a:close/>
                <a:moveTo>
                  <a:pt x="1032305" y="152595"/>
                </a:moveTo>
                <a:cubicBezTo>
                  <a:pt x="1019145" y="141093"/>
                  <a:pt x="1004861" y="132763"/>
                  <a:pt x="989447" y="127621"/>
                </a:cubicBezTo>
                <a:cubicBezTo>
                  <a:pt x="974025" y="122484"/>
                  <a:pt x="958088" y="119909"/>
                  <a:pt x="941657" y="119909"/>
                </a:cubicBezTo>
                <a:cubicBezTo>
                  <a:pt x="941443" y="119909"/>
                  <a:pt x="941235" y="119930"/>
                  <a:pt x="941021" y="119930"/>
                </a:cubicBezTo>
                <a:cubicBezTo>
                  <a:pt x="858348" y="120767"/>
                  <a:pt x="791582" y="188120"/>
                  <a:pt x="791582" y="270990"/>
                </a:cubicBezTo>
                <a:cubicBezTo>
                  <a:pt x="791582" y="353860"/>
                  <a:pt x="858351" y="421074"/>
                  <a:pt x="941024" y="421914"/>
                </a:cubicBezTo>
                <a:cubicBezTo>
                  <a:pt x="941648" y="421923"/>
                  <a:pt x="942293" y="421914"/>
                  <a:pt x="942917" y="421914"/>
                </a:cubicBezTo>
                <a:cubicBezTo>
                  <a:pt x="960185" y="421914"/>
                  <a:pt x="976385" y="419294"/>
                  <a:pt x="991602" y="413750"/>
                </a:cubicBezTo>
                <a:cubicBezTo>
                  <a:pt x="1006811" y="408200"/>
                  <a:pt x="1020378" y="400087"/>
                  <a:pt x="1032302" y="389388"/>
                </a:cubicBezTo>
                <a:lnTo>
                  <a:pt x="1032302" y="415905"/>
                </a:lnTo>
                <a:lnTo>
                  <a:pt x="1089028" y="415905"/>
                </a:lnTo>
                <a:lnTo>
                  <a:pt x="1089028" y="126078"/>
                </a:lnTo>
                <a:lnTo>
                  <a:pt x="1032302" y="126078"/>
                </a:lnTo>
                <a:lnTo>
                  <a:pt x="1032302" y="152595"/>
                </a:lnTo>
                <a:close/>
                <a:moveTo>
                  <a:pt x="1030450" y="325257"/>
                </a:moveTo>
                <a:cubicBezTo>
                  <a:pt x="1020584" y="338417"/>
                  <a:pt x="1008562" y="348596"/>
                  <a:pt x="994382" y="355781"/>
                </a:cubicBezTo>
                <a:cubicBezTo>
                  <a:pt x="985154" y="360462"/>
                  <a:pt x="975796" y="363594"/>
                  <a:pt x="966308" y="365229"/>
                </a:cubicBezTo>
                <a:cubicBezTo>
                  <a:pt x="963236" y="365867"/>
                  <a:pt x="959871" y="366234"/>
                  <a:pt x="956467" y="366405"/>
                </a:cubicBezTo>
                <a:cubicBezTo>
                  <a:pt x="956447" y="366405"/>
                  <a:pt x="953904" y="366506"/>
                  <a:pt x="952671" y="366523"/>
                </a:cubicBezTo>
                <a:cubicBezTo>
                  <a:pt x="952081" y="366535"/>
                  <a:pt x="950010" y="366535"/>
                  <a:pt x="949559" y="366523"/>
                </a:cubicBezTo>
                <a:cubicBezTo>
                  <a:pt x="941475" y="366428"/>
                  <a:pt x="934983" y="365529"/>
                  <a:pt x="934983" y="365529"/>
                </a:cubicBezTo>
                <a:cubicBezTo>
                  <a:pt x="887482" y="360924"/>
                  <a:pt x="850284" y="320343"/>
                  <a:pt x="850284" y="270730"/>
                </a:cubicBezTo>
                <a:cubicBezTo>
                  <a:pt x="850284" y="218239"/>
                  <a:pt x="891877" y="175676"/>
                  <a:pt x="943301" y="175332"/>
                </a:cubicBezTo>
                <a:cubicBezTo>
                  <a:pt x="944792" y="175353"/>
                  <a:pt x="946286" y="175413"/>
                  <a:pt x="947820" y="175413"/>
                </a:cubicBezTo>
                <a:cubicBezTo>
                  <a:pt x="965484" y="175413"/>
                  <a:pt x="981421" y="179322"/>
                  <a:pt x="995610" y="187129"/>
                </a:cubicBezTo>
                <a:cubicBezTo>
                  <a:pt x="1009787" y="194941"/>
                  <a:pt x="1021404" y="204811"/>
                  <a:pt x="1030444" y="216725"/>
                </a:cubicBezTo>
                <a:lnTo>
                  <a:pt x="1030444" y="325257"/>
                </a:lnTo>
                <a:close/>
                <a:moveTo>
                  <a:pt x="329629" y="415902"/>
                </a:moveTo>
                <a:lnTo>
                  <a:pt x="388213" y="415902"/>
                </a:lnTo>
                <a:lnTo>
                  <a:pt x="388213" y="12"/>
                </a:lnTo>
                <a:lnTo>
                  <a:pt x="329629" y="12"/>
                </a:lnTo>
                <a:lnTo>
                  <a:pt x="329629" y="415902"/>
                </a:lnTo>
                <a:close/>
                <a:moveTo>
                  <a:pt x="594598" y="119863"/>
                </a:moveTo>
                <a:cubicBezTo>
                  <a:pt x="511205" y="119863"/>
                  <a:pt x="443604" y="187467"/>
                  <a:pt x="443604" y="270860"/>
                </a:cubicBezTo>
                <a:cubicBezTo>
                  <a:pt x="443604" y="353629"/>
                  <a:pt x="510205" y="420918"/>
                  <a:pt x="592737" y="421917"/>
                </a:cubicBezTo>
                <a:cubicBezTo>
                  <a:pt x="593361" y="421926"/>
                  <a:pt x="593968" y="421917"/>
                  <a:pt x="594595" y="421917"/>
                </a:cubicBezTo>
                <a:cubicBezTo>
                  <a:pt x="595600" y="421917"/>
                  <a:pt x="596537" y="421932"/>
                  <a:pt x="597574" y="421917"/>
                </a:cubicBezTo>
                <a:cubicBezTo>
                  <a:pt x="597998" y="421923"/>
                  <a:pt x="598426" y="421917"/>
                  <a:pt x="598854" y="421917"/>
                </a:cubicBezTo>
                <a:cubicBezTo>
                  <a:pt x="626806" y="421917"/>
                  <a:pt x="651983" y="415547"/>
                  <a:pt x="674394" y="402800"/>
                </a:cubicBezTo>
                <a:cubicBezTo>
                  <a:pt x="696797" y="390064"/>
                  <a:pt x="714574" y="373816"/>
                  <a:pt x="727734" y="354088"/>
                </a:cubicBezTo>
                <a:lnTo>
                  <a:pt x="686419" y="320788"/>
                </a:lnTo>
                <a:cubicBezTo>
                  <a:pt x="681891" y="326133"/>
                  <a:pt x="676861" y="331480"/>
                  <a:pt x="671308" y="336823"/>
                </a:cubicBezTo>
                <a:cubicBezTo>
                  <a:pt x="665758" y="342170"/>
                  <a:pt x="659382" y="346995"/>
                  <a:pt x="652194" y="351312"/>
                </a:cubicBezTo>
                <a:cubicBezTo>
                  <a:pt x="644994" y="355628"/>
                  <a:pt x="636979" y="359231"/>
                  <a:pt x="628144" y="362106"/>
                </a:cubicBezTo>
                <a:cubicBezTo>
                  <a:pt x="619298" y="364986"/>
                  <a:pt x="609492" y="366526"/>
                  <a:pt x="598807" y="366526"/>
                </a:cubicBezTo>
                <a:cubicBezTo>
                  <a:pt x="596727" y="366526"/>
                  <a:pt x="594971" y="366390"/>
                  <a:pt x="592737" y="366292"/>
                </a:cubicBezTo>
                <a:cubicBezTo>
                  <a:pt x="548810" y="364348"/>
                  <a:pt x="513086" y="332784"/>
                  <a:pt x="504285" y="290668"/>
                </a:cubicBezTo>
                <a:lnTo>
                  <a:pt x="744263" y="290668"/>
                </a:lnTo>
                <a:cubicBezTo>
                  <a:pt x="745112" y="284182"/>
                  <a:pt x="745598" y="277580"/>
                  <a:pt x="745598" y="270863"/>
                </a:cubicBezTo>
                <a:cubicBezTo>
                  <a:pt x="745598" y="187470"/>
                  <a:pt x="677994" y="119866"/>
                  <a:pt x="594601" y="119866"/>
                </a:cubicBezTo>
                <a:close/>
                <a:moveTo>
                  <a:pt x="506758" y="241335"/>
                </a:moveTo>
                <a:cubicBezTo>
                  <a:pt x="518928" y="203025"/>
                  <a:pt x="554178" y="175298"/>
                  <a:pt x="595829" y="175298"/>
                </a:cubicBezTo>
                <a:cubicBezTo>
                  <a:pt x="637479" y="175298"/>
                  <a:pt x="672727" y="203025"/>
                  <a:pt x="684893" y="241335"/>
                </a:cubicBezTo>
                <a:lnTo>
                  <a:pt x="506758" y="241335"/>
                </a:lnTo>
                <a:close/>
                <a:moveTo>
                  <a:pt x="227705" y="336817"/>
                </a:moveTo>
                <a:cubicBezTo>
                  <a:pt x="222154" y="342162"/>
                  <a:pt x="215778" y="346990"/>
                  <a:pt x="208590" y="351306"/>
                </a:cubicBezTo>
                <a:cubicBezTo>
                  <a:pt x="201390" y="355622"/>
                  <a:pt x="193375" y="359225"/>
                  <a:pt x="184540" y="362100"/>
                </a:cubicBezTo>
                <a:cubicBezTo>
                  <a:pt x="175694" y="364980"/>
                  <a:pt x="165934" y="366416"/>
                  <a:pt x="155250" y="366416"/>
                </a:cubicBezTo>
                <a:cubicBezTo>
                  <a:pt x="153008" y="366416"/>
                  <a:pt x="150847" y="366269"/>
                  <a:pt x="148680" y="366127"/>
                </a:cubicBezTo>
                <a:cubicBezTo>
                  <a:pt x="98622" y="364209"/>
                  <a:pt x="58584" y="322330"/>
                  <a:pt x="58584" y="270848"/>
                </a:cubicBezTo>
                <a:cubicBezTo>
                  <a:pt x="58584" y="220097"/>
                  <a:pt x="97487" y="178718"/>
                  <a:pt x="146548" y="175711"/>
                </a:cubicBezTo>
                <a:cubicBezTo>
                  <a:pt x="148275" y="175630"/>
                  <a:pt x="149905" y="175494"/>
                  <a:pt x="151699" y="175494"/>
                </a:cubicBezTo>
                <a:cubicBezTo>
                  <a:pt x="159413" y="175494"/>
                  <a:pt x="166630" y="176251"/>
                  <a:pt x="173414" y="177681"/>
                </a:cubicBezTo>
                <a:cubicBezTo>
                  <a:pt x="182781" y="179574"/>
                  <a:pt x="191584" y="182731"/>
                  <a:pt x="199781" y="187244"/>
                </a:cubicBezTo>
                <a:cubicBezTo>
                  <a:pt x="213195" y="194635"/>
                  <a:pt x="224284" y="203889"/>
                  <a:pt x="233102" y="214954"/>
                </a:cubicBezTo>
                <a:lnTo>
                  <a:pt x="274414" y="180429"/>
                </a:lnTo>
                <a:cubicBezTo>
                  <a:pt x="260020" y="161929"/>
                  <a:pt x="242445" y="147235"/>
                  <a:pt x="221689" y="136337"/>
                </a:cubicBezTo>
                <a:cubicBezTo>
                  <a:pt x="200925" y="125445"/>
                  <a:pt x="177615" y="119883"/>
                  <a:pt x="151716" y="119883"/>
                </a:cubicBezTo>
                <a:cubicBezTo>
                  <a:pt x="151482" y="119883"/>
                  <a:pt x="151251" y="119904"/>
                  <a:pt x="151017" y="119906"/>
                </a:cubicBezTo>
                <a:lnTo>
                  <a:pt x="151017" y="119883"/>
                </a:lnTo>
                <a:cubicBezTo>
                  <a:pt x="75214" y="119883"/>
                  <a:pt x="12470" y="175740"/>
                  <a:pt x="1661" y="248535"/>
                </a:cubicBezTo>
                <a:cubicBezTo>
                  <a:pt x="1647" y="248628"/>
                  <a:pt x="1641" y="248717"/>
                  <a:pt x="1627" y="248810"/>
                </a:cubicBezTo>
                <a:cubicBezTo>
                  <a:pt x="1283" y="251153"/>
                  <a:pt x="985" y="253510"/>
                  <a:pt x="748" y="255888"/>
                </a:cubicBezTo>
                <a:cubicBezTo>
                  <a:pt x="714" y="256246"/>
                  <a:pt x="699" y="256613"/>
                  <a:pt x="665" y="256975"/>
                </a:cubicBezTo>
                <a:cubicBezTo>
                  <a:pt x="471" y="259092"/>
                  <a:pt x="295" y="261219"/>
                  <a:pt x="191" y="263360"/>
                </a:cubicBezTo>
                <a:cubicBezTo>
                  <a:pt x="124" y="264668"/>
                  <a:pt x="121" y="265989"/>
                  <a:pt x="90" y="267306"/>
                </a:cubicBezTo>
                <a:cubicBezTo>
                  <a:pt x="61" y="268505"/>
                  <a:pt x="0" y="269693"/>
                  <a:pt x="0" y="270897"/>
                </a:cubicBezTo>
                <a:cubicBezTo>
                  <a:pt x="0" y="270912"/>
                  <a:pt x="0" y="270926"/>
                  <a:pt x="0" y="270941"/>
                </a:cubicBezTo>
                <a:cubicBezTo>
                  <a:pt x="0" y="270955"/>
                  <a:pt x="0" y="270973"/>
                  <a:pt x="0" y="270987"/>
                </a:cubicBezTo>
                <a:cubicBezTo>
                  <a:pt x="0" y="346019"/>
                  <a:pt x="54761" y="408179"/>
                  <a:pt x="126479" y="419898"/>
                </a:cubicBezTo>
                <a:cubicBezTo>
                  <a:pt x="126997" y="419982"/>
                  <a:pt x="129735" y="420383"/>
                  <a:pt x="130591" y="420499"/>
                </a:cubicBezTo>
                <a:cubicBezTo>
                  <a:pt x="137273" y="421403"/>
                  <a:pt x="144083" y="421912"/>
                  <a:pt x="151014" y="421912"/>
                </a:cubicBezTo>
                <a:lnTo>
                  <a:pt x="155247" y="421912"/>
                </a:lnTo>
                <a:cubicBezTo>
                  <a:pt x="183200" y="421912"/>
                  <a:pt x="208376" y="415541"/>
                  <a:pt x="230787" y="402794"/>
                </a:cubicBezTo>
                <a:cubicBezTo>
                  <a:pt x="253190" y="390058"/>
                  <a:pt x="270967" y="373810"/>
                  <a:pt x="284127" y="354082"/>
                </a:cubicBezTo>
                <a:lnTo>
                  <a:pt x="242812" y="320782"/>
                </a:lnTo>
                <a:cubicBezTo>
                  <a:pt x="238285" y="326127"/>
                  <a:pt x="233255" y="331475"/>
                  <a:pt x="227705" y="336817"/>
                </a:cubicBezTo>
                <a:close/>
              </a:path>
            </a:pathLst>
          </a:custGeom>
          <a:solidFill>
            <a:srgbClr val="6E00A5"/>
          </a:solidFill>
          <a:ln w="2883" cap="flat">
            <a:noFill/>
            <a:prstDash val="solid"/>
            <a:miter/>
          </a:ln>
        </p:spPr>
        <p:txBody>
          <a:bodyPr rtlCol="0" anchor="ctr"/>
          <a:lstStyle/>
          <a:p>
            <a:endParaRPr lang="lv-LV"/>
          </a:p>
        </p:txBody>
      </p:sp>
    </p:spTree>
    <p:extLst>
      <p:ext uri="{BB962C8B-B14F-4D97-AF65-F5344CB8AC3E}">
        <p14:creationId xmlns:p14="http://schemas.microsoft.com/office/powerpoint/2010/main" val="2485585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06">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9" y="1296000"/>
            <a:ext cx="17753003" cy="1087436"/>
          </a:xfrm>
        </p:spPr>
        <p:txBody>
          <a:bodyPr anchor="t" anchorCtr="0">
            <a:normAutofit/>
          </a:bodyPr>
          <a:lstStyle>
            <a:lvl1pPr algn="l">
              <a:defRPr sz="6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20" name="Text Placeholder 4">
            <a:extLst>
              <a:ext uri="{FF2B5EF4-FFF2-40B4-BE49-F238E27FC236}">
                <a16:creationId xmlns:a16="http://schemas.microsoft.com/office/drawing/2014/main" id="{DFB24AC9-0CB4-AD4B-B1EB-CC267D99553E}"/>
              </a:ext>
            </a:extLst>
          </p:cNvPr>
          <p:cNvSpPr>
            <a:spLocks noGrp="1"/>
          </p:cNvSpPr>
          <p:nvPr>
            <p:ph type="body" sz="quarter" idx="16" hasCustomPrompt="1"/>
          </p:nvPr>
        </p:nvSpPr>
        <p:spPr>
          <a:xfrm>
            <a:off x="10301003"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21" name="Text Placeholder 4">
            <a:extLst>
              <a:ext uri="{FF2B5EF4-FFF2-40B4-BE49-F238E27FC236}">
                <a16:creationId xmlns:a16="http://schemas.microsoft.com/office/drawing/2014/main" id="{24A6D104-7A5C-B049-95C7-0F751266BEED}"/>
              </a:ext>
            </a:extLst>
          </p:cNvPr>
          <p:cNvSpPr>
            <a:spLocks noGrp="1"/>
          </p:cNvSpPr>
          <p:nvPr>
            <p:ph type="body" sz="quarter" idx="17" hasCustomPrompt="1"/>
          </p:nvPr>
        </p:nvSpPr>
        <p:spPr>
          <a:xfrm>
            <a:off x="10301003"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14" name="Freeform: Shape 13">
            <a:extLst>
              <a:ext uri="{FF2B5EF4-FFF2-40B4-BE49-F238E27FC236}">
                <a16:creationId xmlns:a16="http://schemas.microsoft.com/office/drawing/2014/main" id="{29C81043-DD49-FC98-8409-AD51C31DE641}"/>
              </a:ext>
            </a:extLst>
          </p:cNvPr>
          <p:cNvSpPr/>
          <p:nvPr userDrawn="1"/>
        </p:nvSpPr>
        <p:spPr>
          <a:xfrm>
            <a:off x="17132918" y="429777"/>
            <a:ext cx="2972770" cy="1409940"/>
          </a:xfrm>
          <a:custGeom>
            <a:avLst/>
            <a:gdLst>
              <a:gd name="csX0" fmla="*/ 2972770 w 2972770"/>
              <a:gd name="csY0" fmla="*/ 0 h 1409940"/>
              <a:gd name="csX1" fmla="*/ 2972770 w 2972770"/>
              <a:gd name="csY1" fmla="*/ 1048506 h 1409940"/>
              <a:gd name="csX2" fmla="*/ 131244 w 2972770"/>
              <a:gd name="csY2" fmla="*/ 1409940 h 1409940"/>
              <a:gd name="csX3" fmla="*/ 0 w 2972770"/>
              <a:gd name="csY3" fmla="*/ 378128 h 1409940"/>
            </a:gdLst>
            <a:ahLst/>
            <a:cxnLst>
              <a:cxn ang="0">
                <a:pos x="csX0" y="csY0"/>
              </a:cxn>
              <a:cxn ang="0">
                <a:pos x="csX1" y="csY1"/>
              </a:cxn>
              <a:cxn ang="0">
                <a:pos x="csX2" y="csY2"/>
              </a:cxn>
              <a:cxn ang="0">
                <a:pos x="csX3" y="csY3"/>
              </a:cxn>
            </a:cxnLst>
            <a:rect l="l" t="t" r="r" b="b"/>
            <a:pathLst>
              <a:path w="2972770" h="1409940">
                <a:moveTo>
                  <a:pt x="2972770" y="0"/>
                </a:moveTo>
                <a:lnTo>
                  <a:pt x="2972770" y="1048506"/>
                </a:lnTo>
                <a:lnTo>
                  <a:pt x="131244" y="1409940"/>
                </a:lnTo>
                <a:lnTo>
                  <a:pt x="0" y="378128"/>
                </a:lnTo>
                <a:close/>
              </a:path>
            </a:pathLst>
          </a:custGeom>
          <a:solidFill>
            <a:srgbClr val="6E00A5"/>
          </a:solidFill>
        </p:spPr>
        <p:txBody>
          <a:bodyPr wrap="square" lIns="0" tIns="0" rIns="0" bIns="0" rtlCol="0" anchor="ctr">
            <a:noAutofit/>
          </a:bodyPr>
          <a:lstStyle/>
          <a:p>
            <a:pPr algn="l"/>
            <a:endParaRPr lang="lv-LV" dirty="0"/>
          </a:p>
        </p:txBody>
      </p:sp>
      <p:sp>
        <p:nvSpPr>
          <p:cNvPr id="8" name="Freeform: Shape 7">
            <a:extLst>
              <a:ext uri="{FF2B5EF4-FFF2-40B4-BE49-F238E27FC236}">
                <a16:creationId xmlns:a16="http://schemas.microsoft.com/office/drawing/2014/main" id="{5162DDDB-15A2-98F0-A7D8-0E2B372E1C39}"/>
              </a:ext>
            </a:extLst>
          </p:cNvPr>
          <p:cNvSpPr/>
          <p:nvPr userDrawn="1"/>
        </p:nvSpPr>
        <p:spPr>
          <a:xfrm>
            <a:off x="17568588" y="914986"/>
            <a:ext cx="1637962" cy="421923"/>
          </a:xfrm>
          <a:custGeom>
            <a:avLst/>
            <a:gdLst>
              <a:gd name="connsiteX0" fmla="*/ 1406626 w 1637962"/>
              <a:gd name="connsiteY0" fmla="*/ 171094 h 421923"/>
              <a:gd name="connsiteX1" fmla="*/ 1360686 w 1637962"/>
              <a:gd name="connsiteY1" fmla="*/ 133786 h 421923"/>
              <a:gd name="connsiteX2" fmla="*/ 1301177 w 1637962"/>
              <a:gd name="connsiteY2" fmla="*/ 119906 h 421923"/>
              <a:gd name="connsiteX3" fmla="*/ 1247837 w 1637962"/>
              <a:gd name="connsiteY3" fmla="*/ 131319 h 421923"/>
              <a:gd name="connsiteX4" fmla="*/ 1214231 w 1637962"/>
              <a:gd name="connsiteY4" fmla="*/ 153825 h 421923"/>
              <a:gd name="connsiteX5" fmla="*/ 1214231 w 1637962"/>
              <a:gd name="connsiteY5" fmla="*/ 126075 h 421923"/>
              <a:gd name="connsiteX6" fmla="*/ 1157496 w 1637962"/>
              <a:gd name="connsiteY6" fmla="*/ 126075 h 421923"/>
              <a:gd name="connsiteX7" fmla="*/ 1157496 w 1637962"/>
              <a:gd name="connsiteY7" fmla="*/ 415902 h 421923"/>
              <a:gd name="connsiteX8" fmla="*/ 1216083 w 1637962"/>
              <a:gd name="connsiteY8" fmla="*/ 415902 h 421923"/>
              <a:gd name="connsiteX9" fmla="*/ 1216083 w 1637962"/>
              <a:gd name="connsiteY9" fmla="*/ 216723 h 421923"/>
              <a:gd name="connsiteX10" fmla="*/ 1249689 w 1637962"/>
              <a:gd name="connsiteY10" fmla="*/ 188050 h 421923"/>
              <a:gd name="connsiteX11" fmla="*/ 1299331 w 1637962"/>
              <a:gd name="connsiteY11" fmla="*/ 175410 h 421923"/>
              <a:gd name="connsiteX12" fmla="*/ 1332938 w 1637962"/>
              <a:gd name="connsiteY12" fmla="*/ 183116 h 421923"/>
              <a:gd name="connsiteX13" fmla="*/ 1359146 w 1637962"/>
              <a:gd name="connsiteY13" fmla="*/ 203773 h 421923"/>
              <a:gd name="connsiteX14" fmla="*/ 1371792 w 1637962"/>
              <a:gd name="connsiteY14" fmla="*/ 228441 h 421923"/>
              <a:gd name="connsiteX15" fmla="*/ 1376414 w 1637962"/>
              <a:gd name="connsiteY15" fmla="*/ 270993 h 421923"/>
              <a:gd name="connsiteX16" fmla="*/ 1376414 w 1637962"/>
              <a:gd name="connsiteY16" fmla="*/ 415905 h 421923"/>
              <a:gd name="connsiteX17" fmla="*/ 1434995 w 1637962"/>
              <a:gd name="connsiteY17" fmla="*/ 415905 h 421923"/>
              <a:gd name="connsiteX18" fmla="*/ 1434995 w 1637962"/>
              <a:gd name="connsiteY18" fmla="*/ 274078 h 421923"/>
              <a:gd name="connsiteX19" fmla="*/ 1427905 w 1637962"/>
              <a:gd name="connsiteY19" fmla="*/ 212721 h 421923"/>
              <a:gd name="connsiteX20" fmla="*/ 1406632 w 1637962"/>
              <a:gd name="connsiteY20" fmla="*/ 171097 h 421923"/>
              <a:gd name="connsiteX21" fmla="*/ 1637321 w 1637962"/>
              <a:gd name="connsiteY21" fmla="*/ 119883 h 421923"/>
              <a:gd name="connsiteX22" fmla="*/ 1577813 w 1637962"/>
              <a:gd name="connsiteY22" fmla="*/ 133746 h 421923"/>
              <a:gd name="connsiteX23" fmla="*/ 1531872 w 1637962"/>
              <a:gd name="connsiteY23" fmla="*/ 171053 h 421923"/>
              <a:gd name="connsiteX24" fmla="*/ 1510599 w 1637962"/>
              <a:gd name="connsiteY24" fmla="*/ 212678 h 421923"/>
              <a:gd name="connsiteX25" fmla="*/ 1503509 w 1637962"/>
              <a:gd name="connsiteY25" fmla="*/ 274035 h 421923"/>
              <a:gd name="connsiteX26" fmla="*/ 1503509 w 1637962"/>
              <a:gd name="connsiteY26" fmla="*/ 415865 h 421923"/>
              <a:gd name="connsiteX27" fmla="*/ 1562090 w 1637962"/>
              <a:gd name="connsiteY27" fmla="*/ 415865 h 421923"/>
              <a:gd name="connsiteX28" fmla="*/ 1562090 w 1637962"/>
              <a:gd name="connsiteY28" fmla="*/ 270952 h 421923"/>
              <a:gd name="connsiteX29" fmla="*/ 1566713 w 1637962"/>
              <a:gd name="connsiteY29" fmla="*/ 228401 h 421923"/>
              <a:gd name="connsiteX30" fmla="*/ 1579359 w 1637962"/>
              <a:gd name="connsiteY30" fmla="*/ 203733 h 421923"/>
              <a:gd name="connsiteX31" fmla="*/ 1605566 w 1637962"/>
              <a:gd name="connsiteY31" fmla="*/ 183075 h 421923"/>
              <a:gd name="connsiteX32" fmla="*/ 1637963 w 1637962"/>
              <a:gd name="connsiteY32" fmla="*/ 175436 h 421923"/>
              <a:gd name="connsiteX33" fmla="*/ 1637963 w 1637962"/>
              <a:gd name="connsiteY33" fmla="*/ 119883 h 421923"/>
              <a:gd name="connsiteX34" fmla="*/ 1637327 w 1637962"/>
              <a:gd name="connsiteY34" fmla="*/ 119883 h 421923"/>
              <a:gd name="connsiteX35" fmla="*/ 1587370 w 1637962"/>
              <a:gd name="connsiteY35" fmla="*/ 28042 h 421923"/>
              <a:gd name="connsiteX36" fmla="*/ 1538705 w 1637962"/>
              <a:gd name="connsiteY36" fmla="*/ 0 h 421923"/>
              <a:gd name="connsiteX37" fmla="*/ 1469218 w 1637962"/>
              <a:gd name="connsiteY37" fmla="*/ 40700 h 421923"/>
              <a:gd name="connsiteX38" fmla="*/ 1399739 w 1637962"/>
              <a:gd name="connsiteY38" fmla="*/ 14 h 421923"/>
              <a:gd name="connsiteX39" fmla="*/ 1351123 w 1637962"/>
              <a:gd name="connsiteY39" fmla="*/ 28013 h 421923"/>
              <a:gd name="connsiteX40" fmla="*/ 1469255 w 1637962"/>
              <a:gd name="connsiteY40" fmla="*/ 96319 h 421923"/>
              <a:gd name="connsiteX41" fmla="*/ 1587368 w 1637962"/>
              <a:gd name="connsiteY41" fmla="*/ 28045 h 421923"/>
              <a:gd name="connsiteX42" fmla="*/ 1032305 w 1637962"/>
              <a:gd name="connsiteY42" fmla="*/ 152595 h 421923"/>
              <a:gd name="connsiteX43" fmla="*/ 989447 w 1637962"/>
              <a:gd name="connsiteY43" fmla="*/ 127621 h 421923"/>
              <a:gd name="connsiteX44" fmla="*/ 941657 w 1637962"/>
              <a:gd name="connsiteY44" fmla="*/ 119909 h 421923"/>
              <a:gd name="connsiteX45" fmla="*/ 941021 w 1637962"/>
              <a:gd name="connsiteY45" fmla="*/ 119930 h 421923"/>
              <a:gd name="connsiteX46" fmla="*/ 791582 w 1637962"/>
              <a:gd name="connsiteY46" fmla="*/ 270990 h 421923"/>
              <a:gd name="connsiteX47" fmla="*/ 941024 w 1637962"/>
              <a:gd name="connsiteY47" fmla="*/ 421914 h 421923"/>
              <a:gd name="connsiteX48" fmla="*/ 942917 w 1637962"/>
              <a:gd name="connsiteY48" fmla="*/ 421914 h 421923"/>
              <a:gd name="connsiteX49" fmla="*/ 991602 w 1637962"/>
              <a:gd name="connsiteY49" fmla="*/ 413750 h 421923"/>
              <a:gd name="connsiteX50" fmla="*/ 1032302 w 1637962"/>
              <a:gd name="connsiteY50" fmla="*/ 389388 h 421923"/>
              <a:gd name="connsiteX51" fmla="*/ 1032302 w 1637962"/>
              <a:gd name="connsiteY51" fmla="*/ 415905 h 421923"/>
              <a:gd name="connsiteX52" fmla="*/ 1089028 w 1637962"/>
              <a:gd name="connsiteY52" fmla="*/ 415905 h 421923"/>
              <a:gd name="connsiteX53" fmla="*/ 1089028 w 1637962"/>
              <a:gd name="connsiteY53" fmla="*/ 126078 h 421923"/>
              <a:gd name="connsiteX54" fmla="*/ 1032302 w 1637962"/>
              <a:gd name="connsiteY54" fmla="*/ 126078 h 421923"/>
              <a:gd name="connsiteX55" fmla="*/ 1032302 w 1637962"/>
              <a:gd name="connsiteY55" fmla="*/ 152595 h 421923"/>
              <a:gd name="connsiteX56" fmla="*/ 1030450 w 1637962"/>
              <a:gd name="connsiteY56" fmla="*/ 325257 h 421923"/>
              <a:gd name="connsiteX57" fmla="*/ 994382 w 1637962"/>
              <a:gd name="connsiteY57" fmla="*/ 355781 h 421923"/>
              <a:gd name="connsiteX58" fmla="*/ 966308 w 1637962"/>
              <a:gd name="connsiteY58" fmla="*/ 365229 h 421923"/>
              <a:gd name="connsiteX59" fmla="*/ 956467 w 1637962"/>
              <a:gd name="connsiteY59" fmla="*/ 366405 h 421923"/>
              <a:gd name="connsiteX60" fmla="*/ 952671 w 1637962"/>
              <a:gd name="connsiteY60" fmla="*/ 366523 h 421923"/>
              <a:gd name="connsiteX61" fmla="*/ 949559 w 1637962"/>
              <a:gd name="connsiteY61" fmla="*/ 366523 h 421923"/>
              <a:gd name="connsiteX62" fmla="*/ 934983 w 1637962"/>
              <a:gd name="connsiteY62" fmla="*/ 365529 h 421923"/>
              <a:gd name="connsiteX63" fmla="*/ 850284 w 1637962"/>
              <a:gd name="connsiteY63" fmla="*/ 270730 h 421923"/>
              <a:gd name="connsiteX64" fmla="*/ 943301 w 1637962"/>
              <a:gd name="connsiteY64" fmla="*/ 175332 h 421923"/>
              <a:gd name="connsiteX65" fmla="*/ 947820 w 1637962"/>
              <a:gd name="connsiteY65" fmla="*/ 175413 h 421923"/>
              <a:gd name="connsiteX66" fmla="*/ 995610 w 1637962"/>
              <a:gd name="connsiteY66" fmla="*/ 187129 h 421923"/>
              <a:gd name="connsiteX67" fmla="*/ 1030444 w 1637962"/>
              <a:gd name="connsiteY67" fmla="*/ 216725 h 421923"/>
              <a:gd name="connsiteX68" fmla="*/ 1030444 w 1637962"/>
              <a:gd name="connsiteY68" fmla="*/ 325257 h 421923"/>
              <a:gd name="connsiteX69" fmla="*/ 329629 w 1637962"/>
              <a:gd name="connsiteY69" fmla="*/ 415902 h 421923"/>
              <a:gd name="connsiteX70" fmla="*/ 388213 w 1637962"/>
              <a:gd name="connsiteY70" fmla="*/ 415902 h 421923"/>
              <a:gd name="connsiteX71" fmla="*/ 388213 w 1637962"/>
              <a:gd name="connsiteY71" fmla="*/ 12 h 421923"/>
              <a:gd name="connsiteX72" fmla="*/ 329629 w 1637962"/>
              <a:gd name="connsiteY72" fmla="*/ 12 h 421923"/>
              <a:gd name="connsiteX73" fmla="*/ 329629 w 1637962"/>
              <a:gd name="connsiteY73" fmla="*/ 415902 h 421923"/>
              <a:gd name="connsiteX74" fmla="*/ 594598 w 1637962"/>
              <a:gd name="connsiteY74" fmla="*/ 119863 h 421923"/>
              <a:gd name="connsiteX75" fmla="*/ 443604 w 1637962"/>
              <a:gd name="connsiteY75" fmla="*/ 270860 h 421923"/>
              <a:gd name="connsiteX76" fmla="*/ 592737 w 1637962"/>
              <a:gd name="connsiteY76" fmla="*/ 421917 h 421923"/>
              <a:gd name="connsiteX77" fmla="*/ 594595 w 1637962"/>
              <a:gd name="connsiteY77" fmla="*/ 421917 h 421923"/>
              <a:gd name="connsiteX78" fmla="*/ 597574 w 1637962"/>
              <a:gd name="connsiteY78" fmla="*/ 421917 h 421923"/>
              <a:gd name="connsiteX79" fmla="*/ 598854 w 1637962"/>
              <a:gd name="connsiteY79" fmla="*/ 421917 h 421923"/>
              <a:gd name="connsiteX80" fmla="*/ 674394 w 1637962"/>
              <a:gd name="connsiteY80" fmla="*/ 402800 h 421923"/>
              <a:gd name="connsiteX81" fmla="*/ 727734 w 1637962"/>
              <a:gd name="connsiteY81" fmla="*/ 354088 h 421923"/>
              <a:gd name="connsiteX82" fmla="*/ 686419 w 1637962"/>
              <a:gd name="connsiteY82" fmla="*/ 320788 h 421923"/>
              <a:gd name="connsiteX83" fmla="*/ 671308 w 1637962"/>
              <a:gd name="connsiteY83" fmla="*/ 336823 h 421923"/>
              <a:gd name="connsiteX84" fmla="*/ 652194 w 1637962"/>
              <a:gd name="connsiteY84" fmla="*/ 351312 h 421923"/>
              <a:gd name="connsiteX85" fmla="*/ 628144 w 1637962"/>
              <a:gd name="connsiteY85" fmla="*/ 362106 h 421923"/>
              <a:gd name="connsiteX86" fmla="*/ 598807 w 1637962"/>
              <a:gd name="connsiteY86" fmla="*/ 366526 h 421923"/>
              <a:gd name="connsiteX87" fmla="*/ 592737 w 1637962"/>
              <a:gd name="connsiteY87" fmla="*/ 366292 h 421923"/>
              <a:gd name="connsiteX88" fmla="*/ 504285 w 1637962"/>
              <a:gd name="connsiteY88" fmla="*/ 290668 h 421923"/>
              <a:gd name="connsiteX89" fmla="*/ 744263 w 1637962"/>
              <a:gd name="connsiteY89" fmla="*/ 290668 h 421923"/>
              <a:gd name="connsiteX90" fmla="*/ 745598 w 1637962"/>
              <a:gd name="connsiteY90" fmla="*/ 270863 h 421923"/>
              <a:gd name="connsiteX91" fmla="*/ 594601 w 1637962"/>
              <a:gd name="connsiteY91" fmla="*/ 119866 h 421923"/>
              <a:gd name="connsiteX92" fmla="*/ 506758 w 1637962"/>
              <a:gd name="connsiteY92" fmla="*/ 241335 h 421923"/>
              <a:gd name="connsiteX93" fmla="*/ 595829 w 1637962"/>
              <a:gd name="connsiteY93" fmla="*/ 175298 h 421923"/>
              <a:gd name="connsiteX94" fmla="*/ 684893 w 1637962"/>
              <a:gd name="connsiteY94" fmla="*/ 241335 h 421923"/>
              <a:gd name="connsiteX95" fmla="*/ 506758 w 1637962"/>
              <a:gd name="connsiteY95" fmla="*/ 241335 h 421923"/>
              <a:gd name="connsiteX96" fmla="*/ 227705 w 1637962"/>
              <a:gd name="connsiteY96" fmla="*/ 336817 h 421923"/>
              <a:gd name="connsiteX97" fmla="*/ 208590 w 1637962"/>
              <a:gd name="connsiteY97" fmla="*/ 351306 h 421923"/>
              <a:gd name="connsiteX98" fmla="*/ 184540 w 1637962"/>
              <a:gd name="connsiteY98" fmla="*/ 362100 h 421923"/>
              <a:gd name="connsiteX99" fmla="*/ 155250 w 1637962"/>
              <a:gd name="connsiteY99" fmla="*/ 366416 h 421923"/>
              <a:gd name="connsiteX100" fmla="*/ 148680 w 1637962"/>
              <a:gd name="connsiteY100" fmla="*/ 366127 h 421923"/>
              <a:gd name="connsiteX101" fmla="*/ 58584 w 1637962"/>
              <a:gd name="connsiteY101" fmla="*/ 270848 h 421923"/>
              <a:gd name="connsiteX102" fmla="*/ 146548 w 1637962"/>
              <a:gd name="connsiteY102" fmla="*/ 175711 h 421923"/>
              <a:gd name="connsiteX103" fmla="*/ 151699 w 1637962"/>
              <a:gd name="connsiteY103" fmla="*/ 175494 h 421923"/>
              <a:gd name="connsiteX104" fmla="*/ 173414 w 1637962"/>
              <a:gd name="connsiteY104" fmla="*/ 177681 h 421923"/>
              <a:gd name="connsiteX105" fmla="*/ 199781 w 1637962"/>
              <a:gd name="connsiteY105" fmla="*/ 187244 h 421923"/>
              <a:gd name="connsiteX106" fmla="*/ 233102 w 1637962"/>
              <a:gd name="connsiteY106" fmla="*/ 214954 h 421923"/>
              <a:gd name="connsiteX107" fmla="*/ 274414 w 1637962"/>
              <a:gd name="connsiteY107" fmla="*/ 180429 h 421923"/>
              <a:gd name="connsiteX108" fmla="*/ 221689 w 1637962"/>
              <a:gd name="connsiteY108" fmla="*/ 136337 h 421923"/>
              <a:gd name="connsiteX109" fmla="*/ 151716 w 1637962"/>
              <a:gd name="connsiteY109" fmla="*/ 119883 h 421923"/>
              <a:gd name="connsiteX110" fmla="*/ 151017 w 1637962"/>
              <a:gd name="connsiteY110" fmla="*/ 119906 h 421923"/>
              <a:gd name="connsiteX111" fmla="*/ 151017 w 1637962"/>
              <a:gd name="connsiteY111" fmla="*/ 119883 h 421923"/>
              <a:gd name="connsiteX112" fmla="*/ 1661 w 1637962"/>
              <a:gd name="connsiteY112" fmla="*/ 248535 h 421923"/>
              <a:gd name="connsiteX113" fmla="*/ 1627 w 1637962"/>
              <a:gd name="connsiteY113" fmla="*/ 248810 h 421923"/>
              <a:gd name="connsiteX114" fmla="*/ 748 w 1637962"/>
              <a:gd name="connsiteY114" fmla="*/ 255888 h 421923"/>
              <a:gd name="connsiteX115" fmla="*/ 665 w 1637962"/>
              <a:gd name="connsiteY115" fmla="*/ 256975 h 421923"/>
              <a:gd name="connsiteX116" fmla="*/ 191 w 1637962"/>
              <a:gd name="connsiteY116" fmla="*/ 263360 h 421923"/>
              <a:gd name="connsiteX117" fmla="*/ 90 w 1637962"/>
              <a:gd name="connsiteY117" fmla="*/ 267306 h 421923"/>
              <a:gd name="connsiteX118" fmla="*/ 0 w 1637962"/>
              <a:gd name="connsiteY118" fmla="*/ 270897 h 421923"/>
              <a:gd name="connsiteX119" fmla="*/ 0 w 1637962"/>
              <a:gd name="connsiteY119" fmla="*/ 270941 h 421923"/>
              <a:gd name="connsiteX120" fmla="*/ 0 w 1637962"/>
              <a:gd name="connsiteY120" fmla="*/ 270987 h 421923"/>
              <a:gd name="connsiteX121" fmla="*/ 126479 w 1637962"/>
              <a:gd name="connsiteY121" fmla="*/ 419898 h 421923"/>
              <a:gd name="connsiteX122" fmla="*/ 130591 w 1637962"/>
              <a:gd name="connsiteY122" fmla="*/ 420499 h 421923"/>
              <a:gd name="connsiteX123" fmla="*/ 151014 w 1637962"/>
              <a:gd name="connsiteY123" fmla="*/ 421912 h 421923"/>
              <a:gd name="connsiteX124" fmla="*/ 155247 w 1637962"/>
              <a:gd name="connsiteY124" fmla="*/ 421912 h 421923"/>
              <a:gd name="connsiteX125" fmla="*/ 230787 w 1637962"/>
              <a:gd name="connsiteY125" fmla="*/ 402794 h 421923"/>
              <a:gd name="connsiteX126" fmla="*/ 284127 w 1637962"/>
              <a:gd name="connsiteY126" fmla="*/ 354082 h 421923"/>
              <a:gd name="connsiteX127" fmla="*/ 242812 w 1637962"/>
              <a:gd name="connsiteY127" fmla="*/ 320782 h 421923"/>
              <a:gd name="connsiteX128" fmla="*/ 227705 w 1637962"/>
              <a:gd name="connsiteY128" fmla="*/ 336817 h 4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637962" h="421923">
                <a:moveTo>
                  <a:pt x="1406626" y="171094"/>
                </a:moveTo>
                <a:cubicBezTo>
                  <a:pt x="1394293" y="155472"/>
                  <a:pt x="1378971" y="143037"/>
                  <a:pt x="1360686" y="133786"/>
                </a:cubicBezTo>
                <a:cubicBezTo>
                  <a:pt x="1342389" y="124535"/>
                  <a:pt x="1322549" y="119906"/>
                  <a:pt x="1301177" y="119906"/>
                </a:cubicBezTo>
                <a:cubicBezTo>
                  <a:pt x="1280211" y="119906"/>
                  <a:pt x="1262422" y="123714"/>
                  <a:pt x="1247837" y="131319"/>
                </a:cubicBezTo>
                <a:cubicBezTo>
                  <a:pt x="1233241" y="138929"/>
                  <a:pt x="1222034" y="146426"/>
                  <a:pt x="1214231" y="153825"/>
                </a:cubicBezTo>
                <a:lnTo>
                  <a:pt x="1214231" y="126075"/>
                </a:lnTo>
                <a:lnTo>
                  <a:pt x="1157496" y="126075"/>
                </a:lnTo>
                <a:lnTo>
                  <a:pt x="1157496" y="415902"/>
                </a:lnTo>
                <a:lnTo>
                  <a:pt x="1216083" y="415902"/>
                </a:lnTo>
                <a:lnTo>
                  <a:pt x="1216083" y="216723"/>
                </a:lnTo>
                <a:cubicBezTo>
                  <a:pt x="1224715" y="206041"/>
                  <a:pt x="1235914" y="196478"/>
                  <a:pt x="1249689" y="188050"/>
                </a:cubicBezTo>
                <a:cubicBezTo>
                  <a:pt x="1263456" y="179631"/>
                  <a:pt x="1280003" y="175410"/>
                  <a:pt x="1299331" y="175410"/>
                </a:cubicBezTo>
                <a:cubicBezTo>
                  <a:pt x="1311246" y="175410"/>
                  <a:pt x="1322453" y="177979"/>
                  <a:pt x="1332938" y="183116"/>
                </a:cubicBezTo>
                <a:cubicBezTo>
                  <a:pt x="1343423" y="188264"/>
                  <a:pt x="1352151" y="195138"/>
                  <a:pt x="1359146" y="203773"/>
                </a:cubicBezTo>
                <a:cubicBezTo>
                  <a:pt x="1364488" y="210358"/>
                  <a:pt x="1368706" y="218575"/>
                  <a:pt x="1371792" y="228441"/>
                </a:cubicBezTo>
                <a:cubicBezTo>
                  <a:pt x="1374877" y="238308"/>
                  <a:pt x="1376414" y="252491"/>
                  <a:pt x="1376414" y="270993"/>
                </a:cubicBezTo>
                <a:lnTo>
                  <a:pt x="1376414" y="415905"/>
                </a:lnTo>
                <a:lnTo>
                  <a:pt x="1434995" y="415905"/>
                </a:lnTo>
                <a:lnTo>
                  <a:pt x="1434995" y="274078"/>
                </a:lnTo>
                <a:cubicBezTo>
                  <a:pt x="1434995" y="249003"/>
                  <a:pt x="1432626" y="228551"/>
                  <a:pt x="1427905" y="212721"/>
                </a:cubicBezTo>
                <a:cubicBezTo>
                  <a:pt x="1423176" y="196897"/>
                  <a:pt x="1416080" y="183023"/>
                  <a:pt x="1406632" y="171097"/>
                </a:cubicBezTo>
                <a:close/>
                <a:moveTo>
                  <a:pt x="1637321" y="119883"/>
                </a:moveTo>
                <a:cubicBezTo>
                  <a:pt x="1615950" y="119883"/>
                  <a:pt x="1596110" y="124494"/>
                  <a:pt x="1577813" y="133746"/>
                </a:cubicBezTo>
                <a:cubicBezTo>
                  <a:pt x="1559527" y="142997"/>
                  <a:pt x="1544206" y="155432"/>
                  <a:pt x="1531872" y="171053"/>
                </a:cubicBezTo>
                <a:cubicBezTo>
                  <a:pt x="1522425" y="182980"/>
                  <a:pt x="1515329" y="196854"/>
                  <a:pt x="1510599" y="212678"/>
                </a:cubicBezTo>
                <a:cubicBezTo>
                  <a:pt x="1505881" y="228508"/>
                  <a:pt x="1503509" y="248960"/>
                  <a:pt x="1503509" y="274035"/>
                </a:cubicBezTo>
                <a:lnTo>
                  <a:pt x="1503509" y="415865"/>
                </a:lnTo>
                <a:lnTo>
                  <a:pt x="1562090" y="415865"/>
                </a:lnTo>
                <a:lnTo>
                  <a:pt x="1562090" y="270952"/>
                </a:lnTo>
                <a:cubicBezTo>
                  <a:pt x="1562090" y="252450"/>
                  <a:pt x="1563630" y="238267"/>
                  <a:pt x="1566713" y="228401"/>
                </a:cubicBezTo>
                <a:cubicBezTo>
                  <a:pt x="1569795" y="218534"/>
                  <a:pt x="1574017" y="210317"/>
                  <a:pt x="1579359" y="203733"/>
                </a:cubicBezTo>
                <a:cubicBezTo>
                  <a:pt x="1586350" y="195100"/>
                  <a:pt x="1595082" y="188224"/>
                  <a:pt x="1605566" y="183075"/>
                </a:cubicBezTo>
                <a:cubicBezTo>
                  <a:pt x="1615687" y="178115"/>
                  <a:pt x="1626501" y="175607"/>
                  <a:pt x="1637963" y="175436"/>
                </a:cubicBezTo>
                <a:lnTo>
                  <a:pt x="1637963" y="119883"/>
                </a:lnTo>
                <a:cubicBezTo>
                  <a:pt x="1637746" y="119883"/>
                  <a:pt x="1637544" y="119883"/>
                  <a:pt x="1637327" y="119883"/>
                </a:cubicBezTo>
                <a:close/>
                <a:moveTo>
                  <a:pt x="1587370" y="28042"/>
                </a:moveTo>
                <a:lnTo>
                  <a:pt x="1538705" y="0"/>
                </a:lnTo>
                <a:cubicBezTo>
                  <a:pt x="1525109" y="24266"/>
                  <a:pt x="1499106" y="40700"/>
                  <a:pt x="1469218" y="40700"/>
                </a:cubicBezTo>
                <a:cubicBezTo>
                  <a:pt x="1439329" y="40700"/>
                  <a:pt x="1413335" y="24272"/>
                  <a:pt x="1399739" y="14"/>
                </a:cubicBezTo>
                <a:lnTo>
                  <a:pt x="1351123" y="28013"/>
                </a:lnTo>
                <a:cubicBezTo>
                  <a:pt x="1374681" y="68829"/>
                  <a:pt x="1418744" y="96319"/>
                  <a:pt x="1469255" y="96319"/>
                </a:cubicBezTo>
                <a:cubicBezTo>
                  <a:pt x="1519767" y="96319"/>
                  <a:pt x="1563806" y="68843"/>
                  <a:pt x="1587368" y="28045"/>
                </a:cubicBezTo>
                <a:close/>
                <a:moveTo>
                  <a:pt x="1032305" y="152595"/>
                </a:moveTo>
                <a:cubicBezTo>
                  <a:pt x="1019145" y="141093"/>
                  <a:pt x="1004861" y="132763"/>
                  <a:pt x="989447" y="127621"/>
                </a:cubicBezTo>
                <a:cubicBezTo>
                  <a:pt x="974025" y="122484"/>
                  <a:pt x="958088" y="119909"/>
                  <a:pt x="941657" y="119909"/>
                </a:cubicBezTo>
                <a:cubicBezTo>
                  <a:pt x="941443" y="119909"/>
                  <a:pt x="941235" y="119930"/>
                  <a:pt x="941021" y="119930"/>
                </a:cubicBezTo>
                <a:cubicBezTo>
                  <a:pt x="858348" y="120767"/>
                  <a:pt x="791582" y="188120"/>
                  <a:pt x="791582" y="270990"/>
                </a:cubicBezTo>
                <a:cubicBezTo>
                  <a:pt x="791582" y="353860"/>
                  <a:pt x="858351" y="421074"/>
                  <a:pt x="941024" y="421914"/>
                </a:cubicBezTo>
                <a:cubicBezTo>
                  <a:pt x="941648" y="421923"/>
                  <a:pt x="942293" y="421914"/>
                  <a:pt x="942917" y="421914"/>
                </a:cubicBezTo>
                <a:cubicBezTo>
                  <a:pt x="960185" y="421914"/>
                  <a:pt x="976385" y="419294"/>
                  <a:pt x="991602" y="413750"/>
                </a:cubicBezTo>
                <a:cubicBezTo>
                  <a:pt x="1006811" y="408200"/>
                  <a:pt x="1020378" y="400087"/>
                  <a:pt x="1032302" y="389388"/>
                </a:cubicBezTo>
                <a:lnTo>
                  <a:pt x="1032302" y="415905"/>
                </a:lnTo>
                <a:lnTo>
                  <a:pt x="1089028" y="415905"/>
                </a:lnTo>
                <a:lnTo>
                  <a:pt x="1089028" y="126078"/>
                </a:lnTo>
                <a:lnTo>
                  <a:pt x="1032302" y="126078"/>
                </a:lnTo>
                <a:lnTo>
                  <a:pt x="1032302" y="152595"/>
                </a:lnTo>
                <a:close/>
                <a:moveTo>
                  <a:pt x="1030450" y="325257"/>
                </a:moveTo>
                <a:cubicBezTo>
                  <a:pt x="1020584" y="338417"/>
                  <a:pt x="1008562" y="348596"/>
                  <a:pt x="994382" y="355781"/>
                </a:cubicBezTo>
                <a:cubicBezTo>
                  <a:pt x="985154" y="360462"/>
                  <a:pt x="975796" y="363594"/>
                  <a:pt x="966308" y="365229"/>
                </a:cubicBezTo>
                <a:cubicBezTo>
                  <a:pt x="963236" y="365867"/>
                  <a:pt x="959871" y="366234"/>
                  <a:pt x="956467" y="366405"/>
                </a:cubicBezTo>
                <a:cubicBezTo>
                  <a:pt x="956447" y="366405"/>
                  <a:pt x="953904" y="366506"/>
                  <a:pt x="952671" y="366523"/>
                </a:cubicBezTo>
                <a:cubicBezTo>
                  <a:pt x="952081" y="366535"/>
                  <a:pt x="950010" y="366535"/>
                  <a:pt x="949559" y="366523"/>
                </a:cubicBezTo>
                <a:cubicBezTo>
                  <a:pt x="941475" y="366428"/>
                  <a:pt x="934983" y="365529"/>
                  <a:pt x="934983" y="365529"/>
                </a:cubicBezTo>
                <a:cubicBezTo>
                  <a:pt x="887482" y="360924"/>
                  <a:pt x="850284" y="320343"/>
                  <a:pt x="850284" y="270730"/>
                </a:cubicBezTo>
                <a:cubicBezTo>
                  <a:pt x="850284" y="218239"/>
                  <a:pt x="891877" y="175676"/>
                  <a:pt x="943301" y="175332"/>
                </a:cubicBezTo>
                <a:cubicBezTo>
                  <a:pt x="944792" y="175353"/>
                  <a:pt x="946286" y="175413"/>
                  <a:pt x="947820" y="175413"/>
                </a:cubicBezTo>
                <a:cubicBezTo>
                  <a:pt x="965484" y="175413"/>
                  <a:pt x="981421" y="179322"/>
                  <a:pt x="995610" y="187129"/>
                </a:cubicBezTo>
                <a:cubicBezTo>
                  <a:pt x="1009787" y="194941"/>
                  <a:pt x="1021404" y="204811"/>
                  <a:pt x="1030444" y="216725"/>
                </a:cubicBezTo>
                <a:lnTo>
                  <a:pt x="1030444" y="325257"/>
                </a:lnTo>
                <a:close/>
                <a:moveTo>
                  <a:pt x="329629" y="415902"/>
                </a:moveTo>
                <a:lnTo>
                  <a:pt x="388213" y="415902"/>
                </a:lnTo>
                <a:lnTo>
                  <a:pt x="388213" y="12"/>
                </a:lnTo>
                <a:lnTo>
                  <a:pt x="329629" y="12"/>
                </a:lnTo>
                <a:lnTo>
                  <a:pt x="329629" y="415902"/>
                </a:lnTo>
                <a:close/>
                <a:moveTo>
                  <a:pt x="594598" y="119863"/>
                </a:moveTo>
                <a:cubicBezTo>
                  <a:pt x="511205" y="119863"/>
                  <a:pt x="443604" y="187467"/>
                  <a:pt x="443604" y="270860"/>
                </a:cubicBezTo>
                <a:cubicBezTo>
                  <a:pt x="443604" y="353629"/>
                  <a:pt x="510205" y="420918"/>
                  <a:pt x="592737" y="421917"/>
                </a:cubicBezTo>
                <a:cubicBezTo>
                  <a:pt x="593361" y="421926"/>
                  <a:pt x="593968" y="421917"/>
                  <a:pt x="594595" y="421917"/>
                </a:cubicBezTo>
                <a:cubicBezTo>
                  <a:pt x="595600" y="421917"/>
                  <a:pt x="596537" y="421932"/>
                  <a:pt x="597574" y="421917"/>
                </a:cubicBezTo>
                <a:cubicBezTo>
                  <a:pt x="597998" y="421923"/>
                  <a:pt x="598426" y="421917"/>
                  <a:pt x="598854" y="421917"/>
                </a:cubicBezTo>
                <a:cubicBezTo>
                  <a:pt x="626806" y="421917"/>
                  <a:pt x="651983" y="415547"/>
                  <a:pt x="674394" y="402800"/>
                </a:cubicBezTo>
                <a:cubicBezTo>
                  <a:pt x="696797" y="390064"/>
                  <a:pt x="714574" y="373816"/>
                  <a:pt x="727734" y="354088"/>
                </a:cubicBezTo>
                <a:lnTo>
                  <a:pt x="686419" y="320788"/>
                </a:lnTo>
                <a:cubicBezTo>
                  <a:pt x="681891" y="326133"/>
                  <a:pt x="676861" y="331480"/>
                  <a:pt x="671308" y="336823"/>
                </a:cubicBezTo>
                <a:cubicBezTo>
                  <a:pt x="665758" y="342170"/>
                  <a:pt x="659382" y="346995"/>
                  <a:pt x="652194" y="351312"/>
                </a:cubicBezTo>
                <a:cubicBezTo>
                  <a:pt x="644994" y="355628"/>
                  <a:pt x="636979" y="359231"/>
                  <a:pt x="628144" y="362106"/>
                </a:cubicBezTo>
                <a:cubicBezTo>
                  <a:pt x="619298" y="364986"/>
                  <a:pt x="609492" y="366526"/>
                  <a:pt x="598807" y="366526"/>
                </a:cubicBezTo>
                <a:cubicBezTo>
                  <a:pt x="596727" y="366526"/>
                  <a:pt x="594971" y="366390"/>
                  <a:pt x="592737" y="366292"/>
                </a:cubicBezTo>
                <a:cubicBezTo>
                  <a:pt x="548810" y="364348"/>
                  <a:pt x="513086" y="332784"/>
                  <a:pt x="504285" y="290668"/>
                </a:cubicBezTo>
                <a:lnTo>
                  <a:pt x="744263" y="290668"/>
                </a:lnTo>
                <a:cubicBezTo>
                  <a:pt x="745112" y="284182"/>
                  <a:pt x="745598" y="277580"/>
                  <a:pt x="745598" y="270863"/>
                </a:cubicBezTo>
                <a:cubicBezTo>
                  <a:pt x="745598" y="187470"/>
                  <a:pt x="677994" y="119866"/>
                  <a:pt x="594601" y="119866"/>
                </a:cubicBezTo>
                <a:close/>
                <a:moveTo>
                  <a:pt x="506758" y="241335"/>
                </a:moveTo>
                <a:cubicBezTo>
                  <a:pt x="518928" y="203025"/>
                  <a:pt x="554178" y="175298"/>
                  <a:pt x="595829" y="175298"/>
                </a:cubicBezTo>
                <a:cubicBezTo>
                  <a:pt x="637479" y="175298"/>
                  <a:pt x="672727" y="203025"/>
                  <a:pt x="684893" y="241335"/>
                </a:cubicBezTo>
                <a:lnTo>
                  <a:pt x="506758" y="241335"/>
                </a:lnTo>
                <a:close/>
                <a:moveTo>
                  <a:pt x="227705" y="336817"/>
                </a:moveTo>
                <a:cubicBezTo>
                  <a:pt x="222154" y="342162"/>
                  <a:pt x="215778" y="346990"/>
                  <a:pt x="208590" y="351306"/>
                </a:cubicBezTo>
                <a:cubicBezTo>
                  <a:pt x="201390" y="355622"/>
                  <a:pt x="193375" y="359225"/>
                  <a:pt x="184540" y="362100"/>
                </a:cubicBezTo>
                <a:cubicBezTo>
                  <a:pt x="175694" y="364980"/>
                  <a:pt x="165934" y="366416"/>
                  <a:pt x="155250" y="366416"/>
                </a:cubicBezTo>
                <a:cubicBezTo>
                  <a:pt x="153008" y="366416"/>
                  <a:pt x="150847" y="366269"/>
                  <a:pt x="148680" y="366127"/>
                </a:cubicBezTo>
                <a:cubicBezTo>
                  <a:pt x="98622" y="364209"/>
                  <a:pt x="58584" y="322330"/>
                  <a:pt x="58584" y="270848"/>
                </a:cubicBezTo>
                <a:cubicBezTo>
                  <a:pt x="58584" y="220097"/>
                  <a:pt x="97487" y="178718"/>
                  <a:pt x="146548" y="175711"/>
                </a:cubicBezTo>
                <a:cubicBezTo>
                  <a:pt x="148275" y="175630"/>
                  <a:pt x="149905" y="175494"/>
                  <a:pt x="151699" y="175494"/>
                </a:cubicBezTo>
                <a:cubicBezTo>
                  <a:pt x="159413" y="175494"/>
                  <a:pt x="166630" y="176251"/>
                  <a:pt x="173414" y="177681"/>
                </a:cubicBezTo>
                <a:cubicBezTo>
                  <a:pt x="182781" y="179574"/>
                  <a:pt x="191584" y="182731"/>
                  <a:pt x="199781" y="187244"/>
                </a:cubicBezTo>
                <a:cubicBezTo>
                  <a:pt x="213195" y="194635"/>
                  <a:pt x="224284" y="203889"/>
                  <a:pt x="233102" y="214954"/>
                </a:cubicBezTo>
                <a:lnTo>
                  <a:pt x="274414" y="180429"/>
                </a:lnTo>
                <a:cubicBezTo>
                  <a:pt x="260020" y="161929"/>
                  <a:pt x="242445" y="147235"/>
                  <a:pt x="221689" y="136337"/>
                </a:cubicBezTo>
                <a:cubicBezTo>
                  <a:pt x="200925" y="125445"/>
                  <a:pt x="177615" y="119883"/>
                  <a:pt x="151716" y="119883"/>
                </a:cubicBezTo>
                <a:cubicBezTo>
                  <a:pt x="151482" y="119883"/>
                  <a:pt x="151251" y="119904"/>
                  <a:pt x="151017" y="119906"/>
                </a:cubicBezTo>
                <a:lnTo>
                  <a:pt x="151017" y="119883"/>
                </a:lnTo>
                <a:cubicBezTo>
                  <a:pt x="75214" y="119883"/>
                  <a:pt x="12470" y="175740"/>
                  <a:pt x="1661" y="248535"/>
                </a:cubicBezTo>
                <a:cubicBezTo>
                  <a:pt x="1647" y="248628"/>
                  <a:pt x="1641" y="248717"/>
                  <a:pt x="1627" y="248810"/>
                </a:cubicBezTo>
                <a:cubicBezTo>
                  <a:pt x="1283" y="251153"/>
                  <a:pt x="985" y="253510"/>
                  <a:pt x="748" y="255888"/>
                </a:cubicBezTo>
                <a:cubicBezTo>
                  <a:pt x="714" y="256246"/>
                  <a:pt x="699" y="256613"/>
                  <a:pt x="665" y="256975"/>
                </a:cubicBezTo>
                <a:cubicBezTo>
                  <a:pt x="471" y="259092"/>
                  <a:pt x="295" y="261219"/>
                  <a:pt x="191" y="263360"/>
                </a:cubicBezTo>
                <a:cubicBezTo>
                  <a:pt x="124" y="264668"/>
                  <a:pt x="121" y="265989"/>
                  <a:pt x="90" y="267306"/>
                </a:cubicBezTo>
                <a:cubicBezTo>
                  <a:pt x="61" y="268505"/>
                  <a:pt x="0" y="269693"/>
                  <a:pt x="0" y="270897"/>
                </a:cubicBezTo>
                <a:cubicBezTo>
                  <a:pt x="0" y="270912"/>
                  <a:pt x="0" y="270926"/>
                  <a:pt x="0" y="270941"/>
                </a:cubicBezTo>
                <a:cubicBezTo>
                  <a:pt x="0" y="270955"/>
                  <a:pt x="0" y="270973"/>
                  <a:pt x="0" y="270987"/>
                </a:cubicBezTo>
                <a:cubicBezTo>
                  <a:pt x="0" y="346019"/>
                  <a:pt x="54761" y="408179"/>
                  <a:pt x="126479" y="419898"/>
                </a:cubicBezTo>
                <a:cubicBezTo>
                  <a:pt x="126997" y="419982"/>
                  <a:pt x="129735" y="420383"/>
                  <a:pt x="130591" y="420499"/>
                </a:cubicBezTo>
                <a:cubicBezTo>
                  <a:pt x="137273" y="421403"/>
                  <a:pt x="144083" y="421912"/>
                  <a:pt x="151014" y="421912"/>
                </a:cubicBezTo>
                <a:lnTo>
                  <a:pt x="155247" y="421912"/>
                </a:lnTo>
                <a:cubicBezTo>
                  <a:pt x="183200" y="421912"/>
                  <a:pt x="208376" y="415541"/>
                  <a:pt x="230787" y="402794"/>
                </a:cubicBezTo>
                <a:cubicBezTo>
                  <a:pt x="253190" y="390058"/>
                  <a:pt x="270967" y="373810"/>
                  <a:pt x="284127" y="354082"/>
                </a:cubicBezTo>
                <a:lnTo>
                  <a:pt x="242812" y="320782"/>
                </a:lnTo>
                <a:cubicBezTo>
                  <a:pt x="238285" y="326127"/>
                  <a:pt x="233255" y="331475"/>
                  <a:pt x="227705" y="336817"/>
                </a:cubicBezTo>
                <a:close/>
              </a:path>
            </a:pathLst>
          </a:custGeom>
          <a:solidFill>
            <a:srgbClr val="DCFF00"/>
          </a:solidFill>
          <a:ln w="2883" cap="flat">
            <a:noFill/>
            <a:prstDash val="solid"/>
            <a:miter/>
          </a:ln>
        </p:spPr>
        <p:txBody>
          <a:bodyPr rtlCol="0" anchor="ctr"/>
          <a:lstStyle/>
          <a:p>
            <a:endParaRPr lang="lv-LV"/>
          </a:p>
        </p:txBody>
      </p:sp>
    </p:spTree>
    <p:extLst>
      <p:ext uri="{BB962C8B-B14F-4D97-AF65-F5344CB8AC3E}">
        <p14:creationId xmlns:p14="http://schemas.microsoft.com/office/powerpoint/2010/main" val="4176376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07">
    <p:spTree>
      <p:nvGrpSpPr>
        <p:cNvPr id="1" name=""/>
        <p:cNvGrpSpPr/>
        <p:nvPr/>
      </p:nvGrpSpPr>
      <p:grpSpPr>
        <a:xfrm>
          <a:off x="0" y="0"/>
          <a:ext cx="0" cy="0"/>
          <a:chOff x="0" y="0"/>
          <a:chExt cx="0" cy="0"/>
        </a:xfrm>
      </p:grpSpPr>
      <p:sp>
        <p:nvSpPr>
          <p:cNvPr id="14" name="object 10">
            <a:extLst>
              <a:ext uri="{FF2B5EF4-FFF2-40B4-BE49-F238E27FC236}">
                <a16:creationId xmlns:a16="http://schemas.microsoft.com/office/drawing/2014/main" id="{6F8E95A1-DE3B-8D4A-8C0E-E7250587D690}"/>
              </a:ext>
            </a:extLst>
          </p:cNvPr>
          <p:cNvSpPr/>
          <p:nvPr userDrawn="1"/>
        </p:nvSpPr>
        <p:spPr>
          <a:xfrm>
            <a:off x="2650750" y="0"/>
            <a:ext cx="8608695" cy="3926204"/>
          </a:xfrm>
          <a:custGeom>
            <a:avLst/>
            <a:gdLst/>
            <a:ahLst/>
            <a:cxnLst/>
            <a:rect l="l" t="t" r="r" b="b"/>
            <a:pathLst>
              <a:path w="8608695" h="3926204">
                <a:moveTo>
                  <a:pt x="8187481" y="0"/>
                </a:moveTo>
                <a:lnTo>
                  <a:pt x="5559810" y="0"/>
                </a:lnTo>
                <a:lnTo>
                  <a:pt x="0" y="1885600"/>
                </a:lnTo>
                <a:lnTo>
                  <a:pt x="691946" y="3925859"/>
                </a:lnTo>
                <a:lnTo>
                  <a:pt x="8608376" y="1241022"/>
                </a:lnTo>
                <a:lnTo>
                  <a:pt x="8187481" y="0"/>
                </a:lnTo>
                <a:close/>
              </a:path>
            </a:pathLst>
          </a:custGeom>
          <a:solidFill>
            <a:srgbClr val="69F8F8">
              <a:alpha val="50000"/>
            </a:srgbClr>
          </a:solidFill>
        </p:spPr>
        <p:txBody>
          <a:bodyPr wrap="square" lIns="0" tIns="0" rIns="0" bIns="0" rtlCol="0"/>
          <a:lstStyle/>
          <a:p>
            <a:endParaRPr/>
          </a:p>
        </p:txBody>
      </p:sp>
      <p:sp>
        <p:nvSpPr>
          <p:cNvPr id="2" name="Title 1"/>
          <p:cNvSpPr>
            <a:spLocks noGrp="1"/>
          </p:cNvSpPr>
          <p:nvPr>
            <p:ph type="ctrTitle" hasCustomPrompt="1"/>
          </p:nvPr>
        </p:nvSpPr>
        <p:spPr>
          <a:xfrm>
            <a:off x="1187999" y="1296000"/>
            <a:ext cx="17753003" cy="1087436"/>
          </a:xfrm>
        </p:spPr>
        <p:txBody>
          <a:bodyPr anchor="t" anchorCtr="0">
            <a:normAutofit/>
          </a:bodyPr>
          <a:lstStyle>
            <a:lvl1pPr algn="l">
              <a:defRPr sz="6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2" name="Picture 11">
            <a:hlinkClick r:id="rId2"/>
            <a:hlinkHover r:id="rId2"/>
            <a:extLst>
              <a:ext uri="{FF2B5EF4-FFF2-40B4-BE49-F238E27FC236}">
                <a16:creationId xmlns:a16="http://schemas.microsoft.com/office/drawing/2014/main" id="{7EE2619C-06BC-C842-8FC0-9532163DAAF3}"/>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20" name="Text Placeholder 4">
            <a:extLst>
              <a:ext uri="{FF2B5EF4-FFF2-40B4-BE49-F238E27FC236}">
                <a16:creationId xmlns:a16="http://schemas.microsoft.com/office/drawing/2014/main" id="{DFB24AC9-0CB4-AD4B-B1EB-CC267D99553E}"/>
              </a:ext>
            </a:extLst>
          </p:cNvPr>
          <p:cNvSpPr>
            <a:spLocks noGrp="1"/>
          </p:cNvSpPr>
          <p:nvPr>
            <p:ph type="body" sz="quarter" idx="16" hasCustomPrompt="1"/>
          </p:nvPr>
        </p:nvSpPr>
        <p:spPr>
          <a:xfrm>
            <a:off x="10301003"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21" name="Text Placeholder 4">
            <a:extLst>
              <a:ext uri="{FF2B5EF4-FFF2-40B4-BE49-F238E27FC236}">
                <a16:creationId xmlns:a16="http://schemas.microsoft.com/office/drawing/2014/main" id="{24A6D104-7A5C-B049-95C7-0F751266BEED}"/>
              </a:ext>
            </a:extLst>
          </p:cNvPr>
          <p:cNvSpPr>
            <a:spLocks noGrp="1"/>
          </p:cNvSpPr>
          <p:nvPr>
            <p:ph type="body" sz="quarter" idx="17" hasCustomPrompt="1"/>
          </p:nvPr>
        </p:nvSpPr>
        <p:spPr>
          <a:xfrm>
            <a:off x="10301003"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6" name="Freeform: Shape 5">
            <a:extLst>
              <a:ext uri="{FF2B5EF4-FFF2-40B4-BE49-F238E27FC236}">
                <a16:creationId xmlns:a16="http://schemas.microsoft.com/office/drawing/2014/main" id="{9A5400B3-A8C8-6D78-D3AC-D009C80EBB10}"/>
              </a:ext>
            </a:extLst>
          </p:cNvPr>
          <p:cNvSpPr/>
          <p:nvPr/>
        </p:nvSpPr>
        <p:spPr>
          <a:xfrm>
            <a:off x="1259997" y="9931119"/>
            <a:ext cx="1637962" cy="421923"/>
          </a:xfrm>
          <a:custGeom>
            <a:avLst/>
            <a:gdLst>
              <a:gd name="connsiteX0" fmla="*/ 1406626 w 1637962"/>
              <a:gd name="connsiteY0" fmla="*/ 171094 h 421923"/>
              <a:gd name="connsiteX1" fmla="*/ 1360686 w 1637962"/>
              <a:gd name="connsiteY1" fmla="*/ 133786 h 421923"/>
              <a:gd name="connsiteX2" fmla="*/ 1301177 w 1637962"/>
              <a:gd name="connsiteY2" fmla="*/ 119906 h 421923"/>
              <a:gd name="connsiteX3" fmla="*/ 1247837 w 1637962"/>
              <a:gd name="connsiteY3" fmla="*/ 131319 h 421923"/>
              <a:gd name="connsiteX4" fmla="*/ 1214231 w 1637962"/>
              <a:gd name="connsiteY4" fmla="*/ 153825 h 421923"/>
              <a:gd name="connsiteX5" fmla="*/ 1214231 w 1637962"/>
              <a:gd name="connsiteY5" fmla="*/ 126075 h 421923"/>
              <a:gd name="connsiteX6" fmla="*/ 1157496 w 1637962"/>
              <a:gd name="connsiteY6" fmla="*/ 126075 h 421923"/>
              <a:gd name="connsiteX7" fmla="*/ 1157496 w 1637962"/>
              <a:gd name="connsiteY7" fmla="*/ 415902 h 421923"/>
              <a:gd name="connsiteX8" fmla="*/ 1216083 w 1637962"/>
              <a:gd name="connsiteY8" fmla="*/ 415902 h 421923"/>
              <a:gd name="connsiteX9" fmla="*/ 1216083 w 1637962"/>
              <a:gd name="connsiteY9" fmla="*/ 216723 h 421923"/>
              <a:gd name="connsiteX10" fmla="*/ 1249689 w 1637962"/>
              <a:gd name="connsiteY10" fmla="*/ 188050 h 421923"/>
              <a:gd name="connsiteX11" fmla="*/ 1299331 w 1637962"/>
              <a:gd name="connsiteY11" fmla="*/ 175410 h 421923"/>
              <a:gd name="connsiteX12" fmla="*/ 1332938 w 1637962"/>
              <a:gd name="connsiteY12" fmla="*/ 183116 h 421923"/>
              <a:gd name="connsiteX13" fmla="*/ 1359146 w 1637962"/>
              <a:gd name="connsiteY13" fmla="*/ 203773 h 421923"/>
              <a:gd name="connsiteX14" fmla="*/ 1371792 w 1637962"/>
              <a:gd name="connsiteY14" fmla="*/ 228441 h 421923"/>
              <a:gd name="connsiteX15" fmla="*/ 1376414 w 1637962"/>
              <a:gd name="connsiteY15" fmla="*/ 270993 h 421923"/>
              <a:gd name="connsiteX16" fmla="*/ 1376414 w 1637962"/>
              <a:gd name="connsiteY16" fmla="*/ 415905 h 421923"/>
              <a:gd name="connsiteX17" fmla="*/ 1434995 w 1637962"/>
              <a:gd name="connsiteY17" fmla="*/ 415905 h 421923"/>
              <a:gd name="connsiteX18" fmla="*/ 1434995 w 1637962"/>
              <a:gd name="connsiteY18" fmla="*/ 274078 h 421923"/>
              <a:gd name="connsiteX19" fmla="*/ 1427905 w 1637962"/>
              <a:gd name="connsiteY19" fmla="*/ 212721 h 421923"/>
              <a:gd name="connsiteX20" fmla="*/ 1406632 w 1637962"/>
              <a:gd name="connsiteY20" fmla="*/ 171097 h 421923"/>
              <a:gd name="connsiteX21" fmla="*/ 1637321 w 1637962"/>
              <a:gd name="connsiteY21" fmla="*/ 119883 h 421923"/>
              <a:gd name="connsiteX22" fmla="*/ 1577813 w 1637962"/>
              <a:gd name="connsiteY22" fmla="*/ 133746 h 421923"/>
              <a:gd name="connsiteX23" fmla="*/ 1531872 w 1637962"/>
              <a:gd name="connsiteY23" fmla="*/ 171053 h 421923"/>
              <a:gd name="connsiteX24" fmla="*/ 1510599 w 1637962"/>
              <a:gd name="connsiteY24" fmla="*/ 212678 h 421923"/>
              <a:gd name="connsiteX25" fmla="*/ 1503509 w 1637962"/>
              <a:gd name="connsiteY25" fmla="*/ 274035 h 421923"/>
              <a:gd name="connsiteX26" fmla="*/ 1503509 w 1637962"/>
              <a:gd name="connsiteY26" fmla="*/ 415865 h 421923"/>
              <a:gd name="connsiteX27" fmla="*/ 1562090 w 1637962"/>
              <a:gd name="connsiteY27" fmla="*/ 415865 h 421923"/>
              <a:gd name="connsiteX28" fmla="*/ 1562090 w 1637962"/>
              <a:gd name="connsiteY28" fmla="*/ 270952 h 421923"/>
              <a:gd name="connsiteX29" fmla="*/ 1566713 w 1637962"/>
              <a:gd name="connsiteY29" fmla="*/ 228401 h 421923"/>
              <a:gd name="connsiteX30" fmla="*/ 1579359 w 1637962"/>
              <a:gd name="connsiteY30" fmla="*/ 203733 h 421923"/>
              <a:gd name="connsiteX31" fmla="*/ 1605566 w 1637962"/>
              <a:gd name="connsiteY31" fmla="*/ 183075 h 421923"/>
              <a:gd name="connsiteX32" fmla="*/ 1637963 w 1637962"/>
              <a:gd name="connsiteY32" fmla="*/ 175436 h 421923"/>
              <a:gd name="connsiteX33" fmla="*/ 1637963 w 1637962"/>
              <a:gd name="connsiteY33" fmla="*/ 119883 h 421923"/>
              <a:gd name="connsiteX34" fmla="*/ 1637327 w 1637962"/>
              <a:gd name="connsiteY34" fmla="*/ 119883 h 421923"/>
              <a:gd name="connsiteX35" fmla="*/ 1587370 w 1637962"/>
              <a:gd name="connsiteY35" fmla="*/ 28042 h 421923"/>
              <a:gd name="connsiteX36" fmla="*/ 1538705 w 1637962"/>
              <a:gd name="connsiteY36" fmla="*/ 0 h 421923"/>
              <a:gd name="connsiteX37" fmla="*/ 1469218 w 1637962"/>
              <a:gd name="connsiteY37" fmla="*/ 40700 h 421923"/>
              <a:gd name="connsiteX38" fmla="*/ 1399739 w 1637962"/>
              <a:gd name="connsiteY38" fmla="*/ 14 h 421923"/>
              <a:gd name="connsiteX39" fmla="*/ 1351123 w 1637962"/>
              <a:gd name="connsiteY39" fmla="*/ 28013 h 421923"/>
              <a:gd name="connsiteX40" fmla="*/ 1469255 w 1637962"/>
              <a:gd name="connsiteY40" fmla="*/ 96319 h 421923"/>
              <a:gd name="connsiteX41" fmla="*/ 1587368 w 1637962"/>
              <a:gd name="connsiteY41" fmla="*/ 28045 h 421923"/>
              <a:gd name="connsiteX42" fmla="*/ 1032305 w 1637962"/>
              <a:gd name="connsiteY42" fmla="*/ 152595 h 421923"/>
              <a:gd name="connsiteX43" fmla="*/ 989447 w 1637962"/>
              <a:gd name="connsiteY43" fmla="*/ 127621 h 421923"/>
              <a:gd name="connsiteX44" fmla="*/ 941657 w 1637962"/>
              <a:gd name="connsiteY44" fmla="*/ 119909 h 421923"/>
              <a:gd name="connsiteX45" fmla="*/ 941021 w 1637962"/>
              <a:gd name="connsiteY45" fmla="*/ 119930 h 421923"/>
              <a:gd name="connsiteX46" fmla="*/ 791582 w 1637962"/>
              <a:gd name="connsiteY46" fmla="*/ 270990 h 421923"/>
              <a:gd name="connsiteX47" fmla="*/ 941024 w 1637962"/>
              <a:gd name="connsiteY47" fmla="*/ 421914 h 421923"/>
              <a:gd name="connsiteX48" fmla="*/ 942917 w 1637962"/>
              <a:gd name="connsiteY48" fmla="*/ 421914 h 421923"/>
              <a:gd name="connsiteX49" fmla="*/ 991602 w 1637962"/>
              <a:gd name="connsiteY49" fmla="*/ 413750 h 421923"/>
              <a:gd name="connsiteX50" fmla="*/ 1032302 w 1637962"/>
              <a:gd name="connsiteY50" fmla="*/ 389388 h 421923"/>
              <a:gd name="connsiteX51" fmla="*/ 1032302 w 1637962"/>
              <a:gd name="connsiteY51" fmla="*/ 415905 h 421923"/>
              <a:gd name="connsiteX52" fmla="*/ 1089028 w 1637962"/>
              <a:gd name="connsiteY52" fmla="*/ 415905 h 421923"/>
              <a:gd name="connsiteX53" fmla="*/ 1089028 w 1637962"/>
              <a:gd name="connsiteY53" fmla="*/ 126078 h 421923"/>
              <a:gd name="connsiteX54" fmla="*/ 1032302 w 1637962"/>
              <a:gd name="connsiteY54" fmla="*/ 126078 h 421923"/>
              <a:gd name="connsiteX55" fmla="*/ 1032302 w 1637962"/>
              <a:gd name="connsiteY55" fmla="*/ 152595 h 421923"/>
              <a:gd name="connsiteX56" fmla="*/ 1030450 w 1637962"/>
              <a:gd name="connsiteY56" fmla="*/ 325257 h 421923"/>
              <a:gd name="connsiteX57" fmla="*/ 994382 w 1637962"/>
              <a:gd name="connsiteY57" fmla="*/ 355781 h 421923"/>
              <a:gd name="connsiteX58" fmla="*/ 966308 w 1637962"/>
              <a:gd name="connsiteY58" fmla="*/ 365229 h 421923"/>
              <a:gd name="connsiteX59" fmla="*/ 956467 w 1637962"/>
              <a:gd name="connsiteY59" fmla="*/ 366405 h 421923"/>
              <a:gd name="connsiteX60" fmla="*/ 952671 w 1637962"/>
              <a:gd name="connsiteY60" fmla="*/ 366523 h 421923"/>
              <a:gd name="connsiteX61" fmla="*/ 949559 w 1637962"/>
              <a:gd name="connsiteY61" fmla="*/ 366523 h 421923"/>
              <a:gd name="connsiteX62" fmla="*/ 934983 w 1637962"/>
              <a:gd name="connsiteY62" fmla="*/ 365529 h 421923"/>
              <a:gd name="connsiteX63" fmla="*/ 850284 w 1637962"/>
              <a:gd name="connsiteY63" fmla="*/ 270730 h 421923"/>
              <a:gd name="connsiteX64" fmla="*/ 943301 w 1637962"/>
              <a:gd name="connsiteY64" fmla="*/ 175332 h 421923"/>
              <a:gd name="connsiteX65" fmla="*/ 947820 w 1637962"/>
              <a:gd name="connsiteY65" fmla="*/ 175413 h 421923"/>
              <a:gd name="connsiteX66" fmla="*/ 995610 w 1637962"/>
              <a:gd name="connsiteY66" fmla="*/ 187129 h 421923"/>
              <a:gd name="connsiteX67" fmla="*/ 1030444 w 1637962"/>
              <a:gd name="connsiteY67" fmla="*/ 216725 h 421923"/>
              <a:gd name="connsiteX68" fmla="*/ 1030444 w 1637962"/>
              <a:gd name="connsiteY68" fmla="*/ 325257 h 421923"/>
              <a:gd name="connsiteX69" fmla="*/ 329629 w 1637962"/>
              <a:gd name="connsiteY69" fmla="*/ 415902 h 421923"/>
              <a:gd name="connsiteX70" fmla="*/ 388213 w 1637962"/>
              <a:gd name="connsiteY70" fmla="*/ 415902 h 421923"/>
              <a:gd name="connsiteX71" fmla="*/ 388213 w 1637962"/>
              <a:gd name="connsiteY71" fmla="*/ 12 h 421923"/>
              <a:gd name="connsiteX72" fmla="*/ 329629 w 1637962"/>
              <a:gd name="connsiteY72" fmla="*/ 12 h 421923"/>
              <a:gd name="connsiteX73" fmla="*/ 329629 w 1637962"/>
              <a:gd name="connsiteY73" fmla="*/ 415902 h 421923"/>
              <a:gd name="connsiteX74" fmla="*/ 594598 w 1637962"/>
              <a:gd name="connsiteY74" fmla="*/ 119863 h 421923"/>
              <a:gd name="connsiteX75" fmla="*/ 443604 w 1637962"/>
              <a:gd name="connsiteY75" fmla="*/ 270860 h 421923"/>
              <a:gd name="connsiteX76" fmla="*/ 592737 w 1637962"/>
              <a:gd name="connsiteY76" fmla="*/ 421917 h 421923"/>
              <a:gd name="connsiteX77" fmla="*/ 594595 w 1637962"/>
              <a:gd name="connsiteY77" fmla="*/ 421917 h 421923"/>
              <a:gd name="connsiteX78" fmla="*/ 597574 w 1637962"/>
              <a:gd name="connsiteY78" fmla="*/ 421917 h 421923"/>
              <a:gd name="connsiteX79" fmla="*/ 598854 w 1637962"/>
              <a:gd name="connsiteY79" fmla="*/ 421917 h 421923"/>
              <a:gd name="connsiteX80" fmla="*/ 674394 w 1637962"/>
              <a:gd name="connsiteY80" fmla="*/ 402800 h 421923"/>
              <a:gd name="connsiteX81" fmla="*/ 727734 w 1637962"/>
              <a:gd name="connsiteY81" fmla="*/ 354088 h 421923"/>
              <a:gd name="connsiteX82" fmla="*/ 686419 w 1637962"/>
              <a:gd name="connsiteY82" fmla="*/ 320788 h 421923"/>
              <a:gd name="connsiteX83" fmla="*/ 671308 w 1637962"/>
              <a:gd name="connsiteY83" fmla="*/ 336823 h 421923"/>
              <a:gd name="connsiteX84" fmla="*/ 652194 w 1637962"/>
              <a:gd name="connsiteY84" fmla="*/ 351312 h 421923"/>
              <a:gd name="connsiteX85" fmla="*/ 628144 w 1637962"/>
              <a:gd name="connsiteY85" fmla="*/ 362106 h 421923"/>
              <a:gd name="connsiteX86" fmla="*/ 598807 w 1637962"/>
              <a:gd name="connsiteY86" fmla="*/ 366526 h 421923"/>
              <a:gd name="connsiteX87" fmla="*/ 592737 w 1637962"/>
              <a:gd name="connsiteY87" fmla="*/ 366292 h 421923"/>
              <a:gd name="connsiteX88" fmla="*/ 504285 w 1637962"/>
              <a:gd name="connsiteY88" fmla="*/ 290668 h 421923"/>
              <a:gd name="connsiteX89" fmla="*/ 744263 w 1637962"/>
              <a:gd name="connsiteY89" fmla="*/ 290668 h 421923"/>
              <a:gd name="connsiteX90" fmla="*/ 745598 w 1637962"/>
              <a:gd name="connsiteY90" fmla="*/ 270863 h 421923"/>
              <a:gd name="connsiteX91" fmla="*/ 594601 w 1637962"/>
              <a:gd name="connsiteY91" fmla="*/ 119866 h 421923"/>
              <a:gd name="connsiteX92" fmla="*/ 506758 w 1637962"/>
              <a:gd name="connsiteY92" fmla="*/ 241335 h 421923"/>
              <a:gd name="connsiteX93" fmla="*/ 595829 w 1637962"/>
              <a:gd name="connsiteY93" fmla="*/ 175298 h 421923"/>
              <a:gd name="connsiteX94" fmla="*/ 684893 w 1637962"/>
              <a:gd name="connsiteY94" fmla="*/ 241335 h 421923"/>
              <a:gd name="connsiteX95" fmla="*/ 506758 w 1637962"/>
              <a:gd name="connsiteY95" fmla="*/ 241335 h 421923"/>
              <a:gd name="connsiteX96" fmla="*/ 227705 w 1637962"/>
              <a:gd name="connsiteY96" fmla="*/ 336817 h 421923"/>
              <a:gd name="connsiteX97" fmla="*/ 208590 w 1637962"/>
              <a:gd name="connsiteY97" fmla="*/ 351306 h 421923"/>
              <a:gd name="connsiteX98" fmla="*/ 184540 w 1637962"/>
              <a:gd name="connsiteY98" fmla="*/ 362100 h 421923"/>
              <a:gd name="connsiteX99" fmla="*/ 155250 w 1637962"/>
              <a:gd name="connsiteY99" fmla="*/ 366416 h 421923"/>
              <a:gd name="connsiteX100" fmla="*/ 148680 w 1637962"/>
              <a:gd name="connsiteY100" fmla="*/ 366127 h 421923"/>
              <a:gd name="connsiteX101" fmla="*/ 58584 w 1637962"/>
              <a:gd name="connsiteY101" fmla="*/ 270848 h 421923"/>
              <a:gd name="connsiteX102" fmla="*/ 146548 w 1637962"/>
              <a:gd name="connsiteY102" fmla="*/ 175711 h 421923"/>
              <a:gd name="connsiteX103" fmla="*/ 151699 w 1637962"/>
              <a:gd name="connsiteY103" fmla="*/ 175494 h 421923"/>
              <a:gd name="connsiteX104" fmla="*/ 173414 w 1637962"/>
              <a:gd name="connsiteY104" fmla="*/ 177681 h 421923"/>
              <a:gd name="connsiteX105" fmla="*/ 199781 w 1637962"/>
              <a:gd name="connsiteY105" fmla="*/ 187244 h 421923"/>
              <a:gd name="connsiteX106" fmla="*/ 233102 w 1637962"/>
              <a:gd name="connsiteY106" fmla="*/ 214954 h 421923"/>
              <a:gd name="connsiteX107" fmla="*/ 274414 w 1637962"/>
              <a:gd name="connsiteY107" fmla="*/ 180429 h 421923"/>
              <a:gd name="connsiteX108" fmla="*/ 221689 w 1637962"/>
              <a:gd name="connsiteY108" fmla="*/ 136337 h 421923"/>
              <a:gd name="connsiteX109" fmla="*/ 151716 w 1637962"/>
              <a:gd name="connsiteY109" fmla="*/ 119883 h 421923"/>
              <a:gd name="connsiteX110" fmla="*/ 151017 w 1637962"/>
              <a:gd name="connsiteY110" fmla="*/ 119906 h 421923"/>
              <a:gd name="connsiteX111" fmla="*/ 151017 w 1637962"/>
              <a:gd name="connsiteY111" fmla="*/ 119883 h 421923"/>
              <a:gd name="connsiteX112" fmla="*/ 1661 w 1637962"/>
              <a:gd name="connsiteY112" fmla="*/ 248535 h 421923"/>
              <a:gd name="connsiteX113" fmla="*/ 1627 w 1637962"/>
              <a:gd name="connsiteY113" fmla="*/ 248810 h 421923"/>
              <a:gd name="connsiteX114" fmla="*/ 748 w 1637962"/>
              <a:gd name="connsiteY114" fmla="*/ 255888 h 421923"/>
              <a:gd name="connsiteX115" fmla="*/ 665 w 1637962"/>
              <a:gd name="connsiteY115" fmla="*/ 256975 h 421923"/>
              <a:gd name="connsiteX116" fmla="*/ 191 w 1637962"/>
              <a:gd name="connsiteY116" fmla="*/ 263360 h 421923"/>
              <a:gd name="connsiteX117" fmla="*/ 90 w 1637962"/>
              <a:gd name="connsiteY117" fmla="*/ 267306 h 421923"/>
              <a:gd name="connsiteX118" fmla="*/ 0 w 1637962"/>
              <a:gd name="connsiteY118" fmla="*/ 270897 h 421923"/>
              <a:gd name="connsiteX119" fmla="*/ 0 w 1637962"/>
              <a:gd name="connsiteY119" fmla="*/ 270941 h 421923"/>
              <a:gd name="connsiteX120" fmla="*/ 0 w 1637962"/>
              <a:gd name="connsiteY120" fmla="*/ 270987 h 421923"/>
              <a:gd name="connsiteX121" fmla="*/ 126479 w 1637962"/>
              <a:gd name="connsiteY121" fmla="*/ 419898 h 421923"/>
              <a:gd name="connsiteX122" fmla="*/ 130591 w 1637962"/>
              <a:gd name="connsiteY122" fmla="*/ 420499 h 421923"/>
              <a:gd name="connsiteX123" fmla="*/ 151014 w 1637962"/>
              <a:gd name="connsiteY123" fmla="*/ 421912 h 421923"/>
              <a:gd name="connsiteX124" fmla="*/ 155247 w 1637962"/>
              <a:gd name="connsiteY124" fmla="*/ 421912 h 421923"/>
              <a:gd name="connsiteX125" fmla="*/ 230787 w 1637962"/>
              <a:gd name="connsiteY125" fmla="*/ 402794 h 421923"/>
              <a:gd name="connsiteX126" fmla="*/ 284127 w 1637962"/>
              <a:gd name="connsiteY126" fmla="*/ 354082 h 421923"/>
              <a:gd name="connsiteX127" fmla="*/ 242812 w 1637962"/>
              <a:gd name="connsiteY127" fmla="*/ 320782 h 421923"/>
              <a:gd name="connsiteX128" fmla="*/ 227705 w 1637962"/>
              <a:gd name="connsiteY128" fmla="*/ 336817 h 4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637962" h="421923">
                <a:moveTo>
                  <a:pt x="1406626" y="171094"/>
                </a:moveTo>
                <a:cubicBezTo>
                  <a:pt x="1394293" y="155472"/>
                  <a:pt x="1378971" y="143037"/>
                  <a:pt x="1360686" y="133786"/>
                </a:cubicBezTo>
                <a:cubicBezTo>
                  <a:pt x="1342389" y="124535"/>
                  <a:pt x="1322549" y="119906"/>
                  <a:pt x="1301177" y="119906"/>
                </a:cubicBezTo>
                <a:cubicBezTo>
                  <a:pt x="1280211" y="119906"/>
                  <a:pt x="1262422" y="123714"/>
                  <a:pt x="1247837" y="131319"/>
                </a:cubicBezTo>
                <a:cubicBezTo>
                  <a:pt x="1233241" y="138929"/>
                  <a:pt x="1222034" y="146426"/>
                  <a:pt x="1214231" y="153825"/>
                </a:cubicBezTo>
                <a:lnTo>
                  <a:pt x="1214231" y="126075"/>
                </a:lnTo>
                <a:lnTo>
                  <a:pt x="1157496" y="126075"/>
                </a:lnTo>
                <a:lnTo>
                  <a:pt x="1157496" y="415902"/>
                </a:lnTo>
                <a:lnTo>
                  <a:pt x="1216083" y="415902"/>
                </a:lnTo>
                <a:lnTo>
                  <a:pt x="1216083" y="216723"/>
                </a:lnTo>
                <a:cubicBezTo>
                  <a:pt x="1224715" y="206041"/>
                  <a:pt x="1235914" y="196478"/>
                  <a:pt x="1249689" y="188050"/>
                </a:cubicBezTo>
                <a:cubicBezTo>
                  <a:pt x="1263456" y="179631"/>
                  <a:pt x="1280003" y="175410"/>
                  <a:pt x="1299331" y="175410"/>
                </a:cubicBezTo>
                <a:cubicBezTo>
                  <a:pt x="1311246" y="175410"/>
                  <a:pt x="1322453" y="177979"/>
                  <a:pt x="1332938" y="183116"/>
                </a:cubicBezTo>
                <a:cubicBezTo>
                  <a:pt x="1343423" y="188264"/>
                  <a:pt x="1352151" y="195138"/>
                  <a:pt x="1359146" y="203773"/>
                </a:cubicBezTo>
                <a:cubicBezTo>
                  <a:pt x="1364488" y="210358"/>
                  <a:pt x="1368706" y="218575"/>
                  <a:pt x="1371792" y="228441"/>
                </a:cubicBezTo>
                <a:cubicBezTo>
                  <a:pt x="1374877" y="238308"/>
                  <a:pt x="1376414" y="252491"/>
                  <a:pt x="1376414" y="270993"/>
                </a:cubicBezTo>
                <a:lnTo>
                  <a:pt x="1376414" y="415905"/>
                </a:lnTo>
                <a:lnTo>
                  <a:pt x="1434995" y="415905"/>
                </a:lnTo>
                <a:lnTo>
                  <a:pt x="1434995" y="274078"/>
                </a:lnTo>
                <a:cubicBezTo>
                  <a:pt x="1434995" y="249003"/>
                  <a:pt x="1432626" y="228551"/>
                  <a:pt x="1427905" y="212721"/>
                </a:cubicBezTo>
                <a:cubicBezTo>
                  <a:pt x="1423176" y="196897"/>
                  <a:pt x="1416080" y="183023"/>
                  <a:pt x="1406632" y="171097"/>
                </a:cubicBezTo>
                <a:close/>
                <a:moveTo>
                  <a:pt x="1637321" y="119883"/>
                </a:moveTo>
                <a:cubicBezTo>
                  <a:pt x="1615950" y="119883"/>
                  <a:pt x="1596110" y="124494"/>
                  <a:pt x="1577813" y="133746"/>
                </a:cubicBezTo>
                <a:cubicBezTo>
                  <a:pt x="1559527" y="142997"/>
                  <a:pt x="1544206" y="155432"/>
                  <a:pt x="1531872" y="171053"/>
                </a:cubicBezTo>
                <a:cubicBezTo>
                  <a:pt x="1522425" y="182980"/>
                  <a:pt x="1515329" y="196854"/>
                  <a:pt x="1510599" y="212678"/>
                </a:cubicBezTo>
                <a:cubicBezTo>
                  <a:pt x="1505881" y="228508"/>
                  <a:pt x="1503509" y="248960"/>
                  <a:pt x="1503509" y="274035"/>
                </a:cubicBezTo>
                <a:lnTo>
                  <a:pt x="1503509" y="415865"/>
                </a:lnTo>
                <a:lnTo>
                  <a:pt x="1562090" y="415865"/>
                </a:lnTo>
                <a:lnTo>
                  <a:pt x="1562090" y="270952"/>
                </a:lnTo>
                <a:cubicBezTo>
                  <a:pt x="1562090" y="252450"/>
                  <a:pt x="1563630" y="238267"/>
                  <a:pt x="1566713" y="228401"/>
                </a:cubicBezTo>
                <a:cubicBezTo>
                  <a:pt x="1569795" y="218534"/>
                  <a:pt x="1574017" y="210317"/>
                  <a:pt x="1579359" y="203733"/>
                </a:cubicBezTo>
                <a:cubicBezTo>
                  <a:pt x="1586350" y="195100"/>
                  <a:pt x="1595082" y="188224"/>
                  <a:pt x="1605566" y="183075"/>
                </a:cubicBezTo>
                <a:cubicBezTo>
                  <a:pt x="1615687" y="178115"/>
                  <a:pt x="1626501" y="175607"/>
                  <a:pt x="1637963" y="175436"/>
                </a:cubicBezTo>
                <a:lnTo>
                  <a:pt x="1637963" y="119883"/>
                </a:lnTo>
                <a:cubicBezTo>
                  <a:pt x="1637746" y="119883"/>
                  <a:pt x="1637544" y="119883"/>
                  <a:pt x="1637327" y="119883"/>
                </a:cubicBezTo>
                <a:close/>
                <a:moveTo>
                  <a:pt x="1587370" y="28042"/>
                </a:moveTo>
                <a:lnTo>
                  <a:pt x="1538705" y="0"/>
                </a:lnTo>
                <a:cubicBezTo>
                  <a:pt x="1525109" y="24266"/>
                  <a:pt x="1499106" y="40700"/>
                  <a:pt x="1469218" y="40700"/>
                </a:cubicBezTo>
                <a:cubicBezTo>
                  <a:pt x="1439329" y="40700"/>
                  <a:pt x="1413335" y="24272"/>
                  <a:pt x="1399739" y="14"/>
                </a:cubicBezTo>
                <a:lnTo>
                  <a:pt x="1351123" y="28013"/>
                </a:lnTo>
                <a:cubicBezTo>
                  <a:pt x="1374681" y="68829"/>
                  <a:pt x="1418744" y="96319"/>
                  <a:pt x="1469255" y="96319"/>
                </a:cubicBezTo>
                <a:cubicBezTo>
                  <a:pt x="1519767" y="96319"/>
                  <a:pt x="1563806" y="68843"/>
                  <a:pt x="1587368" y="28045"/>
                </a:cubicBezTo>
                <a:close/>
                <a:moveTo>
                  <a:pt x="1032305" y="152595"/>
                </a:moveTo>
                <a:cubicBezTo>
                  <a:pt x="1019145" y="141093"/>
                  <a:pt x="1004861" y="132763"/>
                  <a:pt x="989447" y="127621"/>
                </a:cubicBezTo>
                <a:cubicBezTo>
                  <a:pt x="974025" y="122484"/>
                  <a:pt x="958088" y="119909"/>
                  <a:pt x="941657" y="119909"/>
                </a:cubicBezTo>
                <a:cubicBezTo>
                  <a:pt x="941443" y="119909"/>
                  <a:pt x="941235" y="119930"/>
                  <a:pt x="941021" y="119930"/>
                </a:cubicBezTo>
                <a:cubicBezTo>
                  <a:pt x="858348" y="120767"/>
                  <a:pt x="791582" y="188120"/>
                  <a:pt x="791582" y="270990"/>
                </a:cubicBezTo>
                <a:cubicBezTo>
                  <a:pt x="791582" y="353860"/>
                  <a:pt x="858351" y="421074"/>
                  <a:pt x="941024" y="421914"/>
                </a:cubicBezTo>
                <a:cubicBezTo>
                  <a:pt x="941648" y="421923"/>
                  <a:pt x="942293" y="421914"/>
                  <a:pt x="942917" y="421914"/>
                </a:cubicBezTo>
                <a:cubicBezTo>
                  <a:pt x="960185" y="421914"/>
                  <a:pt x="976385" y="419294"/>
                  <a:pt x="991602" y="413750"/>
                </a:cubicBezTo>
                <a:cubicBezTo>
                  <a:pt x="1006811" y="408200"/>
                  <a:pt x="1020378" y="400087"/>
                  <a:pt x="1032302" y="389388"/>
                </a:cubicBezTo>
                <a:lnTo>
                  <a:pt x="1032302" y="415905"/>
                </a:lnTo>
                <a:lnTo>
                  <a:pt x="1089028" y="415905"/>
                </a:lnTo>
                <a:lnTo>
                  <a:pt x="1089028" y="126078"/>
                </a:lnTo>
                <a:lnTo>
                  <a:pt x="1032302" y="126078"/>
                </a:lnTo>
                <a:lnTo>
                  <a:pt x="1032302" y="152595"/>
                </a:lnTo>
                <a:close/>
                <a:moveTo>
                  <a:pt x="1030450" y="325257"/>
                </a:moveTo>
                <a:cubicBezTo>
                  <a:pt x="1020584" y="338417"/>
                  <a:pt x="1008562" y="348596"/>
                  <a:pt x="994382" y="355781"/>
                </a:cubicBezTo>
                <a:cubicBezTo>
                  <a:pt x="985154" y="360462"/>
                  <a:pt x="975796" y="363594"/>
                  <a:pt x="966308" y="365229"/>
                </a:cubicBezTo>
                <a:cubicBezTo>
                  <a:pt x="963236" y="365867"/>
                  <a:pt x="959871" y="366234"/>
                  <a:pt x="956467" y="366405"/>
                </a:cubicBezTo>
                <a:cubicBezTo>
                  <a:pt x="956447" y="366405"/>
                  <a:pt x="953904" y="366506"/>
                  <a:pt x="952671" y="366523"/>
                </a:cubicBezTo>
                <a:cubicBezTo>
                  <a:pt x="952081" y="366535"/>
                  <a:pt x="950010" y="366535"/>
                  <a:pt x="949559" y="366523"/>
                </a:cubicBezTo>
                <a:cubicBezTo>
                  <a:pt x="941475" y="366428"/>
                  <a:pt x="934983" y="365529"/>
                  <a:pt x="934983" y="365529"/>
                </a:cubicBezTo>
                <a:cubicBezTo>
                  <a:pt x="887482" y="360924"/>
                  <a:pt x="850284" y="320343"/>
                  <a:pt x="850284" y="270730"/>
                </a:cubicBezTo>
                <a:cubicBezTo>
                  <a:pt x="850284" y="218239"/>
                  <a:pt x="891877" y="175676"/>
                  <a:pt x="943301" y="175332"/>
                </a:cubicBezTo>
                <a:cubicBezTo>
                  <a:pt x="944792" y="175353"/>
                  <a:pt x="946286" y="175413"/>
                  <a:pt x="947820" y="175413"/>
                </a:cubicBezTo>
                <a:cubicBezTo>
                  <a:pt x="965484" y="175413"/>
                  <a:pt x="981421" y="179322"/>
                  <a:pt x="995610" y="187129"/>
                </a:cubicBezTo>
                <a:cubicBezTo>
                  <a:pt x="1009787" y="194941"/>
                  <a:pt x="1021404" y="204811"/>
                  <a:pt x="1030444" y="216725"/>
                </a:cubicBezTo>
                <a:lnTo>
                  <a:pt x="1030444" y="325257"/>
                </a:lnTo>
                <a:close/>
                <a:moveTo>
                  <a:pt x="329629" y="415902"/>
                </a:moveTo>
                <a:lnTo>
                  <a:pt x="388213" y="415902"/>
                </a:lnTo>
                <a:lnTo>
                  <a:pt x="388213" y="12"/>
                </a:lnTo>
                <a:lnTo>
                  <a:pt x="329629" y="12"/>
                </a:lnTo>
                <a:lnTo>
                  <a:pt x="329629" y="415902"/>
                </a:lnTo>
                <a:close/>
                <a:moveTo>
                  <a:pt x="594598" y="119863"/>
                </a:moveTo>
                <a:cubicBezTo>
                  <a:pt x="511205" y="119863"/>
                  <a:pt x="443604" y="187467"/>
                  <a:pt x="443604" y="270860"/>
                </a:cubicBezTo>
                <a:cubicBezTo>
                  <a:pt x="443604" y="353629"/>
                  <a:pt x="510205" y="420918"/>
                  <a:pt x="592737" y="421917"/>
                </a:cubicBezTo>
                <a:cubicBezTo>
                  <a:pt x="593361" y="421926"/>
                  <a:pt x="593968" y="421917"/>
                  <a:pt x="594595" y="421917"/>
                </a:cubicBezTo>
                <a:cubicBezTo>
                  <a:pt x="595600" y="421917"/>
                  <a:pt x="596537" y="421932"/>
                  <a:pt x="597574" y="421917"/>
                </a:cubicBezTo>
                <a:cubicBezTo>
                  <a:pt x="597998" y="421923"/>
                  <a:pt x="598426" y="421917"/>
                  <a:pt x="598854" y="421917"/>
                </a:cubicBezTo>
                <a:cubicBezTo>
                  <a:pt x="626806" y="421917"/>
                  <a:pt x="651983" y="415547"/>
                  <a:pt x="674394" y="402800"/>
                </a:cubicBezTo>
                <a:cubicBezTo>
                  <a:pt x="696797" y="390064"/>
                  <a:pt x="714574" y="373816"/>
                  <a:pt x="727734" y="354088"/>
                </a:cubicBezTo>
                <a:lnTo>
                  <a:pt x="686419" y="320788"/>
                </a:lnTo>
                <a:cubicBezTo>
                  <a:pt x="681891" y="326133"/>
                  <a:pt x="676861" y="331480"/>
                  <a:pt x="671308" y="336823"/>
                </a:cubicBezTo>
                <a:cubicBezTo>
                  <a:pt x="665758" y="342170"/>
                  <a:pt x="659382" y="346995"/>
                  <a:pt x="652194" y="351312"/>
                </a:cubicBezTo>
                <a:cubicBezTo>
                  <a:pt x="644994" y="355628"/>
                  <a:pt x="636979" y="359231"/>
                  <a:pt x="628144" y="362106"/>
                </a:cubicBezTo>
                <a:cubicBezTo>
                  <a:pt x="619298" y="364986"/>
                  <a:pt x="609492" y="366526"/>
                  <a:pt x="598807" y="366526"/>
                </a:cubicBezTo>
                <a:cubicBezTo>
                  <a:pt x="596727" y="366526"/>
                  <a:pt x="594971" y="366390"/>
                  <a:pt x="592737" y="366292"/>
                </a:cubicBezTo>
                <a:cubicBezTo>
                  <a:pt x="548810" y="364348"/>
                  <a:pt x="513086" y="332784"/>
                  <a:pt x="504285" y="290668"/>
                </a:cubicBezTo>
                <a:lnTo>
                  <a:pt x="744263" y="290668"/>
                </a:lnTo>
                <a:cubicBezTo>
                  <a:pt x="745112" y="284182"/>
                  <a:pt x="745598" y="277580"/>
                  <a:pt x="745598" y="270863"/>
                </a:cubicBezTo>
                <a:cubicBezTo>
                  <a:pt x="745598" y="187470"/>
                  <a:pt x="677994" y="119866"/>
                  <a:pt x="594601" y="119866"/>
                </a:cubicBezTo>
                <a:close/>
                <a:moveTo>
                  <a:pt x="506758" y="241335"/>
                </a:moveTo>
                <a:cubicBezTo>
                  <a:pt x="518928" y="203025"/>
                  <a:pt x="554178" y="175298"/>
                  <a:pt x="595829" y="175298"/>
                </a:cubicBezTo>
                <a:cubicBezTo>
                  <a:pt x="637479" y="175298"/>
                  <a:pt x="672727" y="203025"/>
                  <a:pt x="684893" y="241335"/>
                </a:cubicBezTo>
                <a:lnTo>
                  <a:pt x="506758" y="241335"/>
                </a:lnTo>
                <a:close/>
                <a:moveTo>
                  <a:pt x="227705" y="336817"/>
                </a:moveTo>
                <a:cubicBezTo>
                  <a:pt x="222154" y="342162"/>
                  <a:pt x="215778" y="346990"/>
                  <a:pt x="208590" y="351306"/>
                </a:cubicBezTo>
                <a:cubicBezTo>
                  <a:pt x="201390" y="355622"/>
                  <a:pt x="193375" y="359225"/>
                  <a:pt x="184540" y="362100"/>
                </a:cubicBezTo>
                <a:cubicBezTo>
                  <a:pt x="175694" y="364980"/>
                  <a:pt x="165934" y="366416"/>
                  <a:pt x="155250" y="366416"/>
                </a:cubicBezTo>
                <a:cubicBezTo>
                  <a:pt x="153008" y="366416"/>
                  <a:pt x="150847" y="366269"/>
                  <a:pt x="148680" y="366127"/>
                </a:cubicBezTo>
                <a:cubicBezTo>
                  <a:pt x="98622" y="364209"/>
                  <a:pt x="58584" y="322330"/>
                  <a:pt x="58584" y="270848"/>
                </a:cubicBezTo>
                <a:cubicBezTo>
                  <a:pt x="58584" y="220097"/>
                  <a:pt x="97487" y="178718"/>
                  <a:pt x="146548" y="175711"/>
                </a:cubicBezTo>
                <a:cubicBezTo>
                  <a:pt x="148275" y="175630"/>
                  <a:pt x="149905" y="175494"/>
                  <a:pt x="151699" y="175494"/>
                </a:cubicBezTo>
                <a:cubicBezTo>
                  <a:pt x="159413" y="175494"/>
                  <a:pt x="166630" y="176251"/>
                  <a:pt x="173414" y="177681"/>
                </a:cubicBezTo>
                <a:cubicBezTo>
                  <a:pt x="182781" y="179574"/>
                  <a:pt x="191584" y="182731"/>
                  <a:pt x="199781" y="187244"/>
                </a:cubicBezTo>
                <a:cubicBezTo>
                  <a:pt x="213195" y="194635"/>
                  <a:pt x="224284" y="203889"/>
                  <a:pt x="233102" y="214954"/>
                </a:cubicBezTo>
                <a:lnTo>
                  <a:pt x="274414" y="180429"/>
                </a:lnTo>
                <a:cubicBezTo>
                  <a:pt x="260020" y="161929"/>
                  <a:pt x="242445" y="147235"/>
                  <a:pt x="221689" y="136337"/>
                </a:cubicBezTo>
                <a:cubicBezTo>
                  <a:pt x="200925" y="125445"/>
                  <a:pt x="177615" y="119883"/>
                  <a:pt x="151716" y="119883"/>
                </a:cubicBezTo>
                <a:cubicBezTo>
                  <a:pt x="151482" y="119883"/>
                  <a:pt x="151251" y="119904"/>
                  <a:pt x="151017" y="119906"/>
                </a:cubicBezTo>
                <a:lnTo>
                  <a:pt x="151017" y="119883"/>
                </a:lnTo>
                <a:cubicBezTo>
                  <a:pt x="75214" y="119883"/>
                  <a:pt x="12470" y="175740"/>
                  <a:pt x="1661" y="248535"/>
                </a:cubicBezTo>
                <a:cubicBezTo>
                  <a:pt x="1647" y="248628"/>
                  <a:pt x="1641" y="248717"/>
                  <a:pt x="1627" y="248810"/>
                </a:cubicBezTo>
                <a:cubicBezTo>
                  <a:pt x="1283" y="251153"/>
                  <a:pt x="985" y="253510"/>
                  <a:pt x="748" y="255888"/>
                </a:cubicBezTo>
                <a:cubicBezTo>
                  <a:pt x="714" y="256246"/>
                  <a:pt x="699" y="256613"/>
                  <a:pt x="665" y="256975"/>
                </a:cubicBezTo>
                <a:cubicBezTo>
                  <a:pt x="471" y="259092"/>
                  <a:pt x="295" y="261219"/>
                  <a:pt x="191" y="263360"/>
                </a:cubicBezTo>
                <a:cubicBezTo>
                  <a:pt x="124" y="264668"/>
                  <a:pt x="121" y="265989"/>
                  <a:pt x="90" y="267306"/>
                </a:cubicBezTo>
                <a:cubicBezTo>
                  <a:pt x="61" y="268505"/>
                  <a:pt x="0" y="269693"/>
                  <a:pt x="0" y="270897"/>
                </a:cubicBezTo>
                <a:cubicBezTo>
                  <a:pt x="0" y="270912"/>
                  <a:pt x="0" y="270926"/>
                  <a:pt x="0" y="270941"/>
                </a:cubicBezTo>
                <a:cubicBezTo>
                  <a:pt x="0" y="270955"/>
                  <a:pt x="0" y="270973"/>
                  <a:pt x="0" y="270987"/>
                </a:cubicBezTo>
                <a:cubicBezTo>
                  <a:pt x="0" y="346019"/>
                  <a:pt x="54761" y="408179"/>
                  <a:pt x="126479" y="419898"/>
                </a:cubicBezTo>
                <a:cubicBezTo>
                  <a:pt x="126997" y="419982"/>
                  <a:pt x="129735" y="420383"/>
                  <a:pt x="130591" y="420499"/>
                </a:cubicBezTo>
                <a:cubicBezTo>
                  <a:pt x="137273" y="421403"/>
                  <a:pt x="144083" y="421912"/>
                  <a:pt x="151014" y="421912"/>
                </a:cubicBezTo>
                <a:lnTo>
                  <a:pt x="155247" y="421912"/>
                </a:lnTo>
                <a:cubicBezTo>
                  <a:pt x="183200" y="421912"/>
                  <a:pt x="208376" y="415541"/>
                  <a:pt x="230787" y="402794"/>
                </a:cubicBezTo>
                <a:cubicBezTo>
                  <a:pt x="253190" y="390058"/>
                  <a:pt x="270967" y="373810"/>
                  <a:pt x="284127" y="354082"/>
                </a:cubicBezTo>
                <a:lnTo>
                  <a:pt x="242812" y="320782"/>
                </a:lnTo>
                <a:cubicBezTo>
                  <a:pt x="238285" y="326127"/>
                  <a:pt x="233255" y="331475"/>
                  <a:pt x="227705" y="336817"/>
                </a:cubicBezTo>
                <a:close/>
              </a:path>
            </a:pathLst>
          </a:custGeom>
          <a:solidFill>
            <a:srgbClr val="6E00A5"/>
          </a:solidFill>
          <a:ln w="2883" cap="flat">
            <a:noFill/>
            <a:prstDash val="solid"/>
            <a:miter/>
          </a:ln>
        </p:spPr>
        <p:txBody>
          <a:bodyPr rtlCol="0" anchor="ctr"/>
          <a:lstStyle/>
          <a:p>
            <a:endParaRPr lang="lv-LV"/>
          </a:p>
        </p:txBody>
      </p:sp>
    </p:spTree>
    <p:extLst>
      <p:ext uri="{BB962C8B-B14F-4D97-AF65-F5344CB8AC3E}">
        <p14:creationId xmlns:p14="http://schemas.microsoft.com/office/powerpoint/2010/main" val="1276106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08">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3492000"/>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11310938"/>
          </a:xfrm>
        </p:spPr>
        <p:txBody>
          <a:bodyPr/>
          <a:lstStyle/>
          <a:p>
            <a:r>
              <a:rPr lang="lv-LV"/>
              <a:t>Noklikšķiniet uz ikonas, lai pievienotu attēlu</a:t>
            </a:r>
            <a:endParaRPr lang="en-LV" dirty="0"/>
          </a:p>
        </p:txBody>
      </p:sp>
      <p:pic>
        <p:nvPicPr>
          <p:cNvPr id="27" name="Picture 26">
            <a:hlinkClick r:id="rId2"/>
            <a:hlinkHover r:id="rId2"/>
            <a:extLst>
              <a:ext uri="{FF2B5EF4-FFF2-40B4-BE49-F238E27FC236}">
                <a16:creationId xmlns:a16="http://schemas.microsoft.com/office/drawing/2014/main" id="{B027FD90-7312-2346-8214-2602E1AED873}"/>
              </a:ext>
            </a:extLst>
          </p:cNvPr>
          <p:cNvPicPr>
            <a:picLocks noChangeAspect="1"/>
          </p:cNvPicPr>
          <p:nvPr userDrawn="1"/>
        </p:nvPicPr>
        <p:blipFill>
          <a:blip r:embed="rId3"/>
          <a:stretch>
            <a:fillRect/>
          </a:stretch>
        </p:blipFill>
        <p:spPr>
          <a:xfrm>
            <a:off x="10052844" y="10188000"/>
            <a:ext cx="1644008" cy="180000"/>
          </a:xfrm>
          <a:prstGeom prst="rect">
            <a:avLst/>
          </a:prstGeom>
        </p:spPr>
      </p:pic>
      <p:pic>
        <p:nvPicPr>
          <p:cNvPr id="3" name="Graphic 2">
            <a:extLst>
              <a:ext uri="{FF2B5EF4-FFF2-40B4-BE49-F238E27FC236}">
                <a16:creationId xmlns:a16="http://schemas.microsoft.com/office/drawing/2014/main" id="{01AB138E-5505-72AA-A893-F9B679031005}"/>
              </a:ext>
            </a:extLst>
          </p:cNvPr>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r="43834"/>
          <a:stretch/>
        </p:blipFill>
        <p:spPr>
          <a:xfrm>
            <a:off x="1260000" y="9900000"/>
            <a:ext cx="1849913" cy="453600"/>
          </a:xfrm>
          <a:prstGeom prst="rect">
            <a:avLst/>
          </a:prstGeom>
        </p:spPr>
      </p:pic>
    </p:spTree>
    <p:extLst>
      <p:ext uri="{BB962C8B-B14F-4D97-AF65-F5344CB8AC3E}">
        <p14:creationId xmlns:p14="http://schemas.microsoft.com/office/powerpoint/2010/main" val="284606957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203"/>
            <a:ext cx="17341156" cy="2186259"/>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1382266" y="3011014"/>
            <a:ext cx="17341156" cy="7176686"/>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1382266" y="10483565"/>
            <a:ext cx="4523780" cy="602203"/>
          </a:xfrm>
          <a:prstGeom prst="rect">
            <a:avLst/>
          </a:prstGeom>
        </p:spPr>
        <p:txBody>
          <a:bodyPr vert="horz" lIns="91440" tIns="45720" rIns="91440" bIns="45720" rtlCol="0" anchor="ctr"/>
          <a:lstStyle>
            <a:lvl1pPr algn="l">
              <a:defRPr sz="1979">
                <a:solidFill>
                  <a:schemeClr val="tx1">
                    <a:tint val="75000"/>
                  </a:schemeClr>
                </a:solidFill>
              </a:defRPr>
            </a:lvl1pPr>
          </a:lstStyle>
          <a:p>
            <a:fld id="{84DEDC5B-72B8-8541-9B0E-A5A7B62F4808}" type="datetime1">
              <a:rPr lang="en-US" smtClean="0"/>
              <a:t>9/8/2026</a:t>
            </a:fld>
            <a:endParaRPr lang="en-LV"/>
          </a:p>
        </p:txBody>
      </p:sp>
      <p:sp>
        <p:nvSpPr>
          <p:cNvPr id="5" name="Footer Placeholder 4"/>
          <p:cNvSpPr>
            <a:spLocks noGrp="1"/>
          </p:cNvSpPr>
          <p:nvPr>
            <p:ph type="ftr" sz="quarter" idx="3"/>
          </p:nvPr>
        </p:nvSpPr>
        <p:spPr>
          <a:xfrm>
            <a:off x="6660009" y="10483565"/>
            <a:ext cx="6785670" cy="602203"/>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LV"/>
          </a:p>
        </p:txBody>
      </p:sp>
      <p:sp>
        <p:nvSpPr>
          <p:cNvPr id="6" name="Slide Number Placeholder 5"/>
          <p:cNvSpPr>
            <a:spLocks noGrp="1"/>
          </p:cNvSpPr>
          <p:nvPr>
            <p:ph type="sldNum" sz="quarter" idx="4"/>
          </p:nvPr>
        </p:nvSpPr>
        <p:spPr>
          <a:xfrm>
            <a:off x="14199642" y="10483565"/>
            <a:ext cx="4523780" cy="602203"/>
          </a:xfrm>
          <a:prstGeom prst="rect">
            <a:avLst/>
          </a:prstGeom>
        </p:spPr>
        <p:txBody>
          <a:bodyPr vert="horz" lIns="91440" tIns="45720" rIns="91440" bIns="45720" rtlCol="0" anchor="ctr"/>
          <a:lstStyle>
            <a:lvl1pPr algn="r">
              <a:defRPr sz="1979">
                <a:solidFill>
                  <a:schemeClr val="tx1">
                    <a:tint val="75000"/>
                  </a:schemeClr>
                </a:solidFill>
              </a:defRPr>
            </a:lvl1pPr>
          </a:lstStyle>
          <a:p>
            <a:fld id="{2B1AEF8B-7405-6847-B894-6611ED214C91}" type="slidenum">
              <a:rPr lang="en-LV" smtClean="0"/>
              <a:t>‹#›</a:t>
            </a:fld>
            <a:endParaRPr lang="en-LV"/>
          </a:p>
        </p:txBody>
      </p:sp>
    </p:spTree>
    <p:extLst>
      <p:ext uri="{BB962C8B-B14F-4D97-AF65-F5344CB8AC3E}">
        <p14:creationId xmlns:p14="http://schemas.microsoft.com/office/powerpoint/2010/main" val="1044525221"/>
      </p:ext>
    </p:extLst>
  </p:cSld>
  <p:clrMap bg1="lt1" tx1="dk1" bg2="lt2" tx2="dk2" accent1="accent1" accent2="accent2" accent3="accent3" accent4="accent4" accent5="accent5" accent6="accent6" hlink="hlink" folHlink="folHlink"/>
  <p:sldLayoutIdLst>
    <p:sldLayoutId id="2147483661" r:id="rId1"/>
    <p:sldLayoutId id="2147483687"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8" r:id="rId18"/>
    <p:sldLayoutId id="2147483689" r:id="rId19"/>
    <p:sldLayoutId id="2147483690" r:id="rId20"/>
    <p:sldLayoutId id="2147483707" r:id="rId21"/>
    <p:sldLayoutId id="2147483704" r:id="rId22"/>
    <p:sldLayoutId id="2147483705" r:id="rId23"/>
    <p:sldLayoutId id="2147483708" r:id="rId24"/>
    <p:sldLayoutId id="2147483706" r:id="rId25"/>
    <p:sldLayoutId id="2147483694" r:id="rId26"/>
    <p:sldLayoutId id="2147483695" r:id="rId27"/>
    <p:sldLayoutId id="2147483696" r:id="rId28"/>
    <p:sldLayoutId id="2147483697" r:id="rId29"/>
    <p:sldLayoutId id="2147483698" r:id="rId30"/>
    <p:sldLayoutId id="2147483699" r:id="rId31"/>
    <p:sldLayoutId id="2147483700" r:id="rId32"/>
    <p:sldLayoutId id="2147483701" r:id="rId33"/>
    <p:sldLayoutId id="2147483702" r:id="rId34"/>
    <p:sldLayoutId id="2147483703" r:id="rId35"/>
  </p:sldLayoutIdLst>
  <p:hf sldNum="0" hdr="0" ftr="0" dt="0"/>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CEB34049-77B4-6D47-1130-07C334ADD9C3}"/>
              </a:ext>
            </a:extLst>
          </p:cNvPr>
          <p:cNvSpPr/>
          <p:nvPr/>
        </p:nvSpPr>
        <p:spPr>
          <a:xfrm>
            <a:off x="14612247" y="-51433"/>
            <a:ext cx="5493441" cy="3906515"/>
          </a:xfrm>
          <a:custGeom>
            <a:avLst/>
            <a:gdLst>
              <a:gd name="csX0" fmla="*/ 2972770 w 2972770"/>
              <a:gd name="csY0" fmla="*/ 0 h 1409940"/>
              <a:gd name="csX1" fmla="*/ 2972770 w 2972770"/>
              <a:gd name="csY1" fmla="*/ 1048506 h 1409940"/>
              <a:gd name="csX2" fmla="*/ 131244 w 2972770"/>
              <a:gd name="csY2" fmla="*/ 1409940 h 1409940"/>
              <a:gd name="csX3" fmla="*/ 0 w 2972770"/>
              <a:gd name="csY3" fmla="*/ 378128 h 1409940"/>
            </a:gdLst>
            <a:ahLst/>
            <a:cxnLst>
              <a:cxn ang="0">
                <a:pos x="csX0" y="csY0"/>
              </a:cxn>
              <a:cxn ang="0">
                <a:pos x="csX1" y="csY1"/>
              </a:cxn>
              <a:cxn ang="0">
                <a:pos x="csX2" y="csY2"/>
              </a:cxn>
              <a:cxn ang="0">
                <a:pos x="csX3" y="csY3"/>
              </a:cxn>
            </a:cxnLst>
            <a:rect l="l" t="t" r="r" b="b"/>
            <a:pathLst>
              <a:path w="2972770" h="1409940">
                <a:moveTo>
                  <a:pt x="2972770" y="0"/>
                </a:moveTo>
                <a:lnTo>
                  <a:pt x="2972770" y="1048506"/>
                </a:lnTo>
                <a:lnTo>
                  <a:pt x="131244" y="1409940"/>
                </a:lnTo>
                <a:lnTo>
                  <a:pt x="0" y="378128"/>
                </a:lnTo>
                <a:close/>
              </a:path>
            </a:pathLst>
          </a:custGeom>
          <a:solidFill>
            <a:schemeClr val="bg1"/>
          </a:solidFill>
        </p:spPr>
        <p:txBody>
          <a:bodyPr wrap="square" lIns="0" tIns="0" rIns="0" bIns="0" rtlCol="0" anchor="ctr">
            <a:noAutofit/>
          </a:bodyPr>
          <a:lstStyle/>
          <a:p>
            <a:pPr algn="l"/>
            <a:endParaRPr lang="lv-LV" dirty="0"/>
          </a:p>
        </p:txBody>
      </p:sp>
      <p:sp>
        <p:nvSpPr>
          <p:cNvPr id="5" name="Title 1">
            <a:extLst>
              <a:ext uri="{FF2B5EF4-FFF2-40B4-BE49-F238E27FC236}">
                <a16:creationId xmlns:a16="http://schemas.microsoft.com/office/drawing/2014/main" id="{DC8AC513-CDF7-1A6D-A759-5D6AB245E4D3}"/>
              </a:ext>
            </a:extLst>
          </p:cNvPr>
          <p:cNvSpPr>
            <a:spLocks noGrp="1"/>
          </p:cNvSpPr>
          <p:nvPr>
            <p:ph type="ctrTitle"/>
          </p:nvPr>
        </p:nvSpPr>
        <p:spPr>
          <a:xfrm>
            <a:off x="1187999" y="3348000"/>
            <a:ext cx="14690909" cy="1593120"/>
          </a:xfrm>
        </p:spPr>
        <p:txBody>
          <a:bodyPr>
            <a:noAutofit/>
          </a:bodyPr>
          <a:lstStyle/>
          <a:p>
            <a:r>
              <a:rPr lang="lv-LV" sz="4800" b="1" dirty="0"/>
              <a:t>LIFE integrētais projekts </a:t>
            </a:r>
            <a:br>
              <a:rPr lang="lv-LV" sz="4800" b="1" dirty="0"/>
            </a:br>
            <a:r>
              <a:rPr lang="lv-LV" sz="4800" b="1" dirty="0"/>
              <a:t>"Atkritumi kā resursi Latvijā – </a:t>
            </a:r>
            <a:br>
              <a:rPr lang="lv-LV" sz="4800" b="1" dirty="0"/>
            </a:br>
            <a:r>
              <a:rPr lang="lv-LV" sz="4800" b="1" dirty="0"/>
              <a:t>Reģionālās ilgtspējas un aprites veicināšana, ieviešot atkritumu kā resursu izmantošanas koncepciju": </a:t>
            </a:r>
            <a:br>
              <a:rPr lang="lv-LV" sz="4800" b="1" dirty="0"/>
            </a:br>
            <a:r>
              <a:rPr lang="lv-LV" sz="4800" b="1" dirty="0"/>
              <a:t>SIA "Clean R" aktivitātes</a:t>
            </a:r>
            <a:endParaRPr lang="en-LV" sz="4800" b="1" dirty="0"/>
          </a:p>
        </p:txBody>
      </p:sp>
      <p:sp>
        <p:nvSpPr>
          <p:cNvPr id="3" name="Subtitle 2">
            <a:extLst>
              <a:ext uri="{FF2B5EF4-FFF2-40B4-BE49-F238E27FC236}">
                <a16:creationId xmlns:a16="http://schemas.microsoft.com/office/drawing/2014/main" id="{9C13D0CA-7E92-BE42-9C4E-FF9E22887311}"/>
              </a:ext>
            </a:extLst>
          </p:cNvPr>
          <p:cNvSpPr>
            <a:spLocks noGrp="1"/>
          </p:cNvSpPr>
          <p:nvPr>
            <p:ph type="subTitle" idx="1"/>
          </p:nvPr>
        </p:nvSpPr>
        <p:spPr>
          <a:xfrm>
            <a:off x="1188000" y="7762115"/>
            <a:ext cx="15079266" cy="1593120"/>
          </a:xfrm>
        </p:spPr>
        <p:txBody>
          <a:bodyPr/>
          <a:lstStyle/>
          <a:p>
            <a:r>
              <a:rPr lang="lv-LV" sz="3600" dirty="0"/>
              <a:t>Irina Semjonova</a:t>
            </a:r>
            <a:endParaRPr lang="en-LV" sz="3600" dirty="0"/>
          </a:p>
          <a:p>
            <a:r>
              <a:rPr lang="lv-LV" sz="2800" dirty="0"/>
              <a:t>SIA "Clean R" projektu vadītāja</a:t>
            </a:r>
            <a:endParaRPr lang="en-LV" sz="2800" dirty="0"/>
          </a:p>
          <a:p>
            <a:endParaRPr lang="en-LV" dirty="0"/>
          </a:p>
        </p:txBody>
      </p:sp>
      <p:sp>
        <p:nvSpPr>
          <p:cNvPr id="4" name="Text Placeholder 3">
            <a:extLst>
              <a:ext uri="{FF2B5EF4-FFF2-40B4-BE49-F238E27FC236}">
                <a16:creationId xmlns:a16="http://schemas.microsoft.com/office/drawing/2014/main" id="{FA744FF5-02FA-4844-8655-0B2FB037BD9B}"/>
              </a:ext>
            </a:extLst>
          </p:cNvPr>
          <p:cNvSpPr>
            <a:spLocks noGrp="1"/>
          </p:cNvSpPr>
          <p:nvPr>
            <p:ph type="body" sz="quarter" idx="13"/>
          </p:nvPr>
        </p:nvSpPr>
        <p:spPr>
          <a:xfrm>
            <a:off x="1187450" y="9601201"/>
            <a:ext cx="5472113" cy="1217526"/>
          </a:xfrm>
        </p:spPr>
        <p:txBody>
          <a:bodyPr>
            <a:normAutofit/>
          </a:bodyPr>
          <a:lstStyle/>
          <a:p>
            <a:r>
              <a:rPr lang="lv-LV" sz="1800" dirty="0"/>
              <a:t>11.09.2026.</a:t>
            </a:r>
          </a:p>
          <a:p>
            <a:r>
              <a:rPr lang="lv-LV" sz="1800" dirty="0"/>
              <a:t>Liepāja</a:t>
            </a:r>
            <a:endParaRPr lang="en-LV" sz="1800" dirty="0"/>
          </a:p>
        </p:txBody>
      </p:sp>
      <p:pic>
        <p:nvPicPr>
          <p:cNvPr id="7" name="Picture 6" descr="Attēls, kurā ir teksts, klipkopa&#10;&#10;Apraksts ģenerēts automātiski">
            <a:extLst>
              <a:ext uri="{FF2B5EF4-FFF2-40B4-BE49-F238E27FC236}">
                <a16:creationId xmlns:a16="http://schemas.microsoft.com/office/drawing/2014/main" id="{82786C51-80F0-EAD1-1D70-A121A8B0951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5550040" y="903426"/>
            <a:ext cx="3877443" cy="1996798"/>
          </a:xfrm>
          <a:prstGeom prst="rect">
            <a:avLst/>
          </a:prstGeom>
        </p:spPr>
      </p:pic>
    </p:spTree>
    <p:extLst>
      <p:ext uri="{BB962C8B-B14F-4D97-AF65-F5344CB8AC3E}">
        <p14:creationId xmlns:p14="http://schemas.microsoft.com/office/powerpoint/2010/main" val="8059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E0F8"/>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7D837B3D-0101-C198-B907-BFEB62483BD8}"/>
              </a:ext>
            </a:extLst>
          </p:cNvPr>
          <p:cNvSpPr/>
          <p:nvPr/>
        </p:nvSpPr>
        <p:spPr>
          <a:xfrm flipV="1">
            <a:off x="9453669" y="7384734"/>
            <a:ext cx="8608695" cy="3926204"/>
          </a:xfrm>
          <a:custGeom>
            <a:avLst/>
            <a:gdLst/>
            <a:ahLst/>
            <a:cxnLst/>
            <a:rect l="l" t="t" r="r" b="b"/>
            <a:pathLst>
              <a:path w="8608695" h="3926204">
                <a:moveTo>
                  <a:pt x="8187488" y="0"/>
                </a:moveTo>
                <a:lnTo>
                  <a:pt x="5559809" y="0"/>
                </a:lnTo>
                <a:lnTo>
                  <a:pt x="0" y="1885597"/>
                </a:lnTo>
                <a:lnTo>
                  <a:pt x="691957" y="3925859"/>
                </a:lnTo>
                <a:lnTo>
                  <a:pt x="8608376" y="1241019"/>
                </a:lnTo>
                <a:lnTo>
                  <a:pt x="8187488" y="0"/>
                </a:lnTo>
                <a:close/>
              </a:path>
            </a:pathLst>
          </a:custGeom>
          <a:solidFill>
            <a:srgbClr val="BDB1ED"/>
          </a:solidFill>
        </p:spPr>
        <p:txBody>
          <a:bodyPr wrap="square" lIns="0" tIns="0" rIns="0" bIns="0" rtlCol="0"/>
          <a:lstStyle/>
          <a:p>
            <a:endParaRPr/>
          </a:p>
        </p:txBody>
      </p:sp>
      <p:sp>
        <p:nvSpPr>
          <p:cNvPr id="4" name="Text Placeholder 3">
            <a:extLst>
              <a:ext uri="{FF2B5EF4-FFF2-40B4-BE49-F238E27FC236}">
                <a16:creationId xmlns:a16="http://schemas.microsoft.com/office/drawing/2014/main" id="{2DF7CD9C-6609-D148-A958-146B1AB9FE2E}"/>
              </a:ext>
            </a:extLst>
          </p:cNvPr>
          <p:cNvSpPr>
            <a:spLocks noGrp="1"/>
          </p:cNvSpPr>
          <p:nvPr>
            <p:ph type="body" sz="quarter" idx="15"/>
          </p:nvPr>
        </p:nvSpPr>
        <p:spPr>
          <a:xfrm>
            <a:off x="769017" y="2816586"/>
            <a:ext cx="7003383" cy="6329938"/>
          </a:xfrm>
        </p:spPr>
        <p:txBody>
          <a:bodyPr wrap="square">
            <a:spAutoFit/>
          </a:bodyPr>
          <a:lstStyle/>
          <a:p>
            <a:r>
              <a:rPr lang="lv-LV" dirty="0">
                <a:cs typeface="Times New Roman" panose="02020603050405020304" pitchFamily="18" charset="0"/>
              </a:rPr>
              <a:t>Būvgružu, būvniecības materiālu un remonta lietu apmaiņas punktā var </a:t>
            </a:r>
            <a:r>
              <a:rPr lang="lv-LV" b="1" u="sng" dirty="0">
                <a:cs typeface="Times New Roman" panose="02020603050405020304" pitchFamily="18" charset="0"/>
              </a:rPr>
              <a:t>bez maksas</a:t>
            </a:r>
            <a:r>
              <a:rPr lang="lv-LV" b="1" dirty="0">
                <a:cs typeface="Times New Roman" panose="02020603050405020304" pitchFamily="18" charset="0"/>
              </a:rPr>
              <a:t> </a:t>
            </a:r>
            <a:r>
              <a:rPr lang="lv-LV" dirty="0">
                <a:cs typeface="Times New Roman" panose="02020603050405020304" pitchFamily="18" charset="0"/>
              </a:rPr>
              <a:t>nodot, paņemt vai apmainīt atkārtotai lietošanai derīgus būvmateriālus, remonta lietas, interjera priekšmetus un strādājošu elektrotehniku, kā arī noteiktas kvalitātes būvgružus var iemainīt pret grunti vai šķembām, kas iegūtas otrreizējā pārstrādē.</a:t>
            </a:r>
          </a:p>
          <a:p>
            <a:r>
              <a:rPr lang="lv-LV" dirty="0">
                <a:cs typeface="Times New Roman" panose="02020603050405020304" pitchFamily="18" charset="0"/>
              </a:rPr>
              <a:t>Informācija par Būvgružu, būvniecības materiālu un remonta lietu apmaiņas punkta krājumiem ir pieejama </a:t>
            </a:r>
            <a:r>
              <a:rPr lang="lv-LV" b="1" dirty="0">
                <a:cs typeface="Times New Roman" panose="02020603050405020304" pitchFamily="18" charset="0"/>
              </a:rPr>
              <a:t>www.lieotvelreiz.lv</a:t>
            </a:r>
          </a:p>
        </p:txBody>
      </p:sp>
      <p:pic>
        <p:nvPicPr>
          <p:cNvPr id="8" name="Picture 7">
            <a:extLst>
              <a:ext uri="{FF2B5EF4-FFF2-40B4-BE49-F238E27FC236}">
                <a16:creationId xmlns:a16="http://schemas.microsoft.com/office/drawing/2014/main" id="{DFCFCAB1-DDBA-5ECE-E9AF-A22B94AEE180}"/>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3927110" y="2941698"/>
            <a:ext cx="5279440" cy="2917464"/>
          </a:xfrm>
          <a:prstGeom prst="rect">
            <a:avLst/>
          </a:prstGeom>
        </p:spPr>
      </p:pic>
      <p:pic>
        <p:nvPicPr>
          <p:cNvPr id="10" name="Picture 9">
            <a:extLst>
              <a:ext uri="{FF2B5EF4-FFF2-40B4-BE49-F238E27FC236}">
                <a16:creationId xmlns:a16="http://schemas.microsoft.com/office/drawing/2014/main" id="{536AB243-5A7F-9E74-A4C2-01A9D04E92C2}"/>
              </a:ext>
            </a:extLst>
          </p:cNvPr>
          <p:cNvPicPr>
            <a:picLocks noChangeAspect="1"/>
          </p:cNvPicPr>
          <p:nvPr/>
        </p:nvPicPr>
        <p:blipFill>
          <a:blip r:embed="rId3" cstate="print">
            <a:extLst>
              <a:ext uri="{28A0092B-C50C-407E-A947-70E740481C1C}">
                <a14:useLocalDpi xmlns:a14="http://schemas.microsoft.com/office/drawing/2010/main"/>
              </a:ext>
            </a:extLst>
          </a:blip>
          <a:srcRect t="2780"/>
          <a:stretch>
            <a:fillRect/>
          </a:stretch>
        </p:blipFill>
        <p:spPr>
          <a:xfrm>
            <a:off x="13927110" y="6173034"/>
            <a:ext cx="5279440" cy="3448710"/>
          </a:xfrm>
          <a:prstGeom prst="rect">
            <a:avLst/>
          </a:prstGeom>
        </p:spPr>
      </p:pic>
      <p:pic>
        <p:nvPicPr>
          <p:cNvPr id="14" name="Picture 13">
            <a:extLst>
              <a:ext uri="{FF2B5EF4-FFF2-40B4-BE49-F238E27FC236}">
                <a16:creationId xmlns:a16="http://schemas.microsoft.com/office/drawing/2014/main" id="{5FFC9B51-2449-6EC3-90B6-08B39845704A}"/>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8401929" y="6752492"/>
            <a:ext cx="5186993" cy="2869253"/>
          </a:xfrm>
          <a:prstGeom prst="rect">
            <a:avLst/>
          </a:prstGeom>
        </p:spPr>
      </p:pic>
      <p:pic>
        <p:nvPicPr>
          <p:cNvPr id="5" name="Picture 4">
            <a:extLst>
              <a:ext uri="{FF2B5EF4-FFF2-40B4-BE49-F238E27FC236}">
                <a16:creationId xmlns:a16="http://schemas.microsoft.com/office/drawing/2014/main" id="{6924E46E-7482-AF64-6016-757AEA45362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401929" y="2941698"/>
            <a:ext cx="5186993" cy="3501152"/>
          </a:xfrm>
          <a:prstGeom prst="rect">
            <a:avLst/>
          </a:prstGeom>
        </p:spPr>
      </p:pic>
      <p:sp>
        <p:nvSpPr>
          <p:cNvPr id="3" name="Title 1">
            <a:extLst>
              <a:ext uri="{FF2B5EF4-FFF2-40B4-BE49-F238E27FC236}">
                <a16:creationId xmlns:a16="http://schemas.microsoft.com/office/drawing/2014/main" id="{EC99698E-F567-2396-1DC4-98306C8D9244}"/>
              </a:ext>
            </a:extLst>
          </p:cNvPr>
          <p:cNvSpPr txBox="1">
            <a:spLocks/>
          </p:cNvSpPr>
          <p:nvPr/>
        </p:nvSpPr>
        <p:spPr>
          <a:xfrm>
            <a:off x="769017" y="735352"/>
            <a:ext cx="16847256" cy="1087436"/>
          </a:xfrm>
          <a:prstGeom prst="rect">
            <a:avLst/>
          </a:prstGeom>
        </p:spPr>
        <p:txBody>
          <a:bodyPr vert="horz" lIns="91440" tIns="45720" rIns="91440" bIns="45720" rtlCol="0" anchor="t" anchorCtr="0">
            <a:noAutofit/>
          </a:bodyPr>
          <a:lstStyle>
            <a:lvl1pPr algn="l" defTabSz="1507937" rtl="0" eaLnBrk="1" latinLnBrk="0" hangingPunct="1">
              <a:lnSpc>
                <a:spcPct val="90000"/>
              </a:lnSpc>
              <a:spcBef>
                <a:spcPct val="0"/>
              </a:spcBef>
              <a:buNone/>
              <a:defRPr sz="61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5400" b="1" dirty="0">
                <a:solidFill>
                  <a:srgbClr val="6E00A5"/>
                </a:solidFill>
                <a:cs typeface="Times New Roman" panose="02020603050405020304" pitchFamily="18" charset="0"/>
              </a:rPr>
              <a:t>Būvgružu, būvniecības materiālu un remonta lietu apmaiņas punkts</a:t>
            </a:r>
            <a:br>
              <a:rPr lang="lv-LV" sz="5400" b="1" dirty="0">
                <a:solidFill>
                  <a:srgbClr val="6E00A5"/>
                </a:solidFill>
                <a:latin typeface="Times New Roman" panose="02020603050405020304" pitchFamily="18" charset="0"/>
                <a:cs typeface="Times New Roman" panose="02020603050405020304" pitchFamily="18" charset="0"/>
              </a:rPr>
            </a:br>
            <a:endParaRPr lang="en-LV" sz="5400" b="1" dirty="0">
              <a:solidFill>
                <a:srgbClr val="6E00A5"/>
              </a:solidFill>
            </a:endParaRPr>
          </a:p>
        </p:txBody>
      </p:sp>
    </p:spTree>
    <p:extLst>
      <p:ext uri="{BB962C8B-B14F-4D97-AF65-F5344CB8AC3E}">
        <p14:creationId xmlns:p14="http://schemas.microsoft.com/office/powerpoint/2010/main" val="4290016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E0F8"/>
        </a:solidFill>
        <a:effectLst/>
      </p:bgPr>
    </p:bg>
    <p:spTree>
      <p:nvGrpSpPr>
        <p:cNvPr id="1" name="">
          <a:extLst>
            <a:ext uri="{FF2B5EF4-FFF2-40B4-BE49-F238E27FC236}">
              <a16:creationId xmlns:a16="http://schemas.microsoft.com/office/drawing/2014/main" id="{AF3C6037-E5F3-C9BA-C419-4A1460218DD4}"/>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118C8DC6-D853-D230-28E5-AB1562ADDD90}"/>
              </a:ext>
            </a:extLst>
          </p:cNvPr>
          <p:cNvSpPr/>
          <p:nvPr/>
        </p:nvSpPr>
        <p:spPr>
          <a:xfrm>
            <a:off x="10539046" y="3031073"/>
            <a:ext cx="8487508" cy="2085862"/>
          </a:xfrm>
          <a:prstGeom prst="rect">
            <a:avLst/>
          </a:prstGeom>
          <a:noFill/>
          <a:ln w="38100">
            <a:solidFill>
              <a:srgbClr val="6E00A5"/>
            </a:solidFill>
          </a:ln>
        </p:spPr>
        <p:txBody>
          <a:bodyPr wrap="square" lIns="0" tIns="0" rIns="0" bIns="0" rtlCol="0" anchor="ctr"/>
          <a:lstStyle/>
          <a:p>
            <a:pPr algn="l"/>
            <a:endParaRPr lang="lv-LV"/>
          </a:p>
        </p:txBody>
      </p:sp>
      <p:sp>
        <p:nvSpPr>
          <p:cNvPr id="35" name="Rectangle 34">
            <a:extLst>
              <a:ext uri="{FF2B5EF4-FFF2-40B4-BE49-F238E27FC236}">
                <a16:creationId xmlns:a16="http://schemas.microsoft.com/office/drawing/2014/main" id="{B7BA750A-3010-B8A4-50A8-78BAA3A1350C}"/>
              </a:ext>
            </a:extLst>
          </p:cNvPr>
          <p:cNvSpPr/>
          <p:nvPr/>
        </p:nvSpPr>
        <p:spPr>
          <a:xfrm>
            <a:off x="10539046" y="7638619"/>
            <a:ext cx="8487508" cy="2085862"/>
          </a:xfrm>
          <a:prstGeom prst="rect">
            <a:avLst/>
          </a:prstGeom>
          <a:noFill/>
          <a:ln w="38100">
            <a:solidFill>
              <a:srgbClr val="6E00A5"/>
            </a:solidFill>
          </a:ln>
        </p:spPr>
        <p:txBody>
          <a:bodyPr wrap="square" lIns="0" tIns="0" rIns="0" bIns="0" rtlCol="0" anchor="ctr"/>
          <a:lstStyle/>
          <a:p>
            <a:pPr algn="l"/>
            <a:endParaRPr lang="lv-LV"/>
          </a:p>
        </p:txBody>
      </p:sp>
      <p:sp>
        <p:nvSpPr>
          <p:cNvPr id="34" name="Rectangle 33">
            <a:extLst>
              <a:ext uri="{FF2B5EF4-FFF2-40B4-BE49-F238E27FC236}">
                <a16:creationId xmlns:a16="http://schemas.microsoft.com/office/drawing/2014/main" id="{0ADA59DA-B418-3D1C-7DBB-20C61E169A00}"/>
              </a:ext>
            </a:extLst>
          </p:cNvPr>
          <p:cNvSpPr/>
          <p:nvPr/>
        </p:nvSpPr>
        <p:spPr>
          <a:xfrm>
            <a:off x="10539046" y="5334846"/>
            <a:ext cx="8487508" cy="2085862"/>
          </a:xfrm>
          <a:prstGeom prst="rect">
            <a:avLst/>
          </a:prstGeom>
          <a:noFill/>
          <a:ln w="38100">
            <a:solidFill>
              <a:srgbClr val="6E00A5"/>
            </a:solidFill>
          </a:ln>
        </p:spPr>
        <p:txBody>
          <a:bodyPr wrap="square" lIns="0" tIns="0" rIns="0" bIns="0" rtlCol="0" anchor="ctr"/>
          <a:lstStyle/>
          <a:p>
            <a:pPr algn="l"/>
            <a:endParaRPr lang="lv-LV"/>
          </a:p>
        </p:txBody>
      </p:sp>
      <p:sp>
        <p:nvSpPr>
          <p:cNvPr id="20" name="Text Placeholder 4">
            <a:extLst>
              <a:ext uri="{FF2B5EF4-FFF2-40B4-BE49-F238E27FC236}">
                <a16:creationId xmlns:a16="http://schemas.microsoft.com/office/drawing/2014/main" id="{9A66EDFB-4EC6-024D-A949-3A5BC8076C1B}"/>
              </a:ext>
            </a:extLst>
          </p:cNvPr>
          <p:cNvSpPr txBox="1">
            <a:spLocks/>
          </p:cNvSpPr>
          <p:nvPr/>
        </p:nvSpPr>
        <p:spPr>
          <a:xfrm>
            <a:off x="14692949" y="3493837"/>
            <a:ext cx="3955867" cy="1006429"/>
          </a:xfrm>
          <a:prstGeom prst="rect">
            <a:avLst/>
          </a:prstGeom>
        </p:spPr>
        <p:txBody>
          <a:bodyPr vert="horz" wrap="square" lIns="91440" tIns="45720" rIns="91440" bIns="45720" rtlCol="0" anchor="ctr">
            <a:spAutoFit/>
          </a:bodyPr>
          <a:lstStyle>
            <a:lvl1pPr marL="0" indent="0" algn="l" defTabSz="1507937" rtl="0" eaLnBrk="1" latinLnBrk="0" hangingPunct="1">
              <a:lnSpc>
                <a:spcPct val="90000"/>
              </a:lnSpc>
              <a:spcBef>
                <a:spcPts val="1649"/>
              </a:spcBef>
              <a:buFontTx/>
              <a:buNone/>
              <a:defRPr sz="28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r"/>
            <a:r>
              <a:rPr lang="lv-LV" sz="6600" dirty="0">
                <a:solidFill>
                  <a:srgbClr val="6E00A5"/>
                </a:solidFill>
              </a:rPr>
              <a:t>&gt;500</a:t>
            </a:r>
            <a:endParaRPr lang="en-LV" sz="6600" dirty="0">
              <a:solidFill>
                <a:srgbClr val="6E00A5"/>
              </a:solidFill>
            </a:endParaRPr>
          </a:p>
        </p:txBody>
      </p:sp>
      <p:sp>
        <p:nvSpPr>
          <p:cNvPr id="23" name="Text Placeholder 10">
            <a:extLst>
              <a:ext uri="{FF2B5EF4-FFF2-40B4-BE49-F238E27FC236}">
                <a16:creationId xmlns:a16="http://schemas.microsoft.com/office/drawing/2014/main" id="{8F00A7B2-B17B-E48C-8CE1-F3B84CC857A8}"/>
              </a:ext>
            </a:extLst>
          </p:cNvPr>
          <p:cNvSpPr txBox="1">
            <a:spLocks/>
          </p:cNvSpPr>
          <p:nvPr/>
        </p:nvSpPr>
        <p:spPr>
          <a:xfrm>
            <a:off x="10826930" y="3584640"/>
            <a:ext cx="3660197" cy="978729"/>
          </a:xfrm>
          <a:prstGeom prst="rect">
            <a:avLst/>
          </a:prstGeom>
        </p:spPr>
        <p:txBody>
          <a:bodyPr anchor="ctr">
            <a:spAutoFit/>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3200" dirty="0">
                <a:latin typeface="Verdana" panose="020B0604030504040204" pitchFamily="34" charset="0"/>
                <a:ea typeface="Verdana" panose="020B0604030504040204" pitchFamily="34" charset="0"/>
                <a:cs typeface="Times New Roman" panose="02020603050405020304" pitchFamily="18" charset="0"/>
              </a:rPr>
              <a:t>Apmeklētāju skaits</a:t>
            </a:r>
            <a:endParaRPr lang="en-LV" sz="3200" dirty="0">
              <a:latin typeface="Verdana" panose="020B0604030504040204" pitchFamily="34" charset="0"/>
              <a:ea typeface="Verdana" panose="020B0604030504040204" pitchFamily="34" charset="0"/>
              <a:cs typeface="Times New Roman" panose="02020603050405020304" pitchFamily="18" charset="0"/>
            </a:endParaRPr>
          </a:p>
        </p:txBody>
      </p:sp>
      <p:sp>
        <p:nvSpPr>
          <p:cNvPr id="24" name="Text Placeholder 12">
            <a:extLst>
              <a:ext uri="{FF2B5EF4-FFF2-40B4-BE49-F238E27FC236}">
                <a16:creationId xmlns:a16="http://schemas.microsoft.com/office/drawing/2014/main" id="{C62C16F8-689E-3A83-27CB-D3FB34BB9785}"/>
              </a:ext>
            </a:extLst>
          </p:cNvPr>
          <p:cNvSpPr txBox="1">
            <a:spLocks/>
          </p:cNvSpPr>
          <p:nvPr/>
        </p:nvSpPr>
        <p:spPr>
          <a:xfrm>
            <a:off x="10826930" y="5666812"/>
            <a:ext cx="4572003" cy="1421928"/>
          </a:xfrm>
          <a:prstGeom prst="rect">
            <a:avLst/>
          </a:prstGeom>
        </p:spPr>
        <p:txBody>
          <a:bodyPr anchor="ctr">
            <a:spAutoFit/>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3200" dirty="0">
                <a:latin typeface="Verdana" panose="020B0604030504040204" pitchFamily="34" charset="0"/>
                <a:ea typeface="Verdana" panose="020B0604030504040204" pitchFamily="34" charset="0"/>
                <a:cs typeface="Times New Roman" panose="02020603050405020304" pitchFamily="18" charset="0"/>
              </a:rPr>
              <a:t>Apmainīti būvmateriāli un interjera lietas</a:t>
            </a:r>
          </a:p>
        </p:txBody>
      </p:sp>
      <p:sp>
        <p:nvSpPr>
          <p:cNvPr id="25" name="Text Placeholder 14">
            <a:extLst>
              <a:ext uri="{FF2B5EF4-FFF2-40B4-BE49-F238E27FC236}">
                <a16:creationId xmlns:a16="http://schemas.microsoft.com/office/drawing/2014/main" id="{44E36D85-2FF0-25D8-40C9-30C44AD97D3C}"/>
              </a:ext>
            </a:extLst>
          </p:cNvPr>
          <p:cNvSpPr txBox="1">
            <a:spLocks/>
          </p:cNvSpPr>
          <p:nvPr/>
        </p:nvSpPr>
        <p:spPr>
          <a:xfrm>
            <a:off x="10826930" y="7970585"/>
            <a:ext cx="4572003" cy="1421928"/>
          </a:xfrm>
          <a:prstGeom prst="rect">
            <a:avLst/>
          </a:prstGeom>
        </p:spPr>
        <p:txBody>
          <a:bodyPr anchor="ctr">
            <a:spAutoFit/>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3200" dirty="0">
                <a:latin typeface="Verdana" panose="020B0604030504040204" pitchFamily="34" charset="0"/>
                <a:ea typeface="Verdana" panose="020B0604030504040204" pitchFamily="34" charset="0"/>
                <a:cs typeface="Times New Roman" panose="02020603050405020304" pitchFamily="18" charset="0"/>
              </a:rPr>
              <a:t>Šķemba, kas izsniegta apmaiņā pret būvgružiem</a:t>
            </a:r>
            <a:endParaRPr lang="en-LV" sz="3200" dirty="0">
              <a:latin typeface="Verdana" panose="020B0604030504040204" pitchFamily="34" charset="0"/>
              <a:ea typeface="Verdana" panose="020B0604030504040204" pitchFamily="34" charset="0"/>
              <a:cs typeface="Times New Roman" panose="02020603050405020304" pitchFamily="18" charset="0"/>
            </a:endParaRPr>
          </a:p>
        </p:txBody>
      </p:sp>
      <p:sp>
        <p:nvSpPr>
          <p:cNvPr id="26" name="Text Placeholder 4">
            <a:extLst>
              <a:ext uri="{FF2B5EF4-FFF2-40B4-BE49-F238E27FC236}">
                <a16:creationId xmlns:a16="http://schemas.microsoft.com/office/drawing/2014/main" id="{1E2786A6-990F-F0C6-FA69-A5066404497F}"/>
              </a:ext>
            </a:extLst>
          </p:cNvPr>
          <p:cNvSpPr txBox="1">
            <a:spLocks/>
          </p:cNvSpPr>
          <p:nvPr/>
        </p:nvSpPr>
        <p:spPr>
          <a:xfrm>
            <a:off x="14692949" y="5874563"/>
            <a:ext cx="3955867" cy="1006429"/>
          </a:xfrm>
          <a:prstGeom prst="rect">
            <a:avLst/>
          </a:prstGeom>
        </p:spPr>
        <p:txBody>
          <a:bodyPr vert="horz" wrap="square" lIns="91440" tIns="45720" rIns="91440" bIns="45720" rtlCol="0" anchor="ctr">
            <a:spAutoFit/>
          </a:bodyPr>
          <a:lstStyle>
            <a:lvl1pPr marL="0" indent="0" algn="l" defTabSz="1507937" rtl="0" eaLnBrk="1" latinLnBrk="0" hangingPunct="1">
              <a:lnSpc>
                <a:spcPct val="90000"/>
              </a:lnSpc>
              <a:spcBef>
                <a:spcPts val="1649"/>
              </a:spcBef>
              <a:buFontTx/>
              <a:buNone/>
              <a:defRPr sz="28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r"/>
            <a:r>
              <a:rPr lang="lv-LV" sz="6600" dirty="0">
                <a:solidFill>
                  <a:srgbClr val="6E00A5"/>
                </a:solidFill>
              </a:rPr>
              <a:t>&gt;11 t</a:t>
            </a:r>
          </a:p>
        </p:txBody>
      </p:sp>
      <p:sp>
        <p:nvSpPr>
          <p:cNvPr id="27" name="Text Placeholder 4">
            <a:extLst>
              <a:ext uri="{FF2B5EF4-FFF2-40B4-BE49-F238E27FC236}">
                <a16:creationId xmlns:a16="http://schemas.microsoft.com/office/drawing/2014/main" id="{36805E01-CA79-7FA2-5106-62EFBFED9D89}"/>
              </a:ext>
            </a:extLst>
          </p:cNvPr>
          <p:cNvSpPr txBox="1">
            <a:spLocks/>
          </p:cNvSpPr>
          <p:nvPr/>
        </p:nvSpPr>
        <p:spPr>
          <a:xfrm>
            <a:off x="14692949" y="8178336"/>
            <a:ext cx="3955867" cy="1006429"/>
          </a:xfrm>
          <a:prstGeom prst="rect">
            <a:avLst/>
          </a:prstGeom>
        </p:spPr>
        <p:txBody>
          <a:bodyPr vert="horz" wrap="square" lIns="91440" tIns="45720" rIns="91440" bIns="45720" rtlCol="0" anchor="ctr">
            <a:spAutoFit/>
          </a:bodyPr>
          <a:lstStyle>
            <a:lvl1pPr marL="0" indent="0" algn="l" defTabSz="1507937" rtl="0" eaLnBrk="1" latinLnBrk="0" hangingPunct="1">
              <a:lnSpc>
                <a:spcPct val="90000"/>
              </a:lnSpc>
              <a:spcBef>
                <a:spcPts val="1649"/>
              </a:spcBef>
              <a:buFontTx/>
              <a:buNone/>
              <a:defRPr sz="28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r"/>
            <a:r>
              <a:rPr lang="lv-LV" sz="6600" dirty="0">
                <a:solidFill>
                  <a:srgbClr val="6E00A5"/>
                </a:solidFill>
              </a:rPr>
              <a:t>~30 t</a:t>
            </a:r>
          </a:p>
        </p:txBody>
      </p:sp>
      <p:sp>
        <p:nvSpPr>
          <p:cNvPr id="38" name="object 2">
            <a:extLst>
              <a:ext uri="{FF2B5EF4-FFF2-40B4-BE49-F238E27FC236}">
                <a16:creationId xmlns:a16="http://schemas.microsoft.com/office/drawing/2014/main" id="{DF139E59-C11A-8B50-D0E8-B8AF2C761235}"/>
              </a:ext>
            </a:extLst>
          </p:cNvPr>
          <p:cNvSpPr/>
          <p:nvPr/>
        </p:nvSpPr>
        <p:spPr>
          <a:xfrm flipV="1">
            <a:off x="908681" y="7384734"/>
            <a:ext cx="8608695" cy="3926204"/>
          </a:xfrm>
          <a:custGeom>
            <a:avLst/>
            <a:gdLst/>
            <a:ahLst/>
            <a:cxnLst/>
            <a:rect l="l" t="t" r="r" b="b"/>
            <a:pathLst>
              <a:path w="8608695" h="3926204">
                <a:moveTo>
                  <a:pt x="8187488" y="0"/>
                </a:moveTo>
                <a:lnTo>
                  <a:pt x="5559809" y="0"/>
                </a:lnTo>
                <a:lnTo>
                  <a:pt x="0" y="1885597"/>
                </a:lnTo>
                <a:lnTo>
                  <a:pt x="691957" y="3925859"/>
                </a:lnTo>
                <a:lnTo>
                  <a:pt x="8608376" y="1241019"/>
                </a:lnTo>
                <a:lnTo>
                  <a:pt x="8187488" y="0"/>
                </a:lnTo>
                <a:close/>
              </a:path>
            </a:pathLst>
          </a:custGeom>
          <a:solidFill>
            <a:srgbClr val="BDB1ED"/>
          </a:solidFill>
        </p:spPr>
        <p:txBody>
          <a:bodyPr wrap="square" lIns="0" tIns="0" rIns="0" bIns="0" rtlCol="0"/>
          <a:lstStyle/>
          <a:p>
            <a:endParaRPr/>
          </a:p>
        </p:txBody>
      </p:sp>
      <p:pic>
        <p:nvPicPr>
          <p:cNvPr id="31" name="Picture 30">
            <a:extLst>
              <a:ext uri="{FF2B5EF4-FFF2-40B4-BE49-F238E27FC236}">
                <a16:creationId xmlns:a16="http://schemas.microsoft.com/office/drawing/2014/main" id="{8D67F862-58D4-969C-CB57-44B877D3D21E}"/>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flipH="1">
            <a:off x="920406" y="2966407"/>
            <a:ext cx="4462078" cy="6758073"/>
          </a:xfrm>
          <a:prstGeom prst="rect">
            <a:avLst/>
          </a:prstGeom>
        </p:spPr>
      </p:pic>
      <p:pic>
        <p:nvPicPr>
          <p:cNvPr id="33" name="Picture 32">
            <a:extLst>
              <a:ext uri="{FF2B5EF4-FFF2-40B4-BE49-F238E27FC236}">
                <a16:creationId xmlns:a16="http://schemas.microsoft.com/office/drawing/2014/main" id="{AC457F5C-9586-4E60-CB1D-811995085217}"/>
              </a:ext>
            </a:extLst>
          </p:cNvPr>
          <p:cNvPicPr>
            <a:picLocks noChangeAspect="1"/>
          </p:cNvPicPr>
          <p:nvPr/>
        </p:nvPicPr>
        <p:blipFill>
          <a:blip r:embed="rId3" cstate="print">
            <a:extLst>
              <a:ext uri="{28A0092B-C50C-407E-A947-70E740481C1C}">
                <a14:useLocalDpi xmlns:a14="http://schemas.microsoft.com/office/drawing/2010/main"/>
              </a:ext>
            </a:extLst>
          </a:blip>
          <a:srcRect l="12470" b="550"/>
          <a:stretch>
            <a:fillRect/>
          </a:stretch>
        </p:blipFill>
        <p:spPr>
          <a:xfrm flipH="1">
            <a:off x="5590767" y="3003593"/>
            <a:ext cx="4462075" cy="6720888"/>
          </a:xfrm>
          <a:prstGeom prst="rect">
            <a:avLst/>
          </a:prstGeom>
        </p:spPr>
      </p:pic>
      <p:sp>
        <p:nvSpPr>
          <p:cNvPr id="5" name="Title 1">
            <a:extLst>
              <a:ext uri="{FF2B5EF4-FFF2-40B4-BE49-F238E27FC236}">
                <a16:creationId xmlns:a16="http://schemas.microsoft.com/office/drawing/2014/main" id="{4C7C238C-0BEF-3969-FD25-39E5DE0FE763}"/>
              </a:ext>
            </a:extLst>
          </p:cNvPr>
          <p:cNvSpPr txBox="1">
            <a:spLocks/>
          </p:cNvSpPr>
          <p:nvPr/>
        </p:nvSpPr>
        <p:spPr>
          <a:xfrm>
            <a:off x="772529" y="884005"/>
            <a:ext cx="11818056" cy="962380"/>
          </a:xfrm>
          <a:prstGeom prst="rect">
            <a:avLst/>
          </a:prstGeom>
        </p:spPr>
        <p:txBody>
          <a:bodyPr vert="horz" lIns="91440" tIns="45720" rIns="91440" bIns="45720" rtlCol="0" anchor="t" anchorCtr="0">
            <a:noAutofit/>
          </a:bodyPr>
          <a:lstStyle>
            <a:lvl1pPr algn="l" defTabSz="1507937" rtl="0" eaLnBrk="1" latinLnBrk="0" hangingPunct="1">
              <a:lnSpc>
                <a:spcPct val="90000"/>
              </a:lnSpc>
              <a:spcBef>
                <a:spcPct val="0"/>
              </a:spcBef>
              <a:buNone/>
              <a:defRPr sz="61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5400" b="1">
                <a:solidFill>
                  <a:srgbClr val="6E00A5"/>
                </a:solidFill>
                <a:cs typeface="Times New Roman" panose="02020603050405020304" pitchFamily="18" charset="0"/>
              </a:rPr>
              <a:t>Apmaiņas punkta sasniegumi 2023-2025</a:t>
            </a:r>
            <a:endParaRPr lang="en-LV" sz="5400" b="1" dirty="0">
              <a:solidFill>
                <a:srgbClr val="6E00A5"/>
              </a:solidFill>
            </a:endParaRPr>
          </a:p>
        </p:txBody>
      </p:sp>
    </p:spTree>
    <p:extLst>
      <p:ext uri="{BB962C8B-B14F-4D97-AF65-F5344CB8AC3E}">
        <p14:creationId xmlns:p14="http://schemas.microsoft.com/office/powerpoint/2010/main" val="2545492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5E0F8"/>
        </a:solidFill>
        <a:effectLst/>
      </p:bgPr>
    </p:bg>
    <p:spTree>
      <p:nvGrpSpPr>
        <p:cNvPr id="1" name="">
          <a:extLst>
            <a:ext uri="{FF2B5EF4-FFF2-40B4-BE49-F238E27FC236}">
              <a16:creationId xmlns:a16="http://schemas.microsoft.com/office/drawing/2014/main" id="{414AA1F4-17CF-3E3E-00BC-93DD4EB408A6}"/>
            </a:ext>
          </a:extLst>
        </p:cNvPr>
        <p:cNvGrpSpPr/>
        <p:nvPr/>
      </p:nvGrpSpPr>
      <p:grpSpPr>
        <a:xfrm>
          <a:off x="0" y="0"/>
          <a:ext cx="0" cy="0"/>
          <a:chOff x="0" y="0"/>
          <a:chExt cx="0" cy="0"/>
        </a:xfrm>
      </p:grpSpPr>
      <p:sp>
        <p:nvSpPr>
          <p:cNvPr id="14" name="object 2">
            <a:extLst>
              <a:ext uri="{FF2B5EF4-FFF2-40B4-BE49-F238E27FC236}">
                <a16:creationId xmlns:a16="http://schemas.microsoft.com/office/drawing/2014/main" id="{4C496C16-E4A4-C289-1B37-B32D016FA17A}"/>
              </a:ext>
            </a:extLst>
          </p:cNvPr>
          <p:cNvSpPr/>
          <p:nvPr/>
        </p:nvSpPr>
        <p:spPr>
          <a:xfrm flipV="1">
            <a:off x="908681" y="7384734"/>
            <a:ext cx="8608695" cy="3926204"/>
          </a:xfrm>
          <a:custGeom>
            <a:avLst/>
            <a:gdLst/>
            <a:ahLst/>
            <a:cxnLst/>
            <a:rect l="l" t="t" r="r" b="b"/>
            <a:pathLst>
              <a:path w="8608695" h="3926204">
                <a:moveTo>
                  <a:pt x="8187488" y="0"/>
                </a:moveTo>
                <a:lnTo>
                  <a:pt x="5559809" y="0"/>
                </a:lnTo>
                <a:lnTo>
                  <a:pt x="0" y="1885597"/>
                </a:lnTo>
                <a:lnTo>
                  <a:pt x="691957" y="3925859"/>
                </a:lnTo>
                <a:lnTo>
                  <a:pt x="8608376" y="1241019"/>
                </a:lnTo>
                <a:lnTo>
                  <a:pt x="8187488" y="0"/>
                </a:lnTo>
                <a:close/>
              </a:path>
            </a:pathLst>
          </a:custGeom>
          <a:solidFill>
            <a:srgbClr val="BDB1ED"/>
          </a:solidFill>
        </p:spPr>
        <p:txBody>
          <a:bodyPr wrap="square" lIns="0" tIns="0" rIns="0" bIns="0" rtlCol="0"/>
          <a:lstStyle/>
          <a:p>
            <a:endParaRPr/>
          </a:p>
        </p:txBody>
      </p:sp>
      <p:pic>
        <p:nvPicPr>
          <p:cNvPr id="6" name="Picture 5">
            <a:extLst>
              <a:ext uri="{FF2B5EF4-FFF2-40B4-BE49-F238E27FC236}">
                <a16:creationId xmlns:a16="http://schemas.microsoft.com/office/drawing/2014/main" id="{68A87BE7-FF9E-4BFE-5D46-584367333D7F}"/>
              </a:ext>
            </a:extLst>
          </p:cNvPr>
          <p:cNvPicPr>
            <a:picLocks noChangeAspect="1"/>
          </p:cNvPicPr>
          <p:nvPr/>
        </p:nvPicPr>
        <p:blipFill>
          <a:blip r:embed="rId2"/>
          <a:stretch>
            <a:fillRect/>
          </a:stretch>
        </p:blipFill>
        <p:spPr>
          <a:xfrm>
            <a:off x="1784940" y="6075144"/>
            <a:ext cx="1317202" cy="2874170"/>
          </a:xfrm>
          <a:prstGeom prst="rect">
            <a:avLst/>
          </a:prstGeom>
        </p:spPr>
      </p:pic>
      <p:sp>
        <p:nvSpPr>
          <p:cNvPr id="8" name="Rectangle 7">
            <a:extLst>
              <a:ext uri="{FF2B5EF4-FFF2-40B4-BE49-F238E27FC236}">
                <a16:creationId xmlns:a16="http://schemas.microsoft.com/office/drawing/2014/main" id="{59EF727A-736F-1D16-4830-0D9320E30FEF}"/>
              </a:ext>
            </a:extLst>
          </p:cNvPr>
          <p:cNvSpPr/>
          <p:nvPr/>
        </p:nvSpPr>
        <p:spPr>
          <a:xfrm>
            <a:off x="4621963" y="6176050"/>
            <a:ext cx="4411903" cy="2558472"/>
          </a:xfrm>
          <a:prstGeom prst="rect">
            <a:avLst/>
          </a:prstGeom>
          <a:solidFill>
            <a:srgbClr val="969696"/>
          </a:solidFill>
        </p:spPr>
        <p:txBody>
          <a:bodyPr wrap="square" lIns="0" tIns="0" rIns="0" bIns="0" rtlCol="0" anchor="ctr"/>
          <a:lstStyle/>
          <a:p>
            <a:pPr algn="l"/>
            <a:endParaRPr lang="lv-LV"/>
          </a:p>
        </p:txBody>
      </p:sp>
      <p:sp>
        <p:nvSpPr>
          <p:cNvPr id="36" name="Rectangle 35">
            <a:extLst>
              <a:ext uri="{FF2B5EF4-FFF2-40B4-BE49-F238E27FC236}">
                <a16:creationId xmlns:a16="http://schemas.microsoft.com/office/drawing/2014/main" id="{445A8FA5-E989-9EF4-BB4A-B811957F6EF2}"/>
              </a:ext>
            </a:extLst>
          </p:cNvPr>
          <p:cNvSpPr/>
          <p:nvPr/>
        </p:nvSpPr>
        <p:spPr>
          <a:xfrm>
            <a:off x="10539046" y="3031073"/>
            <a:ext cx="8487508" cy="2085862"/>
          </a:xfrm>
          <a:prstGeom prst="rect">
            <a:avLst/>
          </a:prstGeom>
          <a:noFill/>
          <a:ln w="38100">
            <a:solidFill>
              <a:srgbClr val="6E00A5"/>
            </a:solidFill>
          </a:ln>
        </p:spPr>
        <p:txBody>
          <a:bodyPr wrap="square" lIns="0" tIns="0" rIns="0" bIns="0" rtlCol="0" anchor="ctr"/>
          <a:lstStyle/>
          <a:p>
            <a:pPr algn="l"/>
            <a:endParaRPr lang="lv-LV"/>
          </a:p>
        </p:txBody>
      </p:sp>
      <p:sp>
        <p:nvSpPr>
          <p:cNvPr id="35" name="Rectangle 34">
            <a:extLst>
              <a:ext uri="{FF2B5EF4-FFF2-40B4-BE49-F238E27FC236}">
                <a16:creationId xmlns:a16="http://schemas.microsoft.com/office/drawing/2014/main" id="{FC80CE73-B740-3607-0F26-02BDF4C9E14E}"/>
              </a:ext>
            </a:extLst>
          </p:cNvPr>
          <p:cNvSpPr/>
          <p:nvPr/>
        </p:nvSpPr>
        <p:spPr>
          <a:xfrm>
            <a:off x="10539046" y="7638619"/>
            <a:ext cx="8487508" cy="2085862"/>
          </a:xfrm>
          <a:prstGeom prst="rect">
            <a:avLst/>
          </a:prstGeom>
          <a:noFill/>
          <a:ln w="38100">
            <a:solidFill>
              <a:srgbClr val="6E00A5"/>
            </a:solidFill>
          </a:ln>
        </p:spPr>
        <p:txBody>
          <a:bodyPr wrap="square" lIns="0" tIns="0" rIns="0" bIns="0" rtlCol="0" anchor="ctr"/>
          <a:lstStyle/>
          <a:p>
            <a:pPr algn="l"/>
            <a:endParaRPr lang="lv-LV"/>
          </a:p>
        </p:txBody>
      </p:sp>
      <p:sp>
        <p:nvSpPr>
          <p:cNvPr id="34" name="Rectangle 33">
            <a:extLst>
              <a:ext uri="{FF2B5EF4-FFF2-40B4-BE49-F238E27FC236}">
                <a16:creationId xmlns:a16="http://schemas.microsoft.com/office/drawing/2014/main" id="{99AD7DD8-17E3-8B4F-E58E-66DBF6531B93}"/>
              </a:ext>
            </a:extLst>
          </p:cNvPr>
          <p:cNvSpPr/>
          <p:nvPr/>
        </p:nvSpPr>
        <p:spPr>
          <a:xfrm>
            <a:off x="10539046" y="5334846"/>
            <a:ext cx="8487508" cy="2085862"/>
          </a:xfrm>
          <a:prstGeom prst="rect">
            <a:avLst/>
          </a:prstGeom>
          <a:noFill/>
          <a:ln w="38100">
            <a:solidFill>
              <a:srgbClr val="6E00A5"/>
            </a:solidFill>
          </a:ln>
        </p:spPr>
        <p:txBody>
          <a:bodyPr wrap="square" lIns="0" tIns="0" rIns="0" bIns="0" rtlCol="0" anchor="ctr"/>
          <a:lstStyle/>
          <a:p>
            <a:pPr algn="l"/>
            <a:endParaRPr lang="lv-LV"/>
          </a:p>
        </p:txBody>
      </p:sp>
      <p:sp>
        <p:nvSpPr>
          <p:cNvPr id="2" name="Title 1">
            <a:extLst>
              <a:ext uri="{FF2B5EF4-FFF2-40B4-BE49-F238E27FC236}">
                <a16:creationId xmlns:a16="http://schemas.microsoft.com/office/drawing/2014/main" id="{541569A8-BC5C-9FA2-4415-4B8C5049A027}"/>
              </a:ext>
            </a:extLst>
          </p:cNvPr>
          <p:cNvSpPr>
            <a:spLocks noGrp="1"/>
          </p:cNvSpPr>
          <p:nvPr>
            <p:ph type="ctrTitle"/>
          </p:nvPr>
        </p:nvSpPr>
        <p:spPr>
          <a:xfrm>
            <a:off x="772529" y="884005"/>
            <a:ext cx="16847256" cy="1087436"/>
          </a:xfrm>
        </p:spPr>
        <p:txBody>
          <a:bodyPr>
            <a:noAutofit/>
          </a:bodyPr>
          <a:lstStyle/>
          <a:p>
            <a:r>
              <a:rPr lang="lv-LV" sz="5400" b="1" dirty="0">
                <a:solidFill>
                  <a:srgbClr val="6E00A5"/>
                </a:solidFill>
                <a:cs typeface="Times New Roman" panose="02020603050405020304" pitchFamily="18" charset="0"/>
              </a:rPr>
              <a:t>Lietotne Manai Videi</a:t>
            </a:r>
            <a:endParaRPr lang="en-LV" sz="5400" b="1" dirty="0">
              <a:solidFill>
                <a:srgbClr val="6E00A5"/>
              </a:solidFill>
            </a:endParaRPr>
          </a:p>
        </p:txBody>
      </p:sp>
      <p:sp>
        <p:nvSpPr>
          <p:cNvPr id="20" name="Text Placeholder 4">
            <a:extLst>
              <a:ext uri="{FF2B5EF4-FFF2-40B4-BE49-F238E27FC236}">
                <a16:creationId xmlns:a16="http://schemas.microsoft.com/office/drawing/2014/main" id="{AB81ECBF-F482-98F4-5A0C-F8EB70992CC4}"/>
              </a:ext>
            </a:extLst>
          </p:cNvPr>
          <p:cNvSpPr txBox="1">
            <a:spLocks/>
          </p:cNvSpPr>
          <p:nvPr/>
        </p:nvSpPr>
        <p:spPr>
          <a:xfrm>
            <a:off x="14692949" y="3216838"/>
            <a:ext cx="3955867" cy="1560427"/>
          </a:xfrm>
          <a:prstGeom prst="rect">
            <a:avLst/>
          </a:prstGeom>
        </p:spPr>
        <p:txBody>
          <a:bodyPr vert="horz" wrap="square" lIns="91440" tIns="45720" rIns="91440" bIns="45720" rtlCol="0" anchor="ctr">
            <a:spAutoFit/>
          </a:bodyPr>
          <a:lstStyle>
            <a:lvl1pPr marL="0" indent="0" algn="l" defTabSz="1507937" rtl="0" eaLnBrk="1" latinLnBrk="0" hangingPunct="1">
              <a:lnSpc>
                <a:spcPct val="90000"/>
              </a:lnSpc>
              <a:spcBef>
                <a:spcPts val="1649"/>
              </a:spcBef>
              <a:buFontTx/>
              <a:buNone/>
              <a:defRPr sz="28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r"/>
            <a:r>
              <a:rPr lang="lv-LV" sz="6600" dirty="0">
                <a:solidFill>
                  <a:srgbClr val="6E00A5"/>
                </a:solidFill>
              </a:rPr>
              <a:t>&gt;7000 </a:t>
            </a:r>
            <a:r>
              <a:rPr lang="lv-LV" sz="3600" dirty="0">
                <a:solidFill>
                  <a:srgbClr val="6E00A5"/>
                </a:solidFill>
              </a:rPr>
              <a:t>mēnesī</a:t>
            </a:r>
            <a:endParaRPr lang="lv-LV" sz="6600" dirty="0">
              <a:solidFill>
                <a:srgbClr val="6E00A5"/>
              </a:solidFill>
            </a:endParaRPr>
          </a:p>
        </p:txBody>
      </p:sp>
      <p:sp>
        <p:nvSpPr>
          <p:cNvPr id="23" name="Text Placeholder 10">
            <a:extLst>
              <a:ext uri="{FF2B5EF4-FFF2-40B4-BE49-F238E27FC236}">
                <a16:creationId xmlns:a16="http://schemas.microsoft.com/office/drawing/2014/main" id="{03E97061-EF18-EA93-5E59-014A2F407F41}"/>
              </a:ext>
            </a:extLst>
          </p:cNvPr>
          <p:cNvSpPr txBox="1">
            <a:spLocks/>
          </p:cNvSpPr>
          <p:nvPr/>
        </p:nvSpPr>
        <p:spPr>
          <a:xfrm>
            <a:off x="10826930" y="3584640"/>
            <a:ext cx="3660197" cy="978729"/>
          </a:xfrm>
          <a:prstGeom prst="rect">
            <a:avLst/>
          </a:prstGeom>
        </p:spPr>
        <p:txBody>
          <a:bodyPr anchor="ctr">
            <a:spAutoFit/>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3200" dirty="0">
                <a:latin typeface="Verdana" panose="020B0604030504040204" pitchFamily="34" charset="0"/>
                <a:ea typeface="Verdana" panose="020B0604030504040204" pitchFamily="34" charset="0"/>
                <a:cs typeface="Times New Roman" panose="02020603050405020304" pitchFamily="18" charset="0"/>
              </a:rPr>
              <a:t>Apmeklētāju skaits</a:t>
            </a:r>
            <a:endParaRPr lang="en-LV" sz="3200" dirty="0">
              <a:latin typeface="Verdana" panose="020B0604030504040204" pitchFamily="34" charset="0"/>
              <a:ea typeface="Verdana" panose="020B0604030504040204" pitchFamily="34" charset="0"/>
              <a:cs typeface="Times New Roman" panose="02020603050405020304" pitchFamily="18" charset="0"/>
            </a:endParaRPr>
          </a:p>
        </p:txBody>
      </p:sp>
      <p:sp>
        <p:nvSpPr>
          <p:cNvPr id="24" name="Text Placeholder 12">
            <a:extLst>
              <a:ext uri="{FF2B5EF4-FFF2-40B4-BE49-F238E27FC236}">
                <a16:creationId xmlns:a16="http://schemas.microsoft.com/office/drawing/2014/main" id="{7DC817DB-D08A-FF7C-94D5-5BAA3DD9224D}"/>
              </a:ext>
            </a:extLst>
          </p:cNvPr>
          <p:cNvSpPr txBox="1">
            <a:spLocks/>
          </p:cNvSpPr>
          <p:nvPr/>
        </p:nvSpPr>
        <p:spPr>
          <a:xfrm>
            <a:off x="10826931" y="5666812"/>
            <a:ext cx="4084824" cy="1421928"/>
          </a:xfrm>
          <a:prstGeom prst="rect">
            <a:avLst/>
          </a:prstGeom>
        </p:spPr>
        <p:txBody>
          <a:bodyPr wrap="square" anchor="ctr">
            <a:spAutoFit/>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3200" dirty="0">
                <a:latin typeface="Verdana" panose="020B0604030504040204" pitchFamily="34" charset="0"/>
                <a:ea typeface="Verdana" panose="020B0604030504040204" pitchFamily="34" charset="0"/>
                <a:cs typeface="Times New Roman" panose="02020603050405020304" pitchFamily="18" charset="0"/>
              </a:rPr>
              <a:t>Savākti būvgrūži un lielgabarīta atkritumi</a:t>
            </a:r>
          </a:p>
        </p:txBody>
      </p:sp>
      <p:sp>
        <p:nvSpPr>
          <p:cNvPr id="25" name="Text Placeholder 14">
            <a:extLst>
              <a:ext uri="{FF2B5EF4-FFF2-40B4-BE49-F238E27FC236}">
                <a16:creationId xmlns:a16="http://schemas.microsoft.com/office/drawing/2014/main" id="{9EEE61FE-75EF-0E00-CF9B-117C6799200F}"/>
              </a:ext>
            </a:extLst>
          </p:cNvPr>
          <p:cNvSpPr txBox="1">
            <a:spLocks/>
          </p:cNvSpPr>
          <p:nvPr/>
        </p:nvSpPr>
        <p:spPr>
          <a:xfrm>
            <a:off x="10826930" y="8413783"/>
            <a:ext cx="4572003" cy="535531"/>
          </a:xfrm>
          <a:prstGeom prst="rect">
            <a:avLst/>
          </a:prstGeom>
        </p:spPr>
        <p:txBody>
          <a:bodyPr anchor="ctr">
            <a:spAutoFit/>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3200" dirty="0">
                <a:latin typeface="Verdana" panose="020B0604030504040204" pitchFamily="34" charset="0"/>
                <a:ea typeface="Verdana" panose="020B0604030504040204" pitchFamily="34" charset="0"/>
                <a:cs typeface="Times New Roman" panose="02020603050405020304" pitchFamily="18" charset="0"/>
              </a:rPr>
              <a:t>Nodots pārstrādei</a:t>
            </a:r>
          </a:p>
        </p:txBody>
      </p:sp>
      <p:sp>
        <p:nvSpPr>
          <p:cNvPr id="26" name="Text Placeholder 4">
            <a:extLst>
              <a:ext uri="{FF2B5EF4-FFF2-40B4-BE49-F238E27FC236}">
                <a16:creationId xmlns:a16="http://schemas.microsoft.com/office/drawing/2014/main" id="{18E8D9BB-86EC-4587-4E51-6D851DD83517}"/>
              </a:ext>
            </a:extLst>
          </p:cNvPr>
          <p:cNvSpPr txBox="1">
            <a:spLocks/>
          </p:cNvSpPr>
          <p:nvPr/>
        </p:nvSpPr>
        <p:spPr>
          <a:xfrm>
            <a:off x="14692949" y="5874563"/>
            <a:ext cx="3955867" cy="1006429"/>
          </a:xfrm>
          <a:prstGeom prst="rect">
            <a:avLst/>
          </a:prstGeom>
        </p:spPr>
        <p:txBody>
          <a:bodyPr vert="horz" wrap="square" lIns="91440" tIns="45720" rIns="91440" bIns="45720" rtlCol="0" anchor="ctr">
            <a:spAutoFit/>
          </a:bodyPr>
          <a:lstStyle>
            <a:lvl1pPr marL="0" indent="0" algn="l" defTabSz="1507937" rtl="0" eaLnBrk="1" latinLnBrk="0" hangingPunct="1">
              <a:lnSpc>
                <a:spcPct val="90000"/>
              </a:lnSpc>
              <a:spcBef>
                <a:spcPts val="1649"/>
              </a:spcBef>
              <a:buFontTx/>
              <a:buNone/>
              <a:defRPr sz="28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r"/>
            <a:r>
              <a:rPr lang="lv-LV" sz="6600" dirty="0">
                <a:solidFill>
                  <a:srgbClr val="6E00A5"/>
                </a:solidFill>
              </a:rPr>
              <a:t>&gt;230 t</a:t>
            </a:r>
          </a:p>
        </p:txBody>
      </p:sp>
      <p:sp>
        <p:nvSpPr>
          <p:cNvPr id="27" name="Text Placeholder 4">
            <a:extLst>
              <a:ext uri="{FF2B5EF4-FFF2-40B4-BE49-F238E27FC236}">
                <a16:creationId xmlns:a16="http://schemas.microsoft.com/office/drawing/2014/main" id="{3C9DFC25-BDBD-FA0A-4392-0BAF1E49AE3A}"/>
              </a:ext>
            </a:extLst>
          </p:cNvPr>
          <p:cNvSpPr txBox="1">
            <a:spLocks/>
          </p:cNvSpPr>
          <p:nvPr/>
        </p:nvSpPr>
        <p:spPr>
          <a:xfrm>
            <a:off x="14692949" y="8178336"/>
            <a:ext cx="3955867" cy="1006429"/>
          </a:xfrm>
          <a:prstGeom prst="rect">
            <a:avLst/>
          </a:prstGeom>
        </p:spPr>
        <p:txBody>
          <a:bodyPr vert="horz" wrap="square" lIns="91440" tIns="45720" rIns="91440" bIns="45720" rtlCol="0" anchor="ctr">
            <a:spAutoFit/>
          </a:bodyPr>
          <a:lstStyle>
            <a:lvl1pPr marL="0" indent="0" algn="l" defTabSz="1507937" rtl="0" eaLnBrk="1" latinLnBrk="0" hangingPunct="1">
              <a:lnSpc>
                <a:spcPct val="90000"/>
              </a:lnSpc>
              <a:spcBef>
                <a:spcPts val="1649"/>
              </a:spcBef>
              <a:buFontTx/>
              <a:buNone/>
              <a:defRPr sz="28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r"/>
            <a:r>
              <a:rPr lang="lv-LV" sz="6600" dirty="0">
                <a:solidFill>
                  <a:srgbClr val="6E00A5"/>
                </a:solidFill>
              </a:rPr>
              <a:t>&gt;98 %</a:t>
            </a:r>
          </a:p>
        </p:txBody>
      </p:sp>
      <p:sp>
        <p:nvSpPr>
          <p:cNvPr id="3" name="Text Placeholder 3">
            <a:extLst>
              <a:ext uri="{FF2B5EF4-FFF2-40B4-BE49-F238E27FC236}">
                <a16:creationId xmlns:a16="http://schemas.microsoft.com/office/drawing/2014/main" id="{EEF9E7FA-47FB-516C-44D3-993FEFD7A4B2}"/>
              </a:ext>
            </a:extLst>
          </p:cNvPr>
          <p:cNvSpPr txBox="1">
            <a:spLocks/>
          </p:cNvSpPr>
          <p:nvPr/>
        </p:nvSpPr>
        <p:spPr>
          <a:xfrm>
            <a:off x="769017" y="2816586"/>
            <a:ext cx="9283827" cy="2677656"/>
          </a:xfrm>
          <a:prstGeom prst="rect">
            <a:avLst/>
          </a:prstGeom>
        </p:spPr>
        <p:txBody>
          <a:bodyPr vert="horz" wrap="square" lIns="91440" tIns="45720" rIns="91440" bIns="45720" rtlCol="0">
            <a:spAutoFit/>
          </a:bodyPr>
          <a:lstStyle>
            <a:lvl1pPr marL="0" indent="0" algn="l" defTabSz="1507937" rtl="0" eaLnBrk="1" latinLnBrk="0" hangingPunct="1">
              <a:lnSpc>
                <a:spcPct val="100000"/>
              </a:lnSpc>
              <a:spcBef>
                <a:spcPts val="1649"/>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r>
              <a:rPr lang="lv-LV" dirty="0">
                <a:cs typeface="Times New Roman" panose="02020603050405020304" pitchFamily="18" charset="0"/>
              </a:rPr>
              <a:t>Projekta ietvaros tika pilnveidota mobilā lietotne Manai Videi, nodrošinot funkcionalitāti būvgružu nodošanai. Klientiem aplikācijā ir iespēja pieteikt gan konteinerus, gan lielos maisus (bigbag), gan mazos būvgružus, ar papildu iespēju izsekot pakalpojumu sniegšanai un apjomam.</a:t>
            </a:r>
          </a:p>
        </p:txBody>
      </p:sp>
      <p:pic>
        <p:nvPicPr>
          <p:cNvPr id="5" name="Picture 4">
            <a:extLst>
              <a:ext uri="{FF2B5EF4-FFF2-40B4-BE49-F238E27FC236}">
                <a16:creationId xmlns:a16="http://schemas.microsoft.com/office/drawing/2014/main" id="{D7604E0D-B367-CA94-4E8B-CF63EA3C78DA}"/>
              </a:ext>
            </a:extLst>
          </p:cNvPr>
          <p:cNvPicPr>
            <a:picLocks noChangeAspect="1"/>
          </p:cNvPicPr>
          <p:nvPr/>
        </p:nvPicPr>
        <p:blipFill>
          <a:blip r:embed="rId3"/>
          <a:stretch>
            <a:fillRect/>
          </a:stretch>
        </p:blipFill>
        <p:spPr>
          <a:xfrm>
            <a:off x="2505045" y="5395722"/>
            <a:ext cx="8796721" cy="4948156"/>
          </a:xfrm>
          <a:prstGeom prst="rect">
            <a:avLst/>
          </a:prstGeom>
        </p:spPr>
      </p:pic>
      <p:pic>
        <p:nvPicPr>
          <p:cNvPr id="7" name="Picture 6">
            <a:extLst>
              <a:ext uri="{FF2B5EF4-FFF2-40B4-BE49-F238E27FC236}">
                <a16:creationId xmlns:a16="http://schemas.microsoft.com/office/drawing/2014/main" id="{4CEE8669-82C5-354A-1DB5-7997A68BF274}"/>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4706755" y="6274570"/>
            <a:ext cx="4242317" cy="2382981"/>
          </a:xfrm>
          <a:prstGeom prst="rect">
            <a:avLst/>
          </a:prstGeom>
        </p:spPr>
      </p:pic>
      <p:pic>
        <p:nvPicPr>
          <p:cNvPr id="10" name="Picture 9">
            <a:extLst>
              <a:ext uri="{FF2B5EF4-FFF2-40B4-BE49-F238E27FC236}">
                <a16:creationId xmlns:a16="http://schemas.microsoft.com/office/drawing/2014/main" id="{30E52CD9-1E60-722B-0595-9906A8C689C8}"/>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449497" y="5599362"/>
            <a:ext cx="2049035" cy="3903860"/>
          </a:xfrm>
          <a:prstGeom prst="rect">
            <a:avLst/>
          </a:prstGeom>
        </p:spPr>
      </p:pic>
    </p:spTree>
    <p:extLst>
      <p:ext uri="{BB962C8B-B14F-4D97-AF65-F5344CB8AC3E}">
        <p14:creationId xmlns:p14="http://schemas.microsoft.com/office/powerpoint/2010/main" val="3313901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5E0F8"/>
        </a:solidFill>
        <a:effectLst/>
      </p:bgPr>
    </p:bg>
    <p:spTree>
      <p:nvGrpSpPr>
        <p:cNvPr id="1" name="">
          <a:extLst>
            <a:ext uri="{FF2B5EF4-FFF2-40B4-BE49-F238E27FC236}">
              <a16:creationId xmlns:a16="http://schemas.microsoft.com/office/drawing/2014/main" id="{98BFC22C-D38C-0443-CCD1-3A65992D0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390C7-87A7-539A-1D1B-36834122CD58}"/>
              </a:ext>
            </a:extLst>
          </p:cNvPr>
          <p:cNvSpPr>
            <a:spLocks noGrp="1"/>
          </p:cNvSpPr>
          <p:nvPr>
            <p:ph type="ctrTitle"/>
          </p:nvPr>
        </p:nvSpPr>
        <p:spPr>
          <a:xfrm>
            <a:off x="772529" y="884005"/>
            <a:ext cx="13752363" cy="1196724"/>
          </a:xfrm>
        </p:spPr>
        <p:txBody>
          <a:bodyPr>
            <a:noAutofit/>
          </a:bodyPr>
          <a:lstStyle/>
          <a:p>
            <a:r>
              <a:rPr lang="lv-LV" sz="5400" b="1" dirty="0">
                <a:solidFill>
                  <a:srgbClr val="6E00A5"/>
                </a:solidFill>
                <a:cs typeface="Times New Roman" panose="02020603050405020304" pitchFamily="18" charset="0"/>
              </a:rPr>
              <a:t>Šķiroto atkritumu savākšanas laukums Rīgā</a:t>
            </a:r>
          </a:p>
        </p:txBody>
      </p:sp>
      <p:sp>
        <p:nvSpPr>
          <p:cNvPr id="3" name="Text Placeholder 3">
            <a:extLst>
              <a:ext uri="{FF2B5EF4-FFF2-40B4-BE49-F238E27FC236}">
                <a16:creationId xmlns:a16="http://schemas.microsoft.com/office/drawing/2014/main" id="{24A6FD45-5F21-FDDA-10B5-0D2BBA34EB96}"/>
              </a:ext>
            </a:extLst>
          </p:cNvPr>
          <p:cNvSpPr txBox="1">
            <a:spLocks/>
          </p:cNvSpPr>
          <p:nvPr/>
        </p:nvSpPr>
        <p:spPr>
          <a:xfrm>
            <a:off x="769018" y="2816586"/>
            <a:ext cx="6808030" cy="6288901"/>
          </a:xfrm>
          <a:prstGeom prst="rect">
            <a:avLst/>
          </a:prstGeom>
        </p:spPr>
        <p:txBody>
          <a:bodyPr vert="horz" wrap="square" lIns="91440" tIns="45720" rIns="91440" bIns="45720" rtlCol="0">
            <a:spAutoFit/>
          </a:bodyPr>
          <a:lstStyle>
            <a:lvl1pPr marL="0" indent="0" algn="l" defTabSz="1507937" rtl="0" eaLnBrk="1" latinLnBrk="0" hangingPunct="1">
              <a:lnSpc>
                <a:spcPct val="100000"/>
              </a:lnSpc>
              <a:spcBef>
                <a:spcPts val="1649"/>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r>
              <a:rPr lang="lv-LV" dirty="0">
                <a:cs typeface="Times New Roman" panose="02020603050405020304" pitchFamily="18" charset="0"/>
              </a:rPr>
              <a:t>Modernākais šķiroto atkritumu savākšanas laukums Latvijā tika atklāts 2025.’gada 26. martā:</a:t>
            </a:r>
          </a:p>
          <a:p>
            <a:pPr marL="457200" indent="-457200">
              <a:buClr>
                <a:srgbClr val="6E00A5"/>
              </a:buClr>
              <a:buFont typeface="Arial" panose="020B0604020202020204" pitchFamily="34" charset="0"/>
              <a:buChar char="•"/>
            </a:pPr>
            <a:r>
              <a:rPr lang="lv-LV" dirty="0">
                <a:cs typeface="Times New Roman" panose="02020603050405020304" pitchFamily="18" charset="0"/>
              </a:rPr>
              <a:t>var nodot ap 30 dažādu kategoriju šķirotos atkritumus;</a:t>
            </a:r>
          </a:p>
          <a:p>
            <a:pPr marL="457200" indent="-457200">
              <a:buClr>
                <a:srgbClr val="6E00A5"/>
              </a:buClr>
              <a:buFont typeface="Arial" panose="020B0604020202020204" pitchFamily="34" charset="0"/>
              <a:buChar char="•"/>
            </a:pPr>
            <a:r>
              <a:rPr lang="lv-LV" dirty="0">
                <a:cs typeface="Times New Roman" panose="02020603050405020304" pitchFamily="18" charset="0"/>
              </a:rPr>
              <a:t>pašapkalpošanās sistēma;</a:t>
            </a:r>
          </a:p>
          <a:p>
            <a:pPr marL="457200" indent="-457200">
              <a:buClr>
                <a:srgbClr val="6E00A5"/>
              </a:buClr>
              <a:buFont typeface="Arial" panose="020B0604020202020204" pitchFamily="34" charset="0"/>
              <a:buChar char="•"/>
            </a:pPr>
            <a:r>
              <a:rPr lang="lv-LV" dirty="0">
                <a:cs typeface="Times New Roman" panose="02020603050405020304" pitchFamily="18" charset="0"/>
              </a:rPr>
              <a:t>interaktīvais gids atkritumu šķirošanas atvieglošanai;</a:t>
            </a:r>
          </a:p>
          <a:p>
            <a:pPr marL="457200" indent="-457200">
              <a:buClr>
                <a:srgbClr val="6E00A5"/>
              </a:buClr>
              <a:buFont typeface="Arial" panose="020B0604020202020204" pitchFamily="34" charset="0"/>
              <a:buChar char="•"/>
            </a:pPr>
            <a:r>
              <a:rPr lang="lv-LV" dirty="0">
                <a:cs typeface="Times New Roman" panose="02020603050405020304" pitchFamily="18" charset="0"/>
              </a:rPr>
              <a:t>vēl lietojamu priekšmetu un materiālu apmaiņas punkts;</a:t>
            </a:r>
          </a:p>
          <a:p>
            <a:pPr marL="457200" indent="-457200">
              <a:buClr>
                <a:srgbClr val="6E00A5"/>
              </a:buClr>
              <a:buFont typeface="Arial" panose="020B0604020202020204" pitchFamily="34" charset="0"/>
              <a:buChar char="•"/>
            </a:pPr>
            <a:r>
              <a:rPr lang="lv-LV" dirty="0">
                <a:cs typeface="Times New Roman" panose="02020603050405020304" pitchFamily="18" charset="0"/>
              </a:rPr>
              <a:t>regulāras ekskursijas un izglītojošie pasākumi.</a:t>
            </a:r>
          </a:p>
        </p:txBody>
      </p:sp>
      <p:pic>
        <p:nvPicPr>
          <p:cNvPr id="6" name="Picture 5">
            <a:extLst>
              <a:ext uri="{FF2B5EF4-FFF2-40B4-BE49-F238E27FC236}">
                <a16:creationId xmlns:a16="http://schemas.microsoft.com/office/drawing/2014/main" id="{6D8E2B85-0793-E2B8-8780-AADF76D19B8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154083" y="2083982"/>
            <a:ext cx="6205514" cy="39767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DD2485DB-A860-E7F1-7152-D77043364AA2}"/>
              </a:ext>
            </a:extLst>
          </p:cNvPr>
          <p:cNvPicPr>
            <a:picLocks noChangeAspect="1"/>
          </p:cNvPicPr>
          <p:nvPr/>
        </p:nvPicPr>
        <p:blipFill>
          <a:blip r:embed="rId3"/>
          <a:stretch>
            <a:fillRect/>
          </a:stretch>
        </p:blipFill>
        <p:spPr>
          <a:xfrm>
            <a:off x="8196572" y="6390782"/>
            <a:ext cx="6163025" cy="3743094"/>
          </a:xfrm>
          <a:prstGeom prst="rect">
            <a:avLst/>
          </a:prstGeom>
        </p:spPr>
      </p:pic>
      <p:pic>
        <p:nvPicPr>
          <p:cNvPr id="13" name="Picture 12">
            <a:extLst>
              <a:ext uri="{FF2B5EF4-FFF2-40B4-BE49-F238E27FC236}">
                <a16:creationId xmlns:a16="http://schemas.microsoft.com/office/drawing/2014/main" id="{D820A189-B0BE-454B-A4D7-4823FCBDE2EA}"/>
              </a:ext>
            </a:extLst>
          </p:cNvPr>
          <p:cNvPicPr>
            <a:picLocks noChangeAspect="1"/>
          </p:cNvPicPr>
          <p:nvPr/>
        </p:nvPicPr>
        <p:blipFill>
          <a:blip r:embed="rId4"/>
          <a:stretch>
            <a:fillRect/>
          </a:stretch>
        </p:blipFill>
        <p:spPr>
          <a:xfrm>
            <a:off x="14668819" y="2080729"/>
            <a:ext cx="4517834" cy="8053147"/>
          </a:xfrm>
          <a:prstGeom prst="rect">
            <a:avLst/>
          </a:prstGeom>
        </p:spPr>
      </p:pic>
    </p:spTree>
    <p:extLst>
      <p:ext uri="{BB962C8B-B14F-4D97-AF65-F5344CB8AC3E}">
        <p14:creationId xmlns:p14="http://schemas.microsoft.com/office/powerpoint/2010/main" val="4227487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5E0F8"/>
        </a:solidFill>
        <a:effectLst/>
      </p:bgPr>
    </p:bg>
    <p:spTree>
      <p:nvGrpSpPr>
        <p:cNvPr id="1" name="">
          <a:extLst>
            <a:ext uri="{FF2B5EF4-FFF2-40B4-BE49-F238E27FC236}">
              <a16:creationId xmlns:a16="http://schemas.microsoft.com/office/drawing/2014/main" id="{116547C1-3845-2FA3-1435-884C2B765DBB}"/>
            </a:ext>
          </a:extLst>
        </p:cNvPr>
        <p:cNvGrpSpPr/>
        <p:nvPr/>
      </p:nvGrpSpPr>
      <p:grpSpPr>
        <a:xfrm>
          <a:off x="0" y="0"/>
          <a:ext cx="0" cy="0"/>
          <a:chOff x="0" y="0"/>
          <a:chExt cx="0" cy="0"/>
        </a:xfrm>
      </p:grpSpPr>
      <p:sp>
        <p:nvSpPr>
          <p:cNvPr id="14" name="object 2">
            <a:extLst>
              <a:ext uri="{FF2B5EF4-FFF2-40B4-BE49-F238E27FC236}">
                <a16:creationId xmlns:a16="http://schemas.microsoft.com/office/drawing/2014/main" id="{0520FFCE-371D-1A2F-20D5-8C8CD36E949E}"/>
              </a:ext>
            </a:extLst>
          </p:cNvPr>
          <p:cNvSpPr/>
          <p:nvPr/>
        </p:nvSpPr>
        <p:spPr>
          <a:xfrm flipV="1">
            <a:off x="908681" y="7384734"/>
            <a:ext cx="8608695" cy="3926204"/>
          </a:xfrm>
          <a:custGeom>
            <a:avLst/>
            <a:gdLst/>
            <a:ahLst/>
            <a:cxnLst/>
            <a:rect l="l" t="t" r="r" b="b"/>
            <a:pathLst>
              <a:path w="8608695" h="3926204">
                <a:moveTo>
                  <a:pt x="8187488" y="0"/>
                </a:moveTo>
                <a:lnTo>
                  <a:pt x="5559809" y="0"/>
                </a:lnTo>
                <a:lnTo>
                  <a:pt x="0" y="1885597"/>
                </a:lnTo>
                <a:lnTo>
                  <a:pt x="691957" y="3925859"/>
                </a:lnTo>
                <a:lnTo>
                  <a:pt x="8608376" y="1241019"/>
                </a:lnTo>
                <a:lnTo>
                  <a:pt x="8187488" y="0"/>
                </a:lnTo>
                <a:close/>
              </a:path>
            </a:pathLst>
          </a:custGeom>
          <a:solidFill>
            <a:srgbClr val="BDB1ED"/>
          </a:solidFill>
        </p:spPr>
        <p:txBody>
          <a:bodyPr wrap="square" lIns="0" tIns="0" rIns="0" bIns="0" rtlCol="0"/>
          <a:lstStyle/>
          <a:p>
            <a:endParaRPr/>
          </a:p>
        </p:txBody>
      </p:sp>
      <p:sp>
        <p:nvSpPr>
          <p:cNvPr id="36" name="Rectangle 35">
            <a:extLst>
              <a:ext uri="{FF2B5EF4-FFF2-40B4-BE49-F238E27FC236}">
                <a16:creationId xmlns:a16="http://schemas.microsoft.com/office/drawing/2014/main" id="{37853C98-C183-F7F3-05CF-D17075E6E6EF}"/>
              </a:ext>
            </a:extLst>
          </p:cNvPr>
          <p:cNvSpPr/>
          <p:nvPr/>
        </p:nvSpPr>
        <p:spPr>
          <a:xfrm>
            <a:off x="10539046" y="3031073"/>
            <a:ext cx="8487508" cy="2085862"/>
          </a:xfrm>
          <a:prstGeom prst="rect">
            <a:avLst/>
          </a:prstGeom>
          <a:noFill/>
          <a:ln w="38100">
            <a:solidFill>
              <a:srgbClr val="6E00A5"/>
            </a:solidFill>
          </a:ln>
        </p:spPr>
        <p:txBody>
          <a:bodyPr wrap="square" lIns="0" tIns="0" rIns="0" bIns="0" rtlCol="0" anchor="ctr"/>
          <a:lstStyle/>
          <a:p>
            <a:pPr algn="l"/>
            <a:endParaRPr lang="lv-LV"/>
          </a:p>
        </p:txBody>
      </p:sp>
      <p:sp>
        <p:nvSpPr>
          <p:cNvPr id="35" name="Rectangle 34">
            <a:extLst>
              <a:ext uri="{FF2B5EF4-FFF2-40B4-BE49-F238E27FC236}">
                <a16:creationId xmlns:a16="http://schemas.microsoft.com/office/drawing/2014/main" id="{747E7354-4A36-6613-903A-0C03BF01988B}"/>
              </a:ext>
            </a:extLst>
          </p:cNvPr>
          <p:cNvSpPr/>
          <p:nvPr/>
        </p:nvSpPr>
        <p:spPr>
          <a:xfrm>
            <a:off x="10539046" y="7638619"/>
            <a:ext cx="8487508" cy="2085862"/>
          </a:xfrm>
          <a:prstGeom prst="rect">
            <a:avLst/>
          </a:prstGeom>
          <a:noFill/>
          <a:ln w="38100">
            <a:solidFill>
              <a:srgbClr val="6E00A5"/>
            </a:solidFill>
          </a:ln>
        </p:spPr>
        <p:txBody>
          <a:bodyPr wrap="square" lIns="0" tIns="0" rIns="0" bIns="0" rtlCol="0" anchor="ctr"/>
          <a:lstStyle/>
          <a:p>
            <a:pPr algn="l"/>
            <a:endParaRPr lang="lv-LV"/>
          </a:p>
        </p:txBody>
      </p:sp>
      <p:sp>
        <p:nvSpPr>
          <p:cNvPr id="34" name="Rectangle 33">
            <a:extLst>
              <a:ext uri="{FF2B5EF4-FFF2-40B4-BE49-F238E27FC236}">
                <a16:creationId xmlns:a16="http://schemas.microsoft.com/office/drawing/2014/main" id="{2F1F3FFC-9771-48A6-63E0-ED160FD8EEFC}"/>
              </a:ext>
            </a:extLst>
          </p:cNvPr>
          <p:cNvSpPr/>
          <p:nvPr/>
        </p:nvSpPr>
        <p:spPr>
          <a:xfrm>
            <a:off x="10539046" y="5334846"/>
            <a:ext cx="8487508" cy="2085862"/>
          </a:xfrm>
          <a:prstGeom prst="rect">
            <a:avLst/>
          </a:prstGeom>
          <a:noFill/>
          <a:ln w="38100">
            <a:solidFill>
              <a:srgbClr val="6E00A5"/>
            </a:solidFill>
          </a:ln>
        </p:spPr>
        <p:txBody>
          <a:bodyPr wrap="square" lIns="0" tIns="0" rIns="0" bIns="0" rtlCol="0" anchor="ctr"/>
          <a:lstStyle/>
          <a:p>
            <a:pPr algn="l"/>
            <a:endParaRPr lang="lv-LV"/>
          </a:p>
        </p:txBody>
      </p:sp>
      <p:sp>
        <p:nvSpPr>
          <p:cNvPr id="2" name="Title 1">
            <a:extLst>
              <a:ext uri="{FF2B5EF4-FFF2-40B4-BE49-F238E27FC236}">
                <a16:creationId xmlns:a16="http://schemas.microsoft.com/office/drawing/2014/main" id="{F9C1CE87-C8A6-4967-CB39-CCF5BBD3AC7B}"/>
              </a:ext>
            </a:extLst>
          </p:cNvPr>
          <p:cNvSpPr>
            <a:spLocks noGrp="1"/>
          </p:cNvSpPr>
          <p:nvPr>
            <p:ph type="ctrTitle"/>
          </p:nvPr>
        </p:nvSpPr>
        <p:spPr>
          <a:xfrm>
            <a:off x="772529" y="884005"/>
            <a:ext cx="14789856" cy="1087436"/>
          </a:xfrm>
        </p:spPr>
        <p:txBody>
          <a:bodyPr>
            <a:noAutofit/>
          </a:bodyPr>
          <a:lstStyle/>
          <a:p>
            <a:r>
              <a:rPr lang="lv-LV" sz="5400" b="1" dirty="0">
                <a:solidFill>
                  <a:srgbClr val="6E00A5"/>
                </a:solidFill>
                <a:cs typeface="Times New Roman" panose="02020603050405020304" pitchFamily="18" charset="0"/>
              </a:rPr>
              <a:t>Šķiroto atkritumu savākšanas laukuma sasniegumi</a:t>
            </a:r>
            <a:br>
              <a:rPr lang="lv-LV" sz="5400" b="1" dirty="0">
                <a:solidFill>
                  <a:srgbClr val="6E00A5"/>
                </a:solidFill>
                <a:cs typeface="Times New Roman" panose="02020603050405020304" pitchFamily="18" charset="0"/>
              </a:rPr>
            </a:br>
            <a:br>
              <a:rPr lang="lv-LV" sz="5400" b="1" dirty="0">
                <a:solidFill>
                  <a:srgbClr val="6E00A5"/>
                </a:solidFill>
                <a:cs typeface="Times New Roman" panose="02020603050405020304" pitchFamily="18" charset="0"/>
              </a:rPr>
            </a:br>
            <a:endParaRPr lang="en-LV" sz="5400" b="1" dirty="0">
              <a:solidFill>
                <a:srgbClr val="6E00A5"/>
              </a:solidFill>
            </a:endParaRPr>
          </a:p>
        </p:txBody>
      </p:sp>
      <p:sp>
        <p:nvSpPr>
          <p:cNvPr id="20" name="Text Placeholder 4">
            <a:extLst>
              <a:ext uri="{FF2B5EF4-FFF2-40B4-BE49-F238E27FC236}">
                <a16:creationId xmlns:a16="http://schemas.microsoft.com/office/drawing/2014/main" id="{7F05BE1A-F375-102C-8859-3EB643A48A6F}"/>
              </a:ext>
            </a:extLst>
          </p:cNvPr>
          <p:cNvSpPr txBox="1">
            <a:spLocks/>
          </p:cNvSpPr>
          <p:nvPr/>
        </p:nvSpPr>
        <p:spPr>
          <a:xfrm>
            <a:off x="14692949" y="3244538"/>
            <a:ext cx="3955867" cy="1505027"/>
          </a:xfrm>
          <a:prstGeom prst="rect">
            <a:avLst/>
          </a:prstGeom>
        </p:spPr>
        <p:txBody>
          <a:bodyPr vert="horz" wrap="square" lIns="91440" tIns="45720" rIns="91440" bIns="45720" rtlCol="0" anchor="ctr">
            <a:spAutoFit/>
          </a:bodyPr>
          <a:lstStyle>
            <a:lvl1pPr marL="0" indent="0" algn="l" defTabSz="1507937" rtl="0" eaLnBrk="1" latinLnBrk="0" hangingPunct="1">
              <a:lnSpc>
                <a:spcPct val="90000"/>
              </a:lnSpc>
              <a:spcBef>
                <a:spcPts val="1649"/>
              </a:spcBef>
              <a:buFontTx/>
              <a:buNone/>
              <a:defRPr sz="28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r"/>
            <a:r>
              <a:rPr lang="lv-LV" sz="6600" dirty="0">
                <a:solidFill>
                  <a:srgbClr val="6E00A5"/>
                </a:solidFill>
              </a:rPr>
              <a:t>~30</a:t>
            </a:r>
            <a:br>
              <a:rPr lang="lv-LV" sz="6600" dirty="0">
                <a:solidFill>
                  <a:srgbClr val="6E00A5"/>
                </a:solidFill>
              </a:rPr>
            </a:br>
            <a:r>
              <a:rPr lang="lv-LV" sz="3600" dirty="0">
                <a:solidFill>
                  <a:srgbClr val="6E00A5"/>
                </a:solidFill>
              </a:rPr>
              <a:t>dienā</a:t>
            </a:r>
            <a:endParaRPr lang="lv-LV" sz="6600" dirty="0">
              <a:solidFill>
                <a:srgbClr val="6E00A5"/>
              </a:solidFill>
            </a:endParaRPr>
          </a:p>
        </p:txBody>
      </p:sp>
      <p:sp>
        <p:nvSpPr>
          <p:cNvPr id="23" name="Text Placeholder 10">
            <a:extLst>
              <a:ext uri="{FF2B5EF4-FFF2-40B4-BE49-F238E27FC236}">
                <a16:creationId xmlns:a16="http://schemas.microsoft.com/office/drawing/2014/main" id="{2798D823-E1B5-1676-F2D3-C3854F3DEAC4}"/>
              </a:ext>
            </a:extLst>
          </p:cNvPr>
          <p:cNvSpPr txBox="1">
            <a:spLocks/>
          </p:cNvSpPr>
          <p:nvPr/>
        </p:nvSpPr>
        <p:spPr>
          <a:xfrm>
            <a:off x="10826930" y="3584640"/>
            <a:ext cx="3660197" cy="978729"/>
          </a:xfrm>
          <a:prstGeom prst="rect">
            <a:avLst/>
          </a:prstGeom>
        </p:spPr>
        <p:txBody>
          <a:bodyPr anchor="ctr">
            <a:spAutoFit/>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3200" dirty="0">
                <a:latin typeface="Verdana" panose="020B0604030504040204" pitchFamily="34" charset="0"/>
                <a:ea typeface="Verdana" panose="020B0604030504040204" pitchFamily="34" charset="0"/>
                <a:cs typeface="Times New Roman" panose="02020603050405020304" pitchFamily="18" charset="0"/>
              </a:rPr>
              <a:t>Apmeklētāju skaits</a:t>
            </a:r>
          </a:p>
        </p:txBody>
      </p:sp>
      <p:sp>
        <p:nvSpPr>
          <p:cNvPr id="24" name="Text Placeholder 12">
            <a:extLst>
              <a:ext uri="{FF2B5EF4-FFF2-40B4-BE49-F238E27FC236}">
                <a16:creationId xmlns:a16="http://schemas.microsoft.com/office/drawing/2014/main" id="{A92601D0-7019-41D4-5690-AA760690C6FC}"/>
              </a:ext>
            </a:extLst>
          </p:cNvPr>
          <p:cNvSpPr txBox="1">
            <a:spLocks/>
          </p:cNvSpPr>
          <p:nvPr/>
        </p:nvSpPr>
        <p:spPr>
          <a:xfrm>
            <a:off x="10826930" y="5666812"/>
            <a:ext cx="3660197" cy="1421928"/>
          </a:xfrm>
          <a:prstGeom prst="rect">
            <a:avLst/>
          </a:prstGeom>
        </p:spPr>
        <p:txBody>
          <a:bodyPr wrap="square" anchor="ctr">
            <a:spAutoFit/>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3200" dirty="0">
                <a:latin typeface="Verdana" panose="020B0604030504040204" pitchFamily="34" charset="0"/>
                <a:ea typeface="Verdana" panose="020B0604030504040204" pitchFamily="34" charset="0"/>
                <a:cs typeface="Times New Roman" panose="02020603050405020304" pitchFamily="18" charset="0"/>
              </a:rPr>
              <a:t>Savāktais atkritumu apjoms</a:t>
            </a:r>
          </a:p>
        </p:txBody>
      </p:sp>
      <p:sp>
        <p:nvSpPr>
          <p:cNvPr id="25" name="Text Placeholder 14">
            <a:extLst>
              <a:ext uri="{FF2B5EF4-FFF2-40B4-BE49-F238E27FC236}">
                <a16:creationId xmlns:a16="http://schemas.microsoft.com/office/drawing/2014/main" id="{DF743DBC-15C7-C629-0910-BD860669CB52}"/>
              </a:ext>
            </a:extLst>
          </p:cNvPr>
          <p:cNvSpPr txBox="1">
            <a:spLocks/>
          </p:cNvSpPr>
          <p:nvPr/>
        </p:nvSpPr>
        <p:spPr>
          <a:xfrm>
            <a:off x="10826930" y="7970585"/>
            <a:ext cx="4295839" cy="1421928"/>
          </a:xfrm>
          <a:prstGeom prst="rect">
            <a:avLst/>
          </a:prstGeom>
        </p:spPr>
        <p:txBody>
          <a:bodyPr wrap="square" anchor="ctr">
            <a:spAutoFit/>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3200" dirty="0">
                <a:latin typeface="Verdana" panose="020B0604030504040204" pitchFamily="34" charset="0"/>
                <a:ea typeface="Verdana" panose="020B0604030504040204" pitchFamily="34" charset="0"/>
                <a:cs typeface="Times New Roman" panose="02020603050405020304" pitchFamily="18" charset="0"/>
              </a:rPr>
              <a:t>Nodots pārstrādei vai atkārtotai lietošanai</a:t>
            </a:r>
          </a:p>
        </p:txBody>
      </p:sp>
      <p:sp>
        <p:nvSpPr>
          <p:cNvPr id="26" name="Text Placeholder 4">
            <a:extLst>
              <a:ext uri="{FF2B5EF4-FFF2-40B4-BE49-F238E27FC236}">
                <a16:creationId xmlns:a16="http://schemas.microsoft.com/office/drawing/2014/main" id="{4AF1D03C-009D-9FAC-A85D-9D099E668CCE}"/>
              </a:ext>
            </a:extLst>
          </p:cNvPr>
          <p:cNvSpPr txBox="1">
            <a:spLocks/>
          </p:cNvSpPr>
          <p:nvPr/>
        </p:nvSpPr>
        <p:spPr>
          <a:xfrm>
            <a:off x="14692949" y="5874563"/>
            <a:ext cx="3955867" cy="1006429"/>
          </a:xfrm>
          <a:prstGeom prst="rect">
            <a:avLst/>
          </a:prstGeom>
        </p:spPr>
        <p:txBody>
          <a:bodyPr vert="horz" wrap="square" lIns="91440" tIns="45720" rIns="91440" bIns="45720" rtlCol="0" anchor="ctr">
            <a:spAutoFit/>
          </a:bodyPr>
          <a:lstStyle>
            <a:lvl1pPr marL="0" indent="0" algn="l" defTabSz="1507937" rtl="0" eaLnBrk="1" latinLnBrk="0" hangingPunct="1">
              <a:lnSpc>
                <a:spcPct val="90000"/>
              </a:lnSpc>
              <a:spcBef>
                <a:spcPts val="1649"/>
              </a:spcBef>
              <a:buFontTx/>
              <a:buNone/>
              <a:defRPr sz="28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r"/>
            <a:r>
              <a:rPr lang="lv-LV" sz="6600" dirty="0">
                <a:solidFill>
                  <a:srgbClr val="6E00A5"/>
                </a:solidFill>
              </a:rPr>
              <a:t>&gt;700 t</a:t>
            </a:r>
          </a:p>
        </p:txBody>
      </p:sp>
      <p:sp>
        <p:nvSpPr>
          <p:cNvPr id="27" name="Text Placeholder 4">
            <a:extLst>
              <a:ext uri="{FF2B5EF4-FFF2-40B4-BE49-F238E27FC236}">
                <a16:creationId xmlns:a16="http://schemas.microsoft.com/office/drawing/2014/main" id="{4278FF6E-6593-DA72-1A02-FD9C3E3FB4D9}"/>
              </a:ext>
            </a:extLst>
          </p:cNvPr>
          <p:cNvSpPr txBox="1">
            <a:spLocks/>
          </p:cNvSpPr>
          <p:nvPr/>
        </p:nvSpPr>
        <p:spPr>
          <a:xfrm>
            <a:off x="14692949" y="8178336"/>
            <a:ext cx="3955867" cy="1006429"/>
          </a:xfrm>
          <a:prstGeom prst="rect">
            <a:avLst/>
          </a:prstGeom>
        </p:spPr>
        <p:txBody>
          <a:bodyPr vert="horz" wrap="square" lIns="91440" tIns="45720" rIns="91440" bIns="45720" rtlCol="0" anchor="ctr">
            <a:spAutoFit/>
          </a:bodyPr>
          <a:lstStyle>
            <a:lvl1pPr marL="0" indent="0" algn="l" defTabSz="1507937" rtl="0" eaLnBrk="1" latinLnBrk="0" hangingPunct="1">
              <a:lnSpc>
                <a:spcPct val="90000"/>
              </a:lnSpc>
              <a:spcBef>
                <a:spcPts val="1649"/>
              </a:spcBef>
              <a:buFontTx/>
              <a:buNone/>
              <a:defRPr sz="28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r"/>
            <a:r>
              <a:rPr lang="lv-LV" sz="6600" dirty="0">
                <a:solidFill>
                  <a:srgbClr val="6E00A5"/>
                </a:solidFill>
              </a:rPr>
              <a:t>100 %</a:t>
            </a:r>
          </a:p>
        </p:txBody>
      </p:sp>
      <p:pic>
        <p:nvPicPr>
          <p:cNvPr id="11" name="Picture 4">
            <a:extLst>
              <a:ext uri="{FF2B5EF4-FFF2-40B4-BE49-F238E27FC236}">
                <a16:creationId xmlns:a16="http://schemas.microsoft.com/office/drawing/2014/main" id="{86384495-E058-27D5-5722-3835550B9570}"/>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a:fillRect/>
          </a:stretch>
        </p:blipFill>
        <p:spPr bwMode="auto">
          <a:xfrm>
            <a:off x="953737" y="3013505"/>
            <a:ext cx="9099107" cy="6710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785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E0F8"/>
        </a:solidFill>
        <a:effectLst/>
      </p:bgPr>
    </p:bg>
    <p:spTree>
      <p:nvGrpSpPr>
        <p:cNvPr id="1" name="">
          <a:extLst>
            <a:ext uri="{FF2B5EF4-FFF2-40B4-BE49-F238E27FC236}">
              <a16:creationId xmlns:a16="http://schemas.microsoft.com/office/drawing/2014/main" id="{C72DCBEE-424B-0DC8-8382-ED2BDD5D9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9E1F7-0655-7A86-58E8-1AAACA18721E}"/>
              </a:ext>
            </a:extLst>
          </p:cNvPr>
          <p:cNvSpPr>
            <a:spLocks noGrp="1"/>
          </p:cNvSpPr>
          <p:nvPr>
            <p:ph type="ctrTitle"/>
          </p:nvPr>
        </p:nvSpPr>
        <p:spPr>
          <a:xfrm>
            <a:off x="772529" y="884005"/>
            <a:ext cx="13980963" cy="1087436"/>
          </a:xfrm>
        </p:spPr>
        <p:txBody>
          <a:bodyPr>
            <a:noAutofit/>
          </a:bodyPr>
          <a:lstStyle/>
          <a:p>
            <a:r>
              <a:rPr lang="lv-LV" sz="5400" b="1" dirty="0">
                <a:solidFill>
                  <a:srgbClr val="6E00A5"/>
                </a:solidFill>
                <a:cs typeface="Times New Roman" panose="02020603050405020304" pitchFamily="18" charset="0"/>
              </a:rPr>
              <a:t>Šķiroto atkritumu savākšanas laukums Rīgā: apmeklētāju apmierinātības aptauja</a:t>
            </a:r>
            <a:br>
              <a:rPr lang="lv-LV" sz="5400" b="1" dirty="0">
                <a:solidFill>
                  <a:srgbClr val="6E00A5"/>
                </a:solidFill>
                <a:cs typeface="Times New Roman" panose="02020603050405020304" pitchFamily="18" charset="0"/>
              </a:rPr>
            </a:br>
            <a:endParaRPr lang="en-LV" sz="5400" b="1" dirty="0">
              <a:solidFill>
                <a:srgbClr val="6E00A5"/>
              </a:solidFill>
            </a:endParaRPr>
          </a:p>
        </p:txBody>
      </p:sp>
      <p:pic>
        <p:nvPicPr>
          <p:cNvPr id="4" name="Picture 3" descr="Forms response chart. Question title: 1. Cik apmierināts/-a Jūs esat ar Šķiroto atkritumu savākšanas laukuma darbību kopumā?. Number of responses: 158 responses.">
            <a:extLst>
              <a:ext uri="{FF2B5EF4-FFF2-40B4-BE49-F238E27FC236}">
                <a16:creationId xmlns:a16="http://schemas.microsoft.com/office/drawing/2014/main" id="{8CDE635F-C9E0-8179-297E-37F809D44FFB}"/>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21264" y="3752263"/>
            <a:ext cx="7521218" cy="3372351"/>
          </a:xfrm>
          <a:prstGeom prst="rect">
            <a:avLst/>
          </a:prstGeom>
          <a:noFill/>
          <a:ln>
            <a:noFill/>
          </a:ln>
        </p:spPr>
      </p:pic>
      <p:pic>
        <p:nvPicPr>
          <p:cNvPr id="7" name="Picture 6" descr="Forms response chart. Question title: 4. Vai Jūs plānojat atkārtoti izmantot šo šķirošanas laukumu atkritumu nodošanai?  . Number of responses: 158 responses.">
            <a:extLst>
              <a:ext uri="{FF2B5EF4-FFF2-40B4-BE49-F238E27FC236}">
                <a16:creationId xmlns:a16="http://schemas.microsoft.com/office/drawing/2014/main" id="{B4E944CA-ECE3-017D-C258-14DC63A4EEF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6420902" y="7026343"/>
            <a:ext cx="7521218" cy="3372350"/>
          </a:xfrm>
          <a:prstGeom prst="rect">
            <a:avLst/>
          </a:prstGeom>
          <a:noFill/>
          <a:ln>
            <a:noFill/>
          </a:ln>
        </p:spPr>
      </p:pic>
      <p:pic>
        <p:nvPicPr>
          <p:cNvPr id="9" name="Picture 8">
            <a:extLst>
              <a:ext uri="{FF2B5EF4-FFF2-40B4-BE49-F238E27FC236}">
                <a16:creationId xmlns:a16="http://schemas.microsoft.com/office/drawing/2014/main" id="{6B0C6643-B201-D410-8D57-854E19A737C4}"/>
              </a:ext>
            </a:extLst>
          </p:cNvPr>
          <p:cNvPicPr>
            <a:picLocks noChangeAspect="1"/>
          </p:cNvPicPr>
          <p:nvPr/>
        </p:nvPicPr>
        <p:blipFill>
          <a:blip r:embed="rId4"/>
          <a:srcRect/>
          <a:stretch>
            <a:fillRect/>
          </a:stretch>
        </p:blipFill>
        <p:spPr bwMode="auto">
          <a:xfrm>
            <a:off x="13942454" y="3752263"/>
            <a:ext cx="6163234" cy="3466820"/>
          </a:xfrm>
          <a:prstGeom prst="rect">
            <a:avLst/>
          </a:prstGeom>
        </p:spPr>
      </p:pic>
      <p:pic>
        <p:nvPicPr>
          <p:cNvPr id="12" name="Picture 11" descr="Forms response chart. Question title: 8. Novērtējot savu pieredzi 10 zvaigžņu vērtējumā, cik ļoti Jūs ieteiktu šo šķirošanas laukumu citiem?  . Number of responses: 158 responses.">
            <a:extLst>
              <a:ext uri="{FF2B5EF4-FFF2-40B4-BE49-F238E27FC236}">
                <a16:creationId xmlns:a16="http://schemas.microsoft.com/office/drawing/2014/main" id="{115E184F-CE13-5B05-C521-F79D3CCD89AB}"/>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13793382" y="7190843"/>
            <a:ext cx="6312305" cy="3207850"/>
          </a:xfrm>
          <a:prstGeom prst="rect">
            <a:avLst/>
          </a:prstGeom>
          <a:noFill/>
          <a:ln>
            <a:noFill/>
          </a:ln>
        </p:spPr>
      </p:pic>
      <p:sp>
        <p:nvSpPr>
          <p:cNvPr id="16" name="Text Placeholder 3">
            <a:extLst>
              <a:ext uri="{FF2B5EF4-FFF2-40B4-BE49-F238E27FC236}">
                <a16:creationId xmlns:a16="http://schemas.microsoft.com/office/drawing/2014/main" id="{A1274518-5A57-FF32-DFB0-ACC5A5BC4952}"/>
              </a:ext>
            </a:extLst>
          </p:cNvPr>
          <p:cNvSpPr txBox="1">
            <a:spLocks/>
          </p:cNvSpPr>
          <p:nvPr/>
        </p:nvSpPr>
        <p:spPr>
          <a:xfrm>
            <a:off x="769016" y="3458276"/>
            <a:ext cx="5652247" cy="7304564"/>
          </a:xfrm>
          <a:prstGeom prst="rect">
            <a:avLst/>
          </a:prstGeom>
        </p:spPr>
        <p:txBody>
          <a:bodyPr vert="horz" wrap="square" lIns="91440" tIns="45720" rIns="91440" bIns="45720" rtlCol="0">
            <a:spAutoFit/>
          </a:bodyPr>
          <a:lstStyle>
            <a:lvl1pPr marL="0" indent="0" algn="l" defTabSz="1507937" rtl="0" eaLnBrk="1" latinLnBrk="0" hangingPunct="1">
              <a:lnSpc>
                <a:spcPct val="100000"/>
              </a:lnSpc>
              <a:spcBef>
                <a:spcPts val="1649"/>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r>
              <a:rPr lang="lv-LV" sz="2600" dirty="0">
                <a:cs typeface="Times New Roman" panose="02020603050405020304" pitchFamily="18" charset="0"/>
              </a:rPr>
              <a:t>Aptaujas dalībnieki norādīja, </a:t>
            </a:r>
            <a:br>
              <a:rPr lang="lv-LV" sz="2600" dirty="0">
                <a:cs typeface="Times New Roman" panose="02020603050405020304" pitchFamily="18" charset="0"/>
              </a:rPr>
            </a:br>
            <a:r>
              <a:rPr lang="lv-LV" sz="2600" dirty="0">
                <a:cs typeface="Times New Roman" panose="02020603050405020304" pitchFamily="18" charset="0"/>
              </a:rPr>
              <a:t>ka šādus laukumus būtu lietderīgi izveidot gan katrā Rīgas apkaimē, gan citās pilsētās Latvijā. </a:t>
            </a:r>
          </a:p>
          <a:p>
            <a:r>
              <a:rPr lang="lv-LV" sz="2600" dirty="0">
                <a:cs typeface="Times New Roman" panose="02020603050405020304" pitchFamily="18" charset="0"/>
              </a:rPr>
              <a:t>Konkrētu vietu ziņā visbiežāk minēta Pārdaugava </a:t>
            </a:r>
            <a:br>
              <a:rPr lang="lv-LV" sz="2600" dirty="0">
                <a:cs typeface="Times New Roman" panose="02020603050405020304" pitchFamily="18" charset="0"/>
              </a:rPr>
            </a:br>
            <a:r>
              <a:rPr lang="lv-LV" sz="2600" dirty="0">
                <a:cs typeface="Times New Roman" panose="02020603050405020304" pitchFamily="18" charset="0"/>
              </a:rPr>
              <a:t>(10 pieminējumi), kā arī atsevišķas apkaimes — </a:t>
            </a:r>
            <a:br>
              <a:rPr lang="lv-LV" sz="2600" dirty="0">
                <a:cs typeface="Times New Roman" panose="02020603050405020304" pitchFamily="18" charset="0"/>
              </a:rPr>
            </a:br>
            <a:r>
              <a:rPr lang="lv-LV" sz="2600" dirty="0">
                <a:cs typeface="Times New Roman" panose="02020603050405020304" pitchFamily="18" charset="0"/>
              </a:rPr>
              <a:t>Imanta, Āgenskalns, Teika/Jugla, Ziepniekkalns, Bolderāja, Vecmīlgrāvis un citas. </a:t>
            </a:r>
          </a:p>
          <a:p>
            <a:r>
              <a:rPr lang="lv-LV" sz="2600" dirty="0">
                <a:cs typeface="Times New Roman" panose="02020603050405020304" pitchFamily="18" charset="0"/>
              </a:rPr>
              <a:t>Vairāki respondenti minēja arī Pierīgas pašvaldības (Mārupe, Ķekava, Jūrmala, Ogre) un citas Latvijas pilsētas (Jelgava, Dobele).</a:t>
            </a:r>
          </a:p>
        </p:txBody>
      </p:sp>
    </p:spTree>
    <p:extLst>
      <p:ext uri="{BB962C8B-B14F-4D97-AF65-F5344CB8AC3E}">
        <p14:creationId xmlns:p14="http://schemas.microsoft.com/office/powerpoint/2010/main" val="2920516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12A26-0C09-A645-ADC3-8D66385133AD}"/>
              </a:ext>
            </a:extLst>
          </p:cNvPr>
          <p:cNvSpPr>
            <a:spLocks noGrp="1"/>
          </p:cNvSpPr>
          <p:nvPr>
            <p:ph type="ctrTitle"/>
          </p:nvPr>
        </p:nvSpPr>
        <p:spPr>
          <a:xfrm>
            <a:off x="1187999" y="2328438"/>
            <a:ext cx="9995816" cy="4038812"/>
          </a:xfrm>
        </p:spPr>
        <p:txBody>
          <a:bodyPr/>
          <a:lstStyle/>
          <a:p>
            <a:r>
              <a:rPr lang="lv-LV" sz="8000" b="1" dirty="0">
                <a:solidFill>
                  <a:srgbClr val="6E00A5"/>
                </a:solidFill>
              </a:rPr>
              <a:t>Paldies par uzmanību!</a:t>
            </a:r>
            <a:endParaRPr lang="en-LV" sz="8000" b="1" dirty="0">
              <a:solidFill>
                <a:srgbClr val="6E00A5"/>
              </a:solidFill>
            </a:endParaRPr>
          </a:p>
        </p:txBody>
      </p:sp>
      <p:sp>
        <p:nvSpPr>
          <p:cNvPr id="5" name="Text Placeholder 2">
            <a:extLst>
              <a:ext uri="{FF2B5EF4-FFF2-40B4-BE49-F238E27FC236}">
                <a16:creationId xmlns:a16="http://schemas.microsoft.com/office/drawing/2014/main" id="{9CA5D5AD-B7E1-EEDF-7370-653A7F2DC8B4}"/>
              </a:ext>
            </a:extLst>
          </p:cNvPr>
          <p:cNvSpPr txBox="1">
            <a:spLocks/>
          </p:cNvSpPr>
          <p:nvPr/>
        </p:nvSpPr>
        <p:spPr>
          <a:xfrm>
            <a:off x="1187999" y="6367250"/>
            <a:ext cx="6854564" cy="454694"/>
          </a:xfrm>
          <a:prstGeom prst="rect">
            <a:avLst/>
          </a:prstGeom>
        </p:spPr>
        <p:txBody>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4000" dirty="0"/>
              <a:t>Projektu vadītāja</a:t>
            </a:r>
            <a:endParaRPr lang="en-LV" sz="4000" dirty="0"/>
          </a:p>
        </p:txBody>
      </p:sp>
      <p:sp>
        <p:nvSpPr>
          <p:cNvPr id="6" name="Title 1">
            <a:extLst>
              <a:ext uri="{FF2B5EF4-FFF2-40B4-BE49-F238E27FC236}">
                <a16:creationId xmlns:a16="http://schemas.microsoft.com/office/drawing/2014/main" id="{448BC9BE-96AD-74A5-25F8-5DEA257E204F}"/>
              </a:ext>
            </a:extLst>
          </p:cNvPr>
          <p:cNvSpPr txBox="1">
            <a:spLocks/>
          </p:cNvSpPr>
          <p:nvPr/>
        </p:nvSpPr>
        <p:spPr>
          <a:xfrm>
            <a:off x="1187999" y="5410129"/>
            <a:ext cx="9756666" cy="856636"/>
          </a:xfrm>
          <a:prstGeom prst="rect">
            <a:avLst/>
          </a:prstGeom>
        </p:spPr>
        <p:txBody>
          <a:bodyPr vert="horz" lIns="91440" tIns="45720" rIns="91440" bIns="45720" rtlCol="0" anchor="t" anchorCtr="0">
            <a:noAutofit/>
          </a:bodyPr>
          <a:lstStyle>
            <a:lvl1pPr algn="l" defTabSz="1507937" rtl="0" eaLnBrk="1" latinLnBrk="0" hangingPunct="1">
              <a:lnSpc>
                <a:spcPct val="90000"/>
              </a:lnSpc>
              <a:spcBef>
                <a:spcPct val="0"/>
              </a:spcBef>
              <a:buNone/>
              <a:defRPr sz="8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5400" dirty="0"/>
              <a:t>Irina Semjonova</a:t>
            </a:r>
            <a:endParaRPr lang="en-LV" sz="5400" dirty="0"/>
          </a:p>
        </p:txBody>
      </p:sp>
      <p:sp>
        <p:nvSpPr>
          <p:cNvPr id="8" name="Text Placeholder 3">
            <a:extLst>
              <a:ext uri="{FF2B5EF4-FFF2-40B4-BE49-F238E27FC236}">
                <a16:creationId xmlns:a16="http://schemas.microsoft.com/office/drawing/2014/main" id="{96306B32-3734-7B1A-65CF-4106FDC002BA}"/>
              </a:ext>
            </a:extLst>
          </p:cNvPr>
          <p:cNvSpPr txBox="1">
            <a:spLocks/>
          </p:cNvSpPr>
          <p:nvPr/>
        </p:nvSpPr>
        <p:spPr>
          <a:xfrm>
            <a:off x="1187999" y="7440779"/>
            <a:ext cx="6854564" cy="454694"/>
          </a:xfrm>
          <a:prstGeom prst="rect">
            <a:avLst/>
          </a:prstGeom>
        </p:spPr>
        <p:txBody>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4000" dirty="0"/>
              <a:t>+371 29159642</a:t>
            </a:r>
            <a:endParaRPr lang="en-LV" sz="4000" dirty="0"/>
          </a:p>
        </p:txBody>
      </p:sp>
      <p:sp>
        <p:nvSpPr>
          <p:cNvPr id="9" name="Text Placeholder 4">
            <a:extLst>
              <a:ext uri="{FF2B5EF4-FFF2-40B4-BE49-F238E27FC236}">
                <a16:creationId xmlns:a16="http://schemas.microsoft.com/office/drawing/2014/main" id="{7E5E659F-FAA6-E44D-ADBE-38C635844FC1}"/>
              </a:ext>
            </a:extLst>
          </p:cNvPr>
          <p:cNvSpPr txBox="1">
            <a:spLocks/>
          </p:cNvSpPr>
          <p:nvPr/>
        </p:nvSpPr>
        <p:spPr>
          <a:xfrm>
            <a:off x="1187999" y="8096444"/>
            <a:ext cx="6854564" cy="363273"/>
          </a:xfrm>
          <a:prstGeom prst="rect">
            <a:avLst/>
          </a:prstGeom>
        </p:spPr>
        <p:txBody>
          <a:bodyP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lv-LV" sz="4000" dirty="0"/>
              <a:t>irina.semjonova@cleanr.lv</a:t>
            </a:r>
            <a:endParaRPr lang="en-LV" sz="4000" dirty="0"/>
          </a:p>
        </p:txBody>
      </p:sp>
      <p:pic>
        <p:nvPicPr>
          <p:cNvPr id="15" name="Picture 14">
            <a:extLst>
              <a:ext uri="{FF2B5EF4-FFF2-40B4-BE49-F238E27FC236}">
                <a16:creationId xmlns:a16="http://schemas.microsoft.com/office/drawing/2014/main" id="{71213621-D641-4016-EDA1-EDF1BE414757}"/>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8044243" y="2989386"/>
            <a:ext cx="12061445" cy="7229434"/>
          </a:xfrm>
          <a:custGeom>
            <a:avLst/>
            <a:gdLst>
              <a:gd name="csX0" fmla="*/ 11334560 w 11334560"/>
              <a:gd name="csY0" fmla="*/ 0 h 6793751"/>
              <a:gd name="csX1" fmla="*/ 11334560 w 11334560"/>
              <a:gd name="csY1" fmla="*/ 5438618 h 6793751"/>
              <a:gd name="csX2" fmla="*/ 680765 w 11334560"/>
              <a:gd name="csY2" fmla="*/ 6793751 h 6793751"/>
              <a:gd name="csX3" fmla="*/ 0 w 11334560"/>
              <a:gd name="csY3" fmla="*/ 1441725 h 6793751"/>
            </a:gdLst>
            <a:ahLst/>
            <a:cxnLst>
              <a:cxn ang="0">
                <a:pos x="csX0" y="csY0"/>
              </a:cxn>
              <a:cxn ang="0">
                <a:pos x="csX1" y="csY1"/>
              </a:cxn>
              <a:cxn ang="0">
                <a:pos x="csX2" y="csY2"/>
              </a:cxn>
              <a:cxn ang="0">
                <a:pos x="csX3" y="csY3"/>
              </a:cxn>
            </a:cxnLst>
            <a:rect l="l" t="t" r="r" b="b"/>
            <a:pathLst>
              <a:path w="11334560" h="6793751">
                <a:moveTo>
                  <a:pt x="11334560" y="0"/>
                </a:moveTo>
                <a:lnTo>
                  <a:pt x="11334560" y="5438618"/>
                </a:lnTo>
                <a:lnTo>
                  <a:pt x="680765" y="6793751"/>
                </a:lnTo>
                <a:lnTo>
                  <a:pt x="0" y="1441725"/>
                </a:lnTo>
                <a:close/>
              </a:path>
            </a:pathLst>
          </a:custGeom>
        </p:spPr>
      </p:pic>
      <p:sp>
        <p:nvSpPr>
          <p:cNvPr id="11" name="Freeform: Shape 10">
            <a:extLst>
              <a:ext uri="{FF2B5EF4-FFF2-40B4-BE49-F238E27FC236}">
                <a16:creationId xmlns:a16="http://schemas.microsoft.com/office/drawing/2014/main" id="{583F61F9-867F-1726-2753-5A4E603EDDA7}"/>
              </a:ext>
            </a:extLst>
          </p:cNvPr>
          <p:cNvSpPr/>
          <p:nvPr/>
        </p:nvSpPr>
        <p:spPr>
          <a:xfrm>
            <a:off x="14454554" y="67608"/>
            <a:ext cx="5651134" cy="2680248"/>
          </a:xfrm>
          <a:custGeom>
            <a:avLst/>
            <a:gdLst>
              <a:gd name="csX0" fmla="*/ 2972770 w 2972770"/>
              <a:gd name="csY0" fmla="*/ 0 h 1409940"/>
              <a:gd name="csX1" fmla="*/ 2972770 w 2972770"/>
              <a:gd name="csY1" fmla="*/ 1048506 h 1409940"/>
              <a:gd name="csX2" fmla="*/ 131244 w 2972770"/>
              <a:gd name="csY2" fmla="*/ 1409940 h 1409940"/>
              <a:gd name="csX3" fmla="*/ 0 w 2972770"/>
              <a:gd name="csY3" fmla="*/ 378128 h 1409940"/>
            </a:gdLst>
            <a:ahLst/>
            <a:cxnLst>
              <a:cxn ang="0">
                <a:pos x="csX0" y="csY0"/>
              </a:cxn>
              <a:cxn ang="0">
                <a:pos x="csX1" y="csY1"/>
              </a:cxn>
              <a:cxn ang="0">
                <a:pos x="csX2" y="csY2"/>
              </a:cxn>
              <a:cxn ang="0">
                <a:pos x="csX3" y="csY3"/>
              </a:cxn>
            </a:cxnLst>
            <a:rect l="l" t="t" r="r" b="b"/>
            <a:pathLst>
              <a:path w="2972770" h="1409940">
                <a:moveTo>
                  <a:pt x="2972770" y="0"/>
                </a:moveTo>
                <a:lnTo>
                  <a:pt x="2972770" y="1048506"/>
                </a:lnTo>
                <a:lnTo>
                  <a:pt x="131244" y="1409940"/>
                </a:lnTo>
                <a:lnTo>
                  <a:pt x="0" y="378128"/>
                </a:lnTo>
                <a:close/>
              </a:path>
            </a:pathLst>
          </a:custGeom>
          <a:solidFill>
            <a:srgbClr val="6E00A5"/>
          </a:solidFill>
        </p:spPr>
        <p:txBody>
          <a:bodyPr wrap="square" lIns="0" tIns="0" rIns="0" bIns="0" rtlCol="0" anchor="ctr">
            <a:noAutofit/>
          </a:bodyPr>
          <a:lstStyle/>
          <a:p>
            <a:pPr algn="l"/>
            <a:endParaRPr lang="lv-LV" dirty="0"/>
          </a:p>
        </p:txBody>
      </p:sp>
      <p:sp>
        <p:nvSpPr>
          <p:cNvPr id="13" name="Freeform: Shape 12">
            <a:extLst>
              <a:ext uri="{FF2B5EF4-FFF2-40B4-BE49-F238E27FC236}">
                <a16:creationId xmlns:a16="http://schemas.microsoft.com/office/drawing/2014/main" id="{FC6479DF-2678-1B7B-775F-8195AF59E91C}"/>
              </a:ext>
            </a:extLst>
          </p:cNvPr>
          <p:cNvSpPr/>
          <p:nvPr/>
        </p:nvSpPr>
        <p:spPr>
          <a:xfrm>
            <a:off x="15723266" y="1006701"/>
            <a:ext cx="3113710" cy="802061"/>
          </a:xfrm>
          <a:custGeom>
            <a:avLst/>
            <a:gdLst>
              <a:gd name="connsiteX0" fmla="*/ 1406626 w 1637962"/>
              <a:gd name="connsiteY0" fmla="*/ 171094 h 421923"/>
              <a:gd name="connsiteX1" fmla="*/ 1360686 w 1637962"/>
              <a:gd name="connsiteY1" fmla="*/ 133786 h 421923"/>
              <a:gd name="connsiteX2" fmla="*/ 1301177 w 1637962"/>
              <a:gd name="connsiteY2" fmla="*/ 119906 h 421923"/>
              <a:gd name="connsiteX3" fmla="*/ 1247837 w 1637962"/>
              <a:gd name="connsiteY3" fmla="*/ 131319 h 421923"/>
              <a:gd name="connsiteX4" fmla="*/ 1214231 w 1637962"/>
              <a:gd name="connsiteY4" fmla="*/ 153825 h 421923"/>
              <a:gd name="connsiteX5" fmla="*/ 1214231 w 1637962"/>
              <a:gd name="connsiteY5" fmla="*/ 126075 h 421923"/>
              <a:gd name="connsiteX6" fmla="*/ 1157496 w 1637962"/>
              <a:gd name="connsiteY6" fmla="*/ 126075 h 421923"/>
              <a:gd name="connsiteX7" fmla="*/ 1157496 w 1637962"/>
              <a:gd name="connsiteY7" fmla="*/ 415902 h 421923"/>
              <a:gd name="connsiteX8" fmla="*/ 1216083 w 1637962"/>
              <a:gd name="connsiteY8" fmla="*/ 415902 h 421923"/>
              <a:gd name="connsiteX9" fmla="*/ 1216083 w 1637962"/>
              <a:gd name="connsiteY9" fmla="*/ 216723 h 421923"/>
              <a:gd name="connsiteX10" fmla="*/ 1249689 w 1637962"/>
              <a:gd name="connsiteY10" fmla="*/ 188050 h 421923"/>
              <a:gd name="connsiteX11" fmla="*/ 1299331 w 1637962"/>
              <a:gd name="connsiteY11" fmla="*/ 175410 h 421923"/>
              <a:gd name="connsiteX12" fmla="*/ 1332938 w 1637962"/>
              <a:gd name="connsiteY12" fmla="*/ 183116 h 421923"/>
              <a:gd name="connsiteX13" fmla="*/ 1359146 w 1637962"/>
              <a:gd name="connsiteY13" fmla="*/ 203773 h 421923"/>
              <a:gd name="connsiteX14" fmla="*/ 1371792 w 1637962"/>
              <a:gd name="connsiteY14" fmla="*/ 228441 h 421923"/>
              <a:gd name="connsiteX15" fmla="*/ 1376414 w 1637962"/>
              <a:gd name="connsiteY15" fmla="*/ 270993 h 421923"/>
              <a:gd name="connsiteX16" fmla="*/ 1376414 w 1637962"/>
              <a:gd name="connsiteY16" fmla="*/ 415905 h 421923"/>
              <a:gd name="connsiteX17" fmla="*/ 1434995 w 1637962"/>
              <a:gd name="connsiteY17" fmla="*/ 415905 h 421923"/>
              <a:gd name="connsiteX18" fmla="*/ 1434995 w 1637962"/>
              <a:gd name="connsiteY18" fmla="*/ 274078 h 421923"/>
              <a:gd name="connsiteX19" fmla="*/ 1427905 w 1637962"/>
              <a:gd name="connsiteY19" fmla="*/ 212721 h 421923"/>
              <a:gd name="connsiteX20" fmla="*/ 1406632 w 1637962"/>
              <a:gd name="connsiteY20" fmla="*/ 171097 h 421923"/>
              <a:gd name="connsiteX21" fmla="*/ 1637321 w 1637962"/>
              <a:gd name="connsiteY21" fmla="*/ 119883 h 421923"/>
              <a:gd name="connsiteX22" fmla="*/ 1577813 w 1637962"/>
              <a:gd name="connsiteY22" fmla="*/ 133746 h 421923"/>
              <a:gd name="connsiteX23" fmla="*/ 1531872 w 1637962"/>
              <a:gd name="connsiteY23" fmla="*/ 171053 h 421923"/>
              <a:gd name="connsiteX24" fmla="*/ 1510599 w 1637962"/>
              <a:gd name="connsiteY24" fmla="*/ 212678 h 421923"/>
              <a:gd name="connsiteX25" fmla="*/ 1503509 w 1637962"/>
              <a:gd name="connsiteY25" fmla="*/ 274035 h 421923"/>
              <a:gd name="connsiteX26" fmla="*/ 1503509 w 1637962"/>
              <a:gd name="connsiteY26" fmla="*/ 415865 h 421923"/>
              <a:gd name="connsiteX27" fmla="*/ 1562090 w 1637962"/>
              <a:gd name="connsiteY27" fmla="*/ 415865 h 421923"/>
              <a:gd name="connsiteX28" fmla="*/ 1562090 w 1637962"/>
              <a:gd name="connsiteY28" fmla="*/ 270952 h 421923"/>
              <a:gd name="connsiteX29" fmla="*/ 1566713 w 1637962"/>
              <a:gd name="connsiteY29" fmla="*/ 228401 h 421923"/>
              <a:gd name="connsiteX30" fmla="*/ 1579359 w 1637962"/>
              <a:gd name="connsiteY30" fmla="*/ 203733 h 421923"/>
              <a:gd name="connsiteX31" fmla="*/ 1605566 w 1637962"/>
              <a:gd name="connsiteY31" fmla="*/ 183075 h 421923"/>
              <a:gd name="connsiteX32" fmla="*/ 1637963 w 1637962"/>
              <a:gd name="connsiteY32" fmla="*/ 175436 h 421923"/>
              <a:gd name="connsiteX33" fmla="*/ 1637963 w 1637962"/>
              <a:gd name="connsiteY33" fmla="*/ 119883 h 421923"/>
              <a:gd name="connsiteX34" fmla="*/ 1637327 w 1637962"/>
              <a:gd name="connsiteY34" fmla="*/ 119883 h 421923"/>
              <a:gd name="connsiteX35" fmla="*/ 1587370 w 1637962"/>
              <a:gd name="connsiteY35" fmla="*/ 28042 h 421923"/>
              <a:gd name="connsiteX36" fmla="*/ 1538705 w 1637962"/>
              <a:gd name="connsiteY36" fmla="*/ 0 h 421923"/>
              <a:gd name="connsiteX37" fmla="*/ 1469218 w 1637962"/>
              <a:gd name="connsiteY37" fmla="*/ 40700 h 421923"/>
              <a:gd name="connsiteX38" fmla="*/ 1399739 w 1637962"/>
              <a:gd name="connsiteY38" fmla="*/ 14 h 421923"/>
              <a:gd name="connsiteX39" fmla="*/ 1351123 w 1637962"/>
              <a:gd name="connsiteY39" fmla="*/ 28013 h 421923"/>
              <a:gd name="connsiteX40" fmla="*/ 1469255 w 1637962"/>
              <a:gd name="connsiteY40" fmla="*/ 96319 h 421923"/>
              <a:gd name="connsiteX41" fmla="*/ 1587368 w 1637962"/>
              <a:gd name="connsiteY41" fmla="*/ 28045 h 421923"/>
              <a:gd name="connsiteX42" fmla="*/ 1032305 w 1637962"/>
              <a:gd name="connsiteY42" fmla="*/ 152595 h 421923"/>
              <a:gd name="connsiteX43" fmla="*/ 989447 w 1637962"/>
              <a:gd name="connsiteY43" fmla="*/ 127621 h 421923"/>
              <a:gd name="connsiteX44" fmla="*/ 941657 w 1637962"/>
              <a:gd name="connsiteY44" fmla="*/ 119909 h 421923"/>
              <a:gd name="connsiteX45" fmla="*/ 941021 w 1637962"/>
              <a:gd name="connsiteY45" fmla="*/ 119930 h 421923"/>
              <a:gd name="connsiteX46" fmla="*/ 791582 w 1637962"/>
              <a:gd name="connsiteY46" fmla="*/ 270990 h 421923"/>
              <a:gd name="connsiteX47" fmla="*/ 941024 w 1637962"/>
              <a:gd name="connsiteY47" fmla="*/ 421914 h 421923"/>
              <a:gd name="connsiteX48" fmla="*/ 942917 w 1637962"/>
              <a:gd name="connsiteY48" fmla="*/ 421914 h 421923"/>
              <a:gd name="connsiteX49" fmla="*/ 991602 w 1637962"/>
              <a:gd name="connsiteY49" fmla="*/ 413750 h 421923"/>
              <a:gd name="connsiteX50" fmla="*/ 1032302 w 1637962"/>
              <a:gd name="connsiteY50" fmla="*/ 389388 h 421923"/>
              <a:gd name="connsiteX51" fmla="*/ 1032302 w 1637962"/>
              <a:gd name="connsiteY51" fmla="*/ 415905 h 421923"/>
              <a:gd name="connsiteX52" fmla="*/ 1089028 w 1637962"/>
              <a:gd name="connsiteY52" fmla="*/ 415905 h 421923"/>
              <a:gd name="connsiteX53" fmla="*/ 1089028 w 1637962"/>
              <a:gd name="connsiteY53" fmla="*/ 126078 h 421923"/>
              <a:gd name="connsiteX54" fmla="*/ 1032302 w 1637962"/>
              <a:gd name="connsiteY54" fmla="*/ 126078 h 421923"/>
              <a:gd name="connsiteX55" fmla="*/ 1032302 w 1637962"/>
              <a:gd name="connsiteY55" fmla="*/ 152595 h 421923"/>
              <a:gd name="connsiteX56" fmla="*/ 1030450 w 1637962"/>
              <a:gd name="connsiteY56" fmla="*/ 325257 h 421923"/>
              <a:gd name="connsiteX57" fmla="*/ 994382 w 1637962"/>
              <a:gd name="connsiteY57" fmla="*/ 355781 h 421923"/>
              <a:gd name="connsiteX58" fmla="*/ 966308 w 1637962"/>
              <a:gd name="connsiteY58" fmla="*/ 365229 h 421923"/>
              <a:gd name="connsiteX59" fmla="*/ 956467 w 1637962"/>
              <a:gd name="connsiteY59" fmla="*/ 366405 h 421923"/>
              <a:gd name="connsiteX60" fmla="*/ 952671 w 1637962"/>
              <a:gd name="connsiteY60" fmla="*/ 366523 h 421923"/>
              <a:gd name="connsiteX61" fmla="*/ 949559 w 1637962"/>
              <a:gd name="connsiteY61" fmla="*/ 366523 h 421923"/>
              <a:gd name="connsiteX62" fmla="*/ 934983 w 1637962"/>
              <a:gd name="connsiteY62" fmla="*/ 365529 h 421923"/>
              <a:gd name="connsiteX63" fmla="*/ 850284 w 1637962"/>
              <a:gd name="connsiteY63" fmla="*/ 270730 h 421923"/>
              <a:gd name="connsiteX64" fmla="*/ 943301 w 1637962"/>
              <a:gd name="connsiteY64" fmla="*/ 175332 h 421923"/>
              <a:gd name="connsiteX65" fmla="*/ 947820 w 1637962"/>
              <a:gd name="connsiteY65" fmla="*/ 175413 h 421923"/>
              <a:gd name="connsiteX66" fmla="*/ 995610 w 1637962"/>
              <a:gd name="connsiteY66" fmla="*/ 187129 h 421923"/>
              <a:gd name="connsiteX67" fmla="*/ 1030444 w 1637962"/>
              <a:gd name="connsiteY67" fmla="*/ 216725 h 421923"/>
              <a:gd name="connsiteX68" fmla="*/ 1030444 w 1637962"/>
              <a:gd name="connsiteY68" fmla="*/ 325257 h 421923"/>
              <a:gd name="connsiteX69" fmla="*/ 329629 w 1637962"/>
              <a:gd name="connsiteY69" fmla="*/ 415902 h 421923"/>
              <a:gd name="connsiteX70" fmla="*/ 388213 w 1637962"/>
              <a:gd name="connsiteY70" fmla="*/ 415902 h 421923"/>
              <a:gd name="connsiteX71" fmla="*/ 388213 w 1637962"/>
              <a:gd name="connsiteY71" fmla="*/ 12 h 421923"/>
              <a:gd name="connsiteX72" fmla="*/ 329629 w 1637962"/>
              <a:gd name="connsiteY72" fmla="*/ 12 h 421923"/>
              <a:gd name="connsiteX73" fmla="*/ 329629 w 1637962"/>
              <a:gd name="connsiteY73" fmla="*/ 415902 h 421923"/>
              <a:gd name="connsiteX74" fmla="*/ 594598 w 1637962"/>
              <a:gd name="connsiteY74" fmla="*/ 119863 h 421923"/>
              <a:gd name="connsiteX75" fmla="*/ 443604 w 1637962"/>
              <a:gd name="connsiteY75" fmla="*/ 270860 h 421923"/>
              <a:gd name="connsiteX76" fmla="*/ 592737 w 1637962"/>
              <a:gd name="connsiteY76" fmla="*/ 421917 h 421923"/>
              <a:gd name="connsiteX77" fmla="*/ 594595 w 1637962"/>
              <a:gd name="connsiteY77" fmla="*/ 421917 h 421923"/>
              <a:gd name="connsiteX78" fmla="*/ 597574 w 1637962"/>
              <a:gd name="connsiteY78" fmla="*/ 421917 h 421923"/>
              <a:gd name="connsiteX79" fmla="*/ 598854 w 1637962"/>
              <a:gd name="connsiteY79" fmla="*/ 421917 h 421923"/>
              <a:gd name="connsiteX80" fmla="*/ 674394 w 1637962"/>
              <a:gd name="connsiteY80" fmla="*/ 402800 h 421923"/>
              <a:gd name="connsiteX81" fmla="*/ 727734 w 1637962"/>
              <a:gd name="connsiteY81" fmla="*/ 354088 h 421923"/>
              <a:gd name="connsiteX82" fmla="*/ 686419 w 1637962"/>
              <a:gd name="connsiteY82" fmla="*/ 320788 h 421923"/>
              <a:gd name="connsiteX83" fmla="*/ 671308 w 1637962"/>
              <a:gd name="connsiteY83" fmla="*/ 336823 h 421923"/>
              <a:gd name="connsiteX84" fmla="*/ 652194 w 1637962"/>
              <a:gd name="connsiteY84" fmla="*/ 351312 h 421923"/>
              <a:gd name="connsiteX85" fmla="*/ 628144 w 1637962"/>
              <a:gd name="connsiteY85" fmla="*/ 362106 h 421923"/>
              <a:gd name="connsiteX86" fmla="*/ 598807 w 1637962"/>
              <a:gd name="connsiteY86" fmla="*/ 366526 h 421923"/>
              <a:gd name="connsiteX87" fmla="*/ 592737 w 1637962"/>
              <a:gd name="connsiteY87" fmla="*/ 366292 h 421923"/>
              <a:gd name="connsiteX88" fmla="*/ 504285 w 1637962"/>
              <a:gd name="connsiteY88" fmla="*/ 290668 h 421923"/>
              <a:gd name="connsiteX89" fmla="*/ 744263 w 1637962"/>
              <a:gd name="connsiteY89" fmla="*/ 290668 h 421923"/>
              <a:gd name="connsiteX90" fmla="*/ 745598 w 1637962"/>
              <a:gd name="connsiteY90" fmla="*/ 270863 h 421923"/>
              <a:gd name="connsiteX91" fmla="*/ 594601 w 1637962"/>
              <a:gd name="connsiteY91" fmla="*/ 119866 h 421923"/>
              <a:gd name="connsiteX92" fmla="*/ 506758 w 1637962"/>
              <a:gd name="connsiteY92" fmla="*/ 241335 h 421923"/>
              <a:gd name="connsiteX93" fmla="*/ 595829 w 1637962"/>
              <a:gd name="connsiteY93" fmla="*/ 175298 h 421923"/>
              <a:gd name="connsiteX94" fmla="*/ 684893 w 1637962"/>
              <a:gd name="connsiteY94" fmla="*/ 241335 h 421923"/>
              <a:gd name="connsiteX95" fmla="*/ 506758 w 1637962"/>
              <a:gd name="connsiteY95" fmla="*/ 241335 h 421923"/>
              <a:gd name="connsiteX96" fmla="*/ 227705 w 1637962"/>
              <a:gd name="connsiteY96" fmla="*/ 336817 h 421923"/>
              <a:gd name="connsiteX97" fmla="*/ 208590 w 1637962"/>
              <a:gd name="connsiteY97" fmla="*/ 351306 h 421923"/>
              <a:gd name="connsiteX98" fmla="*/ 184540 w 1637962"/>
              <a:gd name="connsiteY98" fmla="*/ 362100 h 421923"/>
              <a:gd name="connsiteX99" fmla="*/ 155250 w 1637962"/>
              <a:gd name="connsiteY99" fmla="*/ 366416 h 421923"/>
              <a:gd name="connsiteX100" fmla="*/ 148680 w 1637962"/>
              <a:gd name="connsiteY100" fmla="*/ 366127 h 421923"/>
              <a:gd name="connsiteX101" fmla="*/ 58584 w 1637962"/>
              <a:gd name="connsiteY101" fmla="*/ 270848 h 421923"/>
              <a:gd name="connsiteX102" fmla="*/ 146548 w 1637962"/>
              <a:gd name="connsiteY102" fmla="*/ 175711 h 421923"/>
              <a:gd name="connsiteX103" fmla="*/ 151699 w 1637962"/>
              <a:gd name="connsiteY103" fmla="*/ 175494 h 421923"/>
              <a:gd name="connsiteX104" fmla="*/ 173414 w 1637962"/>
              <a:gd name="connsiteY104" fmla="*/ 177681 h 421923"/>
              <a:gd name="connsiteX105" fmla="*/ 199781 w 1637962"/>
              <a:gd name="connsiteY105" fmla="*/ 187244 h 421923"/>
              <a:gd name="connsiteX106" fmla="*/ 233102 w 1637962"/>
              <a:gd name="connsiteY106" fmla="*/ 214954 h 421923"/>
              <a:gd name="connsiteX107" fmla="*/ 274414 w 1637962"/>
              <a:gd name="connsiteY107" fmla="*/ 180429 h 421923"/>
              <a:gd name="connsiteX108" fmla="*/ 221689 w 1637962"/>
              <a:gd name="connsiteY108" fmla="*/ 136337 h 421923"/>
              <a:gd name="connsiteX109" fmla="*/ 151716 w 1637962"/>
              <a:gd name="connsiteY109" fmla="*/ 119883 h 421923"/>
              <a:gd name="connsiteX110" fmla="*/ 151017 w 1637962"/>
              <a:gd name="connsiteY110" fmla="*/ 119906 h 421923"/>
              <a:gd name="connsiteX111" fmla="*/ 151017 w 1637962"/>
              <a:gd name="connsiteY111" fmla="*/ 119883 h 421923"/>
              <a:gd name="connsiteX112" fmla="*/ 1661 w 1637962"/>
              <a:gd name="connsiteY112" fmla="*/ 248535 h 421923"/>
              <a:gd name="connsiteX113" fmla="*/ 1627 w 1637962"/>
              <a:gd name="connsiteY113" fmla="*/ 248810 h 421923"/>
              <a:gd name="connsiteX114" fmla="*/ 748 w 1637962"/>
              <a:gd name="connsiteY114" fmla="*/ 255888 h 421923"/>
              <a:gd name="connsiteX115" fmla="*/ 665 w 1637962"/>
              <a:gd name="connsiteY115" fmla="*/ 256975 h 421923"/>
              <a:gd name="connsiteX116" fmla="*/ 191 w 1637962"/>
              <a:gd name="connsiteY116" fmla="*/ 263360 h 421923"/>
              <a:gd name="connsiteX117" fmla="*/ 90 w 1637962"/>
              <a:gd name="connsiteY117" fmla="*/ 267306 h 421923"/>
              <a:gd name="connsiteX118" fmla="*/ 0 w 1637962"/>
              <a:gd name="connsiteY118" fmla="*/ 270897 h 421923"/>
              <a:gd name="connsiteX119" fmla="*/ 0 w 1637962"/>
              <a:gd name="connsiteY119" fmla="*/ 270941 h 421923"/>
              <a:gd name="connsiteX120" fmla="*/ 0 w 1637962"/>
              <a:gd name="connsiteY120" fmla="*/ 270987 h 421923"/>
              <a:gd name="connsiteX121" fmla="*/ 126479 w 1637962"/>
              <a:gd name="connsiteY121" fmla="*/ 419898 h 421923"/>
              <a:gd name="connsiteX122" fmla="*/ 130591 w 1637962"/>
              <a:gd name="connsiteY122" fmla="*/ 420499 h 421923"/>
              <a:gd name="connsiteX123" fmla="*/ 151014 w 1637962"/>
              <a:gd name="connsiteY123" fmla="*/ 421912 h 421923"/>
              <a:gd name="connsiteX124" fmla="*/ 155247 w 1637962"/>
              <a:gd name="connsiteY124" fmla="*/ 421912 h 421923"/>
              <a:gd name="connsiteX125" fmla="*/ 230787 w 1637962"/>
              <a:gd name="connsiteY125" fmla="*/ 402794 h 421923"/>
              <a:gd name="connsiteX126" fmla="*/ 284127 w 1637962"/>
              <a:gd name="connsiteY126" fmla="*/ 354082 h 421923"/>
              <a:gd name="connsiteX127" fmla="*/ 242812 w 1637962"/>
              <a:gd name="connsiteY127" fmla="*/ 320782 h 421923"/>
              <a:gd name="connsiteX128" fmla="*/ 227705 w 1637962"/>
              <a:gd name="connsiteY128" fmla="*/ 336817 h 4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637962" h="421923">
                <a:moveTo>
                  <a:pt x="1406626" y="171094"/>
                </a:moveTo>
                <a:cubicBezTo>
                  <a:pt x="1394293" y="155472"/>
                  <a:pt x="1378971" y="143037"/>
                  <a:pt x="1360686" y="133786"/>
                </a:cubicBezTo>
                <a:cubicBezTo>
                  <a:pt x="1342389" y="124535"/>
                  <a:pt x="1322549" y="119906"/>
                  <a:pt x="1301177" y="119906"/>
                </a:cubicBezTo>
                <a:cubicBezTo>
                  <a:pt x="1280211" y="119906"/>
                  <a:pt x="1262422" y="123714"/>
                  <a:pt x="1247837" y="131319"/>
                </a:cubicBezTo>
                <a:cubicBezTo>
                  <a:pt x="1233241" y="138929"/>
                  <a:pt x="1222034" y="146426"/>
                  <a:pt x="1214231" y="153825"/>
                </a:cubicBezTo>
                <a:lnTo>
                  <a:pt x="1214231" y="126075"/>
                </a:lnTo>
                <a:lnTo>
                  <a:pt x="1157496" y="126075"/>
                </a:lnTo>
                <a:lnTo>
                  <a:pt x="1157496" y="415902"/>
                </a:lnTo>
                <a:lnTo>
                  <a:pt x="1216083" y="415902"/>
                </a:lnTo>
                <a:lnTo>
                  <a:pt x="1216083" y="216723"/>
                </a:lnTo>
                <a:cubicBezTo>
                  <a:pt x="1224715" y="206041"/>
                  <a:pt x="1235914" y="196478"/>
                  <a:pt x="1249689" y="188050"/>
                </a:cubicBezTo>
                <a:cubicBezTo>
                  <a:pt x="1263456" y="179631"/>
                  <a:pt x="1280003" y="175410"/>
                  <a:pt x="1299331" y="175410"/>
                </a:cubicBezTo>
                <a:cubicBezTo>
                  <a:pt x="1311246" y="175410"/>
                  <a:pt x="1322453" y="177979"/>
                  <a:pt x="1332938" y="183116"/>
                </a:cubicBezTo>
                <a:cubicBezTo>
                  <a:pt x="1343423" y="188264"/>
                  <a:pt x="1352151" y="195138"/>
                  <a:pt x="1359146" y="203773"/>
                </a:cubicBezTo>
                <a:cubicBezTo>
                  <a:pt x="1364488" y="210358"/>
                  <a:pt x="1368706" y="218575"/>
                  <a:pt x="1371792" y="228441"/>
                </a:cubicBezTo>
                <a:cubicBezTo>
                  <a:pt x="1374877" y="238308"/>
                  <a:pt x="1376414" y="252491"/>
                  <a:pt x="1376414" y="270993"/>
                </a:cubicBezTo>
                <a:lnTo>
                  <a:pt x="1376414" y="415905"/>
                </a:lnTo>
                <a:lnTo>
                  <a:pt x="1434995" y="415905"/>
                </a:lnTo>
                <a:lnTo>
                  <a:pt x="1434995" y="274078"/>
                </a:lnTo>
                <a:cubicBezTo>
                  <a:pt x="1434995" y="249003"/>
                  <a:pt x="1432626" y="228551"/>
                  <a:pt x="1427905" y="212721"/>
                </a:cubicBezTo>
                <a:cubicBezTo>
                  <a:pt x="1423176" y="196897"/>
                  <a:pt x="1416080" y="183023"/>
                  <a:pt x="1406632" y="171097"/>
                </a:cubicBezTo>
                <a:close/>
                <a:moveTo>
                  <a:pt x="1637321" y="119883"/>
                </a:moveTo>
                <a:cubicBezTo>
                  <a:pt x="1615950" y="119883"/>
                  <a:pt x="1596110" y="124494"/>
                  <a:pt x="1577813" y="133746"/>
                </a:cubicBezTo>
                <a:cubicBezTo>
                  <a:pt x="1559527" y="142997"/>
                  <a:pt x="1544206" y="155432"/>
                  <a:pt x="1531872" y="171053"/>
                </a:cubicBezTo>
                <a:cubicBezTo>
                  <a:pt x="1522425" y="182980"/>
                  <a:pt x="1515329" y="196854"/>
                  <a:pt x="1510599" y="212678"/>
                </a:cubicBezTo>
                <a:cubicBezTo>
                  <a:pt x="1505881" y="228508"/>
                  <a:pt x="1503509" y="248960"/>
                  <a:pt x="1503509" y="274035"/>
                </a:cubicBezTo>
                <a:lnTo>
                  <a:pt x="1503509" y="415865"/>
                </a:lnTo>
                <a:lnTo>
                  <a:pt x="1562090" y="415865"/>
                </a:lnTo>
                <a:lnTo>
                  <a:pt x="1562090" y="270952"/>
                </a:lnTo>
                <a:cubicBezTo>
                  <a:pt x="1562090" y="252450"/>
                  <a:pt x="1563630" y="238267"/>
                  <a:pt x="1566713" y="228401"/>
                </a:cubicBezTo>
                <a:cubicBezTo>
                  <a:pt x="1569795" y="218534"/>
                  <a:pt x="1574017" y="210317"/>
                  <a:pt x="1579359" y="203733"/>
                </a:cubicBezTo>
                <a:cubicBezTo>
                  <a:pt x="1586350" y="195100"/>
                  <a:pt x="1595082" y="188224"/>
                  <a:pt x="1605566" y="183075"/>
                </a:cubicBezTo>
                <a:cubicBezTo>
                  <a:pt x="1615687" y="178115"/>
                  <a:pt x="1626501" y="175607"/>
                  <a:pt x="1637963" y="175436"/>
                </a:cubicBezTo>
                <a:lnTo>
                  <a:pt x="1637963" y="119883"/>
                </a:lnTo>
                <a:cubicBezTo>
                  <a:pt x="1637746" y="119883"/>
                  <a:pt x="1637544" y="119883"/>
                  <a:pt x="1637327" y="119883"/>
                </a:cubicBezTo>
                <a:close/>
                <a:moveTo>
                  <a:pt x="1587370" y="28042"/>
                </a:moveTo>
                <a:lnTo>
                  <a:pt x="1538705" y="0"/>
                </a:lnTo>
                <a:cubicBezTo>
                  <a:pt x="1525109" y="24266"/>
                  <a:pt x="1499106" y="40700"/>
                  <a:pt x="1469218" y="40700"/>
                </a:cubicBezTo>
                <a:cubicBezTo>
                  <a:pt x="1439329" y="40700"/>
                  <a:pt x="1413335" y="24272"/>
                  <a:pt x="1399739" y="14"/>
                </a:cubicBezTo>
                <a:lnTo>
                  <a:pt x="1351123" y="28013"/>
                </a:lnTo>
                <a:cubicBezTo>
                  <a:pt x="1374681" y="68829"/>
                  <a:pt x="1418744" y="96319"/>
                  <a:pt x="1469255" y="96319"/>
                </a:cubicBezTo>
                <a:cubicBezTo>
                  <a:pt x="1519767" y="96319"/>
                  <a:pt x="1563806" y="68843"/>
                  <a:pt x="1587368" y="28045"/>
                </a:cubicBezTo>
                <a:close/>
                <a:moveTo>
                  <a:pt x="1032305" y="152595"/>
                </a:moveTo>
                <a:cubicBezTo>
                  <a:pt x="1019145" y="141093"/>
                  <a:pt x="1004861" y="132763"/>
                  <a:pt x="989447" y="127621"/>
                </a:cubicBezTo>
                <a:cubicBezTo>
                  <a:pt x="974025" y="122484"/>
                  <a:pt x="958088" y="119909"/>
                  <a:pt x="941657" y="119909"/>
                </a:cubicBezTo>
                <a:cubicBezTo>
                  <a:pt x="941443" y="119909"/>
                  <a:pt x="941235" y="119930"/>
                  <a:pt x="941021" y="119930"/>
                </a:cubicBezTo>
                <a:cubicBezTo>
                  <a:pt x="858348" y="120767"/>
                  <a:pt x="791582" y="188120"/>
                  <a:pt x="791582" y="270990"/>
                </a:cubicBezTo>
                <a:cubicBezTo>
                  <a:pt x="791582" y="353860"/>
                  <a:pt x="858351" y="421074"/>
                  <a:pt x="941024" y="421914"/>
                </a:cubicBezTo>
                <a:cubicBezTo>
                  <a:pt x="941648" y="421923"/>
                  <a:pt x="942293" y="421914"/>
                  <a:pt x="942917" y="421914"/>
                </a:cubicBezTo>
                <a:cubicBezTo>
                  <a:pt x="960185" y="421914"/>
                  <a:pt x="976385" y="419294"/>
                  <a:pt x="991602" y="413750"/>
                </a:cubicBezTo>
                <a:cubicBezTo>
                  <a:pt x="1006811" y="408200"/>
                  <a:pt x="1020378" y="400087"/>
                  <a:pt x="1032302" y="389388"/>
                </a:cubicBezTo>
                <a:lnTo>
                  <a:pt x="1032302" y="415905"/>
                </a:lnTo>
                <a:lnTo>
                  <a:pt x="1089028" y="415905"/>
                </a:lnTo>
                <a:lnTo>
                  <a:pt x="1089028" y="126078"/>
                </a:lnTo>
                <a:lnTo>
                  <a:pt x="1032302" y="126078"/>
                </a:lnTo>
                <a:lnTo>
                  <a:pt x="1032302" y="152595"/>
                </a:lnTo>
                <a:close/>
                <a:moveTo>
                  <a:pt x="1030450" y="325257"/>
                </a:moveTo>
                <a:cubicBezTo>
                  <a:pt x="1020584" y="338417"/>
                  <a:pt x="1008562" y="348596"/>
                  <a:pt x="994382" y="355781"/>
                </a:cubicBezTo>
                <a:cubicBezTo>
                  <a:pt x="985154" y="360462"/>
                  <a:pt x="975796" y="363594"/>
                  <a:pt x="966308" y="365229"/>
                </a:cubicBezTo>
                <a:cubicBezTo>
                  <a:pt x="963236" y="365867"/>
                  <a:pt x="959871" y="366234"/>
                  <a:pt x="956467" y="366405"/>
                </a:cubicBezTo>
                <a:cubicBezTo>
                  <a:pt x="956447" y="366405"/>
                  <a:pt x="953904" y="366506"/>
                  <a:pt x="952671" y="366523"/>
                </a:cubicBezTo>
                <a:cubicBezTo>
                  <a:pt x="952081" y="366535"/>
                  <a:pt x="950010" y="366535"/>
                  <a:pt x="949559" y="366523"/>
                </a:cubicBezTo>
                <a:cubicBezTo>
                  <a:pt x="941475" y="366428"/>
                  <a:pt x="934983" y="365529"/>
                  <a:pt x="934983" y="365529"/>
                </a:cubicBezTo>
                <a:cubicBezTo>
                  <a:pt x="887482" y="360924"/>
                  <a:pt x="850284" y="320343"/>
                  <a:pt x="850284" y="270730"/>
                </a:cubicBezTo>
                <a:cubicBezTo>
                  <a:pt x="850284" y="218239"/>
                  <a:pt x="891877" y="175676"/>
                  <a:pt x="943301" y="175332"/>
                </a:cubicBezTo>
                <a:cubicBezTo>
                  <a:pt x="944792" y="175353"/>
                  <a:pt x="946286" y="175413"/>
                  <a:pt x="947820" y="175413"/>
                </a:cubicBezTo>
                <a:cubicBezTo>
                  <a:pt x="965484" y="175413"/>
                  <a:pt x="981421" y="179322"/>
                  <a:pt x="995610" y="187129"/>
                </a:cubicBezTo>
                <a:cubicBezTo>
                  <a:pt x="1009787" y="194941"/>
                  <a:pt x="1021404" y="204811"/>
                  <a:pt x="1030444" y="216725"/>
                </a:cubicBezTo>
                <a:lnTo>
                  <a:pt x="1030444" y="325257"/>
                </a:lnTo>
                <a:close/>
                <a:moveTo>
                  <a:pt x="329629" y="415902"/>
                </a:moveTo>
                <a:lnTo>
                  <a:pt x="388213" y="415902"/>
                </a:lnTo>
                <a:lnTo>
                  <a:pt x="388213" y="12"/>
                </a:lnTo>
                <a:lnTo>
                  <a:pt x="329629" y="12"/>
                </a:lnTo>
                <a:lnTo>
                  <a:pt x="329629" y="415902"/>
                </a:lnTo>
                <a:close/>
                <a:moveTo>
                  <a:pt x="594598" y="119863"/>
                </a:moveTo>
                <a:cubicBezTo>
                  <a:pt x="511205" y="119863"/>
                  <a:pt x="443604" y="187467"/>
                  <a:pt x="443604" y="270860"/>
                </a:cubicBezTo>
                <a:cubicBezTo>
                  <a:pt x="443604" y="353629"/>
                  <a:pt x="510205" y="420918"/>
                  <a:pt x="592737" y="421917"/>
                </a:cubicBezTo>
                <a:cubicBezTo>
                  <a:pt x="593361" y="421926"/>
                  <a:pt x="593968" y="421917"/>
                  <a:pt x="594595" y="421917"/>
                </a:cubicBezTo>
                <a:cubicBezTo>
                  <a:pt x="595600" y="421917"/>
                  <a:pt x="596537" y="421932"/>
                  <a:pt x="597574" y="421917"/>
                </a:cubicBezTo>
                <a:cubicBezTo>
                  <a:pt x="597998" y="421923"/>
                  <a:pt x="598426" y="421917"/>
                  <a:pt x="598854" y="421917"/>
                </a:cubicBezTo>
                <a:cubicBezTo>
                  <a:pt x="626806" y="421917"/>
                  <a:pt x="651983" y="415547"/>
                  <a:pt x="674394" y="402800"/>
                </a:cubicBezTo>
                <a:cubicBezTo>
                  <a:pt x="696797" y="390064"/>
                  <a:pt x="714574" y="373816"/>
                  <a:pt x="727734" y="354088"/>
                </a:cubicBezTo>
                <a:lnTo>
                  <a:pt x="686419" y="320788"/>
                </a:lnTo>
                <a:cubicBezTo>
                  <a:pt x="681891" y="326133"/>
                  <a:pt x="676861" y="331480"/>
                  <a:pt x="671308" y="336823"/>
                </a:cubicBezTo>
                <a:cubicBezTo>
                  <a:pt x="665758" y="342170"/>
                  <a:pt x="659382" y="346995"/>
                  <a:pt x="652194" y="351312"/>
                </a:cubicBezTo>
                <a:cubicBezTo>
                  <a:pt x="644994" y="355628"/>
                  <a:pt x="636979" y="359231"/>
                  <a:pt x="628144" y="362106"/>
                </a:cubicBezTo>
                <a:cubicBezTo>
                  <a:pt x="619298" y="364986"/>
                  <a:pt x="609492" y="366526"/>
                  <a:pt x="598807" y="366526"/>
                </a:cubicBezTo>
                <a:cubicBezTo>
                  <a:pt x="596727" y="366526"/>
                  <a:pt x="594971" y="366390"/>
                  <a:pt x="592737" y="366292"/>
                </a:cubicBezTo>
                <a:cubicBezTo>
                  <a:pt x="548810" y="364348"/>
                  <a:pt x="513086" y="332784"/>
                  <a:pt x="504285" y="290668"/>
                </a:cubicBezTo>
                <a:lnTo>
                  <a:pt x="744263" y="290668"/>
                </a:lnTo>
                <a:cubicBezTo>
                  <a:pt x="745112" y="284182"/>
                  <a:pt x="745598" y="277580"/>
                  <a:pt x="745598" y="270863"/>
                </a:cubicBezTo>
                <a:cubicBezTo>
                  <a:pt x="745598" y="187470"/>
                  <a:pt x="677994" y="119866"/>
                  <a:pt x="594601" y="119866"/>
                </a:cubicBezTo>
                <a:close/>
                <a:moveTo>
                  <a:pt x="506758" y="241335"/>
                </a:moveTo>
                <a:cubicBezTo>
                  <a:pt x="518928" y="203025"/>
                  <a:pt x="554178" y="175298"/>
                  <a:pt x="595829" y="175298"/>
                </a:cubicBezTo>
                <a:cubicBezTo>
                  <a:pt x="637479" y="175298"/>
                  <a:pt x="672727" y="203025"/>
                  <a:pt x="684893" y="241335"/>
                </a:cubicBezTo>
                <a:lnTo>
                  <a:pt x="506758" y="241335"/>
                </a:lnTo>
                <a:close/>
                <a:moveTo>
                  <a:pt x="227705" y="336817"/>
                </a:moveTo>
                <a:cubicBezTo>
                  <a:pt x="222154" y="342162"/>
                  <a:pt x="215778" y="346990"/>
                  <a:pt x="208590" y="351306"/>
                </a:cubicBezTo>
                <a:cubicBezTo>
                  <a:pt x="201390" y="355622"/>
                  <a:pt x="193375" y="359225"/>
                  <a:pt x="184540" y="362100"/>
                </a:cubicBezTo>
                <a:cubicBezTo>
                  <a:pt x="175694" y="364980"/>
                  <a:pt x="165934" y="366416"/>
                  <a:pt x="155250" y="366416"/>
                </a:cubicBezTo>
                <a:cubicBezTo>
                  <a:pt x="153008" y="366416"/>
                  <a:pt x="150847" y="366269"/>
                  <a:pt x="148680" y="366127"/>
                </a:cubicBezTo>
                <a:cubicBezTo>
                  <a:pt x="98622" y="364209"/>
                  <a:pt x="58584" y="322330"/>
                  <a:pt x="58584" y="270848"/>
                </a:cubicBezTo>
                <a:cubicBezTo>
                  <a:pt x="58584" y="220097"/>
                  <a:pt x="97487" y="178718"/>
                  <a:pt x="146548" y="175711"/>
                </a:cubicBezTo>
                <a:cubicBezTo>
                  <a:pt x="148275" y="175630"/>
                  <a:pt x="149905" y="175494"/>
                  <a:pt x="151699" y="175494"/>
                </a:cubicBezTo>
                <a:cubicBezTo>
                  <a:pt x="159413" y="175494"/>
                  <a:pt x="166630" y="176251"/>
                  <a:pt x="173414" y="177681"/>
                </a:cubicBezTo>
                <a:cubicBezTo>
                  <a:pt x="182781" y="179574"/>
                  <a:pt x="191584" y="182731"/>
                  <a:pt x="199781" y="187244"/>
                </a:cubicBezTo>
                <a:cubicBezTo>
                  <a:pt x="213195" y="194635"/>
                  <a:pt x="224284" y="203889"/>
                  <a:pt x="233102" y="214954"/>
                </a:cubicBezTo>
                <a:lnTo>
                  <a:pt x="274414" y="180429"/>
                </a:lnTo>
                <a:cubicBezTo>
                  <a:pt x="260020" y="161929"/>
                  <a:pt x="242445" y="147235"/>
                  <a:pt x="221689" y="136337"/>
                </a:cubicBezTo>
                <a:cubicBezTo>
                  <a:pt x="200925" y="125445"/>
                  <a:pt x="177615" y="119883"/>
                  <a:pt x="151716" y="119883"/>
                </a:cubicBezTo>
                <a:cubicBezTo>
                  <a:pt x="151482" y="119883"/>
                  <a:pt x="151251" y="119904"/>
                  <a:pt x="151017" y="119906"/>
                </a:cubicBezTo>
                <a:lnTo>
                  <a:pt x="151017" y="119883"/>
                </a:lnTo>
                <a:cubicBezTo>
                  <a:pt x="75214" y="119883"/>
                  <a:pt x="12470" y="175740"/>
                  <a:pt x="1661" y="248535"/>
                </a:cubicBezTo>
                <a:cubicBezTo>
                  <a:pt x="1647" y="248628"/>
                  <a:pt x="1641" y="248717"/>
                  <a:pt x="1627" y="248810"/>
                </a:cubicBezTo>
                <a:cubicBezTo>
                  <a:pt x="1283" y="251153"/>
                  <a:pt x="985" y="253510"/>
                  <a:pt x="748" y="255888"/>
                </a:cubicBezTo>
                <a:cubicBezTo>
                  <a:pt x="714" y="256246"/>
                  <a:pt x="699" y="256613"/>
                  <a:pt x="665" y="256975"/>
                </a:cubicBezTo>
                <a:cubicBezTo>
                  <a:pt x="471" y="259092"/>
                  <a:pt x="295" y="261219"/>
                  <a:pt x="191" y="263360"/>
                </a:cubicBezTo>
                <a:cubicBezTo>
                  <a:pt x="124" y="264668"/>
                  <a:pt x="121" y="265989"/>
                  <a:pt x="90" y="267306"/>
                </a:cubicBezTo>
                <a:cubicBezTo>
                  <a:pt x="61" y="268505"/>
                  <a:pt x="0" y="269693"/>
                  <a:pt x="0" y="270897"/>
                </a:cubicBezTo>
                <a:cubicBezTo>
                  <a:pt x="0" y="270912"/>
                  <a:pt x="0" y="270926"/>
                  <a:pt x="0" y="270941"/>
                </a:cubicBezTo>
                <a:cubicBezTo>
                  <a:pt x="0" y="270955"/>
                  <a:pt x="0" y="270973"/>
                  <a:pt x="0" y="270987"/>
                </a:cubicBezTo>
                <a:cubicBezTo>
                  <a:pt x="0" y="346019"/>
                  <a:pt x="54761" y="408179"/>
                  <a:pt x="126479" y="419898"/>
                </a:cubicBezTo>
                <a:cubicBezTo>
                  <a:pt x="126997" y="419982"/>
                  <a:pt x="129735" y="420383"/>
                  <a:pt x="130591" y="420499"/>
                </a:cubicBezTo>
                <a:cubicBezTo>
                  <a:pt x="137273" y="421403"/>
                  <a:pt x="144083" y="421912"/>
                  <a:pt x="151014" y="421912"/>
                </a:cubicBezTo>
                <a:lnTo>
                  <a:pt x="155247" y="421912"/>
                </a:lnTo>
                <a:cubicBezTo>
                  <a:pt x="183200" y="421912"/>
                  <a:pt x="208376" y="415541"/>
                  <a:pt x="230787" y="402794"/>
                </a:cubicBezTo>
                <a:cubicBezTo>
                  <a:pt x="253190" y="390058"/>
                  <a:pt x="270967" y="373810"/>
                  <a:pt x="284127" y="354082"/>
                </a:cubicBezTo>
                <a:lnTo>
                  <a:pt x="242812" y="320782"/>
                </a:lnTo>
                <a:cubicBezTo>
                  <a:pt x="238285" y="326127"/>
                  <a:pt x="233255" y="331475"/>
                  <a:pt x="227705" y="336817"/>
                </a:cubicBezTo>
                <a:close/>
              </a:path>
            </a:pathLst>
          </a:custGeom>
          <a:solidFill>
            <a:srgbClr val="DCFF00"/>
          </a:solidFill>
          <a:ln w="2883" cap="flat">
            <a:noFill/>
            <a:prstDash val="solid"/>
            <a:miter/>
          </a:ln>
        </p:spPr>
        <p:txBody>
          <a:bodyPr rtlCol="0" anchor="ctr"/>
          <a:lstStyle/>
          <a:p>
            <a:endParaRPr lang="lv-LV"/>
          </a:p>
        </p:txBody>
      </p:sp>
    </p:spTree>
    <p:extLst>
      <p:ext uri="{BB962C8B-B14F-4D97-AF65-F5344CB8AC3E}">
        <p14:creationId xmlns:p14="http://schemas.microsoft.com/office/powerpoint/2010/main" val="1806717581"/>
      </p:ext>
    </p:extLst>
  </p:cSld>
  <p:clrMapOvr>
    <a:masterClrMapping/>
  </p:clrMapOvr>
</p:sld>
</file>

<file path=ppt/theme/theme1.xml><?xml version="1.0" encoding="utf-8"?>
<a:theme xmlns:a="http://schemas.openxmlformats.org/drawingml/2006/main" name="Office dizain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6E00A5"/>
        </a:solidFill>
      </a:spPr>
      <a:bodyPr wrap="square" lIns="0" tIns="0" rIns="0" bIns="0" rtlCol="0"/>
      <a:lstStyle>
        <a:defPPr algn="l">
          <a:defRPr/>
        </a:defPPr>
      </a:lstStyle>
    </a:spDef>
    <a:txDef>
      <a:spPr/>
      <a:bodyPr vert="horz" lIns="91440" tIns="45720" rIns="91440" bIns="45720" rtlCol="0" anchor="ctr"/>
      <a:lstStyle>
        <a:defPPr algn="l">
          <a:defRPr smtClean="0"/>
        </a:defPPr>
      </a:lstStyle>
    </a:txDef>
  </a:objectDefaults>
  <a:extraClrSchemeLst/>
  <a:extLst>
    <a:ext uri="{05A4C25C-085E-4340-85A3-A5531E510DB2}">
      <thm15:themeFamily xmlns:thm15="http://schemas.microsoft.com/office/thememl/2012/main" name="CleanR_Prezentacijas_veidne.potx" id="{F4E74F4A-5F2F-4115-816A-8F926F620A6A}" vid="{BDD5AF51-FB74-4072-A3B0-D43678DDE3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CleanR_Prezentacijas_templeits</Template>
  <TotalTime>352</TotalTime>
  <Words>392</Words>
  <Application>Microsoft Office PowerPoint</Application>
  <PresentationFormat>Custom</PresentationFormat>
  <Paragraphs>46</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Times New Roman</vt:lpstr>
      <vt:lpstr>Verdana</vt:lpstr>
      <vt:lpstr>Office dizains</vt:lpstr>
      <vt:lpstr>LIFE integrētais projekts  "Atkritumi kā resursi Latvijā –  Reģionālās ilgtspējas un aprites veicināšana, ieviešot atkritumu kā resursu izmantošanas koncepciju":  SIA "Clean R" aktivitātes</vt:lpstr>
      <vt:lpstr>PowerPoint Presentation</vt:lpstr>
      <vt:lpstr>PowerPoint Presentation</vt:lpstr>
      <vt:lpstr>Lietotne Manai Videi</vt:lpstr>
      <vt:lpstr>Šķiroto atkritumu savākšanas laukums Rīgā</vt:lpstr>
      <vt:lpstr>Šķiroto atkritumu savākšanas laukuma sasniegumi  </vt:lpstr>
      <vt:lpstr>Šķiroto atkritumu savākšanas laukums Rīgā: apmeklētāju apmierinātības aptauja </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Santa Šķirus</dc:creator>
  <cp:lastModifiedBy>Irina Semjonova</cp:lastModifiedBy>
  <cp:revision>5</cp:revision>
  <dcterms:created xsi:type="dcterms:W3CDTF">2023-02-22T11:38:53Z</dcterms:created>
  <dcterms:modified xsi:type="dcterms:W3CDTF">2026-09-08T07:41:25Z</dcterms:modified>
</cp:coreProperties>
</file>