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notesSlides/notesSlide5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notesSlides/notesSlide6.xml" ContentType="application/vnd.openxmlformats-officedocument.presentationml.notesSlide+xml"/>
  <Override PartName="/ppt/charts/chart4.xml" ContentType="application/vnd.openxmlformats-officedocument.drawingml.chart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charts/chart5.xml" ContentType="application/vnd.openxmlformats-officedocument.drawingml.chart+xml"/>
  <Override PartName="/ppt/notesSlides/notesSlide9.xml" ContentType="application/vnd.openxmlformats-officedocument.presentationml.notesSlide+xml"/>
  <Override PartName="/ppt/charts/chart6.xml" ContentType="application/vnd.openxmlformats-officedocument.drawingml.chart+xml"/>
  <Override PartName="/ppt/notesSlides/notesSlide10.xml" ContentType="application/vnd.openxmlformats-officedocument.presentationml.notesSlide+xml"/>
  <Override PartName="/ppt/charts/chart7.xml" ContentType="application/vnd.openxmlformats-officedocument.drawingml.chart+xml"/>
  <Override PartName="/ppt/notesSlides/notesSlide11.xml" ContentType="application/vnd.openxmlformats-officedocument.presentationml.notesSlide+xml"/>
  <Override PartName="/ppt/charts/chart8.xml" ContentType="application/vnd.openxmlformats-officedocument.drawingml.chart+xml"/>
  <Override PartName="/ppt/notesSlides/notesSlide12.xml" ContentType="application/vnd.openxmlformats-officedocument.presentationml.notesSlide+xml"/>
  <Override PartName="/ppt/charts/chart9.xml" ContentType="application/vnd.openxmlformats-officedocument.drawingml.chart+xml"/>
  <Override PartName="/ppt/notesSlides/notesSlide13.xml" ContentType="application/vnd.openxmlformats-officedocument.presentationml.notesSlide+xml"/>
  <Override PartName="/ppt/comments/modernComment_1151_5FE5BB55.xml" ContentType="application/vnd.ms-powerpoint.comments+xml"/>
  <Override PartName="/ppt/charts/chart10.xml" ContentType="application/vnd.openxmlformats-officedocument.drawingml.chart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11.xml" ContentType="application/vnd.openxmlformats-officedocument.drawingml.chart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0" r:id="rId1"/>
    <p:sldMasterId id="2147483724" r:id="rId2"/>
  </p:sldMasterIdLst>
  <p:notesMasterIdLst>
    <p:notesMasterId r:id="rId25"/>
  </p:notesMasterIdLst>
  <p:sldIdLst>
    <p:sldId id="256" r:id="rId3"/>
    <p:sldId id="4428" r:id="rId4"/>
    <p:sldId id="4430" r:id="rId5"/>
    <p:sldId id="4452" r:id="rId6"/>
    <p:sldId id="4431" r:id="rId7"/>
    <p:sldId id="4432" r:id="rId8"/>
    <p:sldId id="4442" r:id="rId9"/>
    <p:sldId id="4443" r:id="rId10"/>
    <p:sldId id="4444" r:id="rId11"/>
    <p:sldId id="4445" r:id="rId12"/>
    <p:sldId id="4446" r:id="rId13"/>
    <p:sldId id="4447" r:id="rId14"/>
    <p:sldId id="4433" r:id="rId15"/>
    <p:sldId id="4435" r:id="rId16"/>
    <p:sldId id="4436" r:id="rId17"/>
    <p:sldId id="4437" r:id="rId18"/>
    <p:sldId id="4449" r:id="rId19"/>
    <p:sldId id="4440" r:id="rId20"/>
    <p:sldId id="4453" r:id="rId21"/>
    <p:sldId id="4434" r:id="rId22"/>
    <p:sldId id="4438" r:id="rId23"/>
    <p:sldId id="862" r:id="rId24"/>
  </p:sldIdLst>
  <p:sldSz cx="12192000" cy="6858000"/>
  <p:notesSz cx="6858000" cy="9144000"/>
  <p:defaultTextStyle>
    <a:defPPr>
      <a:defRPr lang="lv-LV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B9333E0-C5C6-2BE9-42D8-C27AF973D462}" name="Vikija Kupča" initials="VK" userId="S::vikija.kupca@vvd.gov.lv::129e26d5-7ddc-44f3-9a87-9f1d2d1fbbf7" providerId="AD"/>
  <p188:author id="{3C78C3ED-B3DC-3E9E-9077-330604371593}" name="Ilona Trēziņa" initials="IT" userId="S::ilona.trezina@vvd.gov.lv::e5d33162-e002-4270-993f-ff26de647011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B7F4F"/>
    <a:srgbClr val="1F3320"/>
    <a:srgbClr val="B6230A"/>
    <a:srgbClr val="274128"/>
    <a:srgbClr val="4C552D"/>
    <a:srgbClr val="C9A227"/>
    <a:srgbClr val="385723"/>
    <a:srgbClr val="7E6618"/>
    <a:srgbClr val="D8DED0"/>
    <a:srgbClr val="E0C67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96B5423-9353-4AE1-B499-69986E7E6BF4}" v="1" dt="2026-09-09T20:39:34.565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Bez stila, bez režģa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12C8C85-51F0-491E-9774-3900AFEF0FD7}" styleName="Gaišs stils 2 - izcēlums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08FB837D-C827-4EFA-A057-4D05807E0F7C}" styleName="Dizaina stils 1 - izcēlums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D7AC3CCA-C797-4891-BE02-D94E43425B78}" styleName="Vidējs stils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 w="12700" cmpd="sng">
              <a:solidFill>
                <a:schemeClr val="dk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dk1">
              <a:tint val="20000"/>
            </a:schemeClr>
          </a:solidFill>
        </a:fill>
      </a:tcStyle>
    </a:firstRow>
  </a:tblStyle>
  <a:tblStyle styleId="{073A0DAA-6AF3-43AB-8588-CEC1D06C72B9}" styleName="Vidējs stils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202B0CA-FC54-4496-8BCA-5EF66A818D29}" styleName="Tumšs stils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0505E3EF-67EA-436B-97B2-0124C06EBD24}" styleName="Vidējs stils 4 - izcēlums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>
        <p:scale>
          <a:sx n="66" d="100"/>
          <a:sy n="66" d="100"/>
        </p:scale>
        <p:origin x="644" y="-4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presProps" Target="presProp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microsoft.com/office/2018/10/relationships/authors" Target="author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theme" Target="theme/theme1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microsoft.com/office/2015/10/relationships/revisionInfo" Target="revisionInfo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viewProps" Target="viewProps.xml"/><Relationship Id="rId30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Ilona Trēziņa" userId="e5d33162-e002-4270-993f-ff26de647011" providerId="ADAL" clId="{43F8B0B9-7AFE-4F9D-83CA-386761822B29}"/>
    <pc:docChg chg="modSld sldOrd">
      <pc:chgData name="Ilona Trēziņa" userId="e5d33162-e002-4270-993f-ff26de647011" providerId="ADAL" clId="{43F8B0B9-7AFE-4F9D-83CA-386761822B29}" dt="2026-09-09T20:42:02.399" v="102" actId="20577"/>
      <pc:docMkLst>
        <pc:docMk/>
      </pc:docMkLst>
      <pc:sldChg chg="ord">
        <pc:chgData name="Ilona Trēziņa" userId="e5d33162-e002-4270-993f-ff26de647011" providerId="ADAL" clId="{43F8B0B9-7AFE-4F9D-83CA-386761822B29}" dt="2026-09-09T15:26:42.422" v="2"/>
        <pc:sldMkLst>
          <pc:docMk/>
          <pc:sldMk cId="2567867917" sldId="4430"/>
        </pc:sldMkLst>
      </pc:sldChg>
      <pc:sldChg chg="addSp delSp modSp mod">
        <pc:chgData name="Ilona Trēziņa" userId="e5d33162-e002-4270-993f-ff26de647011" providerId="ADAL" clId="{43F8B0B9-7AFE-4F9D-83CA-386761822B29}" dt="2026-09-09T20:42:02.399" v="102" actId="20577"/>
        <pc:sldMkLst>
          <pc:docMk/>
          <pc:sldMk cId="3671170279" sldId="4438"/>
        </pc:sldMkLst>
        <pc:spChg chg="add del mod">
          <ac:chgData name="Ilona Trēziņa" userId="e5d33162-e002-4270-993f-ff26de647011" providerId="ADAL" clId="{43F8B0B9-7AFE-4F9D-83CA-386761822B29}" dt="2026-09-09T20:40:11.391" v="40"/>
          <ac:spMkLst>
            <pc:docMk/>
            <pc:sldMk cId="3671170279" sldId="4438"/>
            <ac:spMk id="2" creationId="{35F9936A-0E96-F060-2324-C03B81D66692}"/>
          </ac:spMkLst>
        </pc:spChg>
        <pc:spChg chg="mod">
          <ac:chgData name="Ilona Trēziņa" userId="e5d33162-e002-4270-993f-ff26de647011" providerId="ADAL" clId="{43F8B0B9-7AFE-4F9D-83CA-386761822B29}" dt="2026-09-09T20:40:44.873" v="46" actId="20577"/>
          <ac:spMkLst>
            <pc:docMk/>
            <pc:sldMk cId="3671170279" sldId="4438"/>
            <ac:spMk id="3" creationId="{78E09A76-4915-B724-F9A2-64D16C775E4B}"/>
          </ac:spMkLst>
        </pc:spChg>
        <pc:spChg chg="mod">
          <ac:chgData name="Ilona Trēziņa" userId="e5d33162-e002-4270-993f-ff26de647011" providerId="ADAL" clId="{43F8B0B9-7AFE-4F9D-83CA-386761822B29}" dt="2026-09-09T20:42:02.399" v="102" actId="20577"/>
          <ac:spMkLst>
            <pc:docMk/>
            <pc:sldMk cId="3671170279" sldId="4438"/>
            <ac:spMk id="7" creationId="{73884D11-B448-7696-B93A-97B60B182BB9}"/>
          </ac:spMkLst>
        </pc:spChg>
      </pc:sldChg>
      <pc:sldChg chg="modSp mod">
        <pc:chgData name="Ilona Trēziņa" userId="e5d33162-e002-4270-993f-ff26de647011" providerId="ADAL" clId="{43F8B0B9-7AFE-4F9D-83CA-386761822B29}" dt="2026-09-09T20:37:43.628" v="6" actId="20577"/>
        <pc:sldMkLst>
          <pc:docMk/>
          <pc:sldMk cId="2713214848" sldId="4444"/>
        </pc:sldMkLst>
        <pc:spChg chg="mod">
          <ac:chgData name="Ilona Trēziņa" userId="e5d33162-e002-4270-993f-ff26de647011" providerId="ADAL" clId="{43F8B0B9-7AFE-4F9D-83CA-386761822B29}" dt="2026-09-09T20:37:43.628" v="6" actId="20577"/>
          <ac:spMkLst>
            <pc:docMk/>
            <pc:sldMk cId="2713214848" sldId="4444"/>
            <ac:spMk id="7" creationId="{380E330D-CDF0-16AB-1361-0433274EA8DD}"/>
          </ac:spMkLst>
        </pc:spChg>
      </pc:sldChg>
      <pc:sldChg chg="ord">
        <pc:chgData name="Ilona Trēziņa" userId="e5d33162-e002-4270-993f-ff26de647011" providerId="ADAL" clId="{43F8B0B9-7AFE-4F9D-83CA-386761822B29}" dt="2026-09-09T15:50:05.378" v="3"/>
        <pc:sldMkLst>
          <pc:docMk/>
          <pc:sldMk cId="1130203149" sldId="4449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package" Target="../embeddings/Microsoft_Excel_Worksheet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9.9289025122370742E-2"/>
          <c:y val="4.9863566102245543E-2"/>
          <c:w val="0.92013027113679835"/>
          <c:h val="0.71738697762702774"/>
        </c:manualLayout>
      </c:layout>
      <c:lineChart>
        <c:grouping val="standard"/>
        <c:varyColors val="0"/>
        <c:ser>
          <c:idx val="0"/>
          <c:order val="0"/>
          <c:tx>
            <c:strRef>
              <c:f>'Sheet1 (2)'!$D$35:$F$35</c:f>
              <c:strCache>
                <c:ptCount val="3"/>
                <c:pt idx="2">
                  <c:v>Poligonos pieņemtais atkritumu apjoms</c:v>
                </c:pt>
              </c:strCache>
            </c:strRef>
          </c:tx>
          <c:spPr>
            <a:ln w="38100" cap="rnd">
              <a:solidFill>
                <a:srgbClr val="38572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385723"/>
              </a:solidFill>
              <a:ln w="9525">
                <a:solidFill>
                  <a:srgbClr val="385723"/>
                </a:solidFill>
              </a:ln>
              <a:effectLst/>
            </c:spPr>
          </c:marker>
          <c:dLbls>
            <c:dLbl>
              <c:idx val="3"/>
              <c:layout>
                <c:manualLayout>
                  <c:x val="-5.8608007594535765E-2"/>
                  <c:y val="4.586562474895897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568-4CB7-8A3E-4084DA8D69F5}"/>
                </c:ext>
              </c:extLst>
            </c:dLbl>
            <c:dLbl>
              <c:idx val="4"/>
              <c:layout>
                <c:manualLayout>
                  <c:x val="-7.754462526380157E-2"/>
                  <c:y val="3.0169767731330673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Century Gothic" panose="020B0502020202020204" pitchFamily="34" charset="0"/>
                      <a:ea typeface="+mn-ea"/>
                      <a:cs typeface="+mn-cs"/>
                    </a:defRPr>
                  </a:pPr>
                  <a:endParaRPr lang="lv-LV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568-4CB7-8A3E-4084DA8D69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lv-LV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'Sheet1 (2)'!$G$34:$K$34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'Sheet1 (2)'!$G$35:$K$35</c:f>
              <c:numCache>
                <c:formatCode>#,##0</c:formatCode>
                <c:ptCount val="5"/>
                <c:pt idx="0" formatCode="General">
                  <c:v>835648</c:v>
                </c:pt>
                <c:pt idx="1">
                  <c:v>746044.55799999996</c:v>
                </c:pt>
                <c:pt idx="2">
                  <c:v>707786</c:v>
                </c:pt>
                <c:pt idx="3">
                  <c:v>657163</c:v>
                </c:pt>
                <c:pt idx="4">
                  <c:v>610483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568-4CB7-8A3E-4084DA8D69F5}"/>
            </c:ext>
          </c:extLst>
        </c:ser>
        <c:ser>
          <c:idx val="1"/>
          <c:order val="1"/>
          <c:tx>
            <c:strRef>
              <c:f>'Sheet1 (2)'!$D$36:$F$36</c:f>
              <c:strCache>
                <c:ptCount val="3"/>
                <c:pt idx="2">
                  <c:v>Apglabātais atkritumu apjoms</c:v>
                </c:pt>
              </c:strCache>
            </c:strRef>
          </c:tx>
          <c:spPr>
            <a:ln w="44450" cap="rnd">
              <a:solidFill>
                <a:srgbClr val="FFC000">
                  <a:lumMod val="50000"/>
                </a:srgb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9A227"/>
              </a:solidFill>
              <a:ln w="9525">
                <a:solidFill>
                  <a:schemeClr val="accent2"/>
                </a:solidFill>
              </a:ln>
              <a:effectLst/>
            </c:spPr>
          </c:marker>
          <c:dPt>
            <c:idx val="1"/>
            <c:marker>
              <c:symbol val="circle"/>
              <c:size val="5"/>
              <c:spPr>
                <a:solidFill>
                  <a:srgbClr val="C9A227"/>
                </a:solidFill>
                <a:ln w="9525">
                  <a:solidFill>
                    <a:srgbClr val="C9A227"/>
                  </a:solidFill>
                </a:ln>
                <a:effectLst/>
              </c:spPr>
            </c:marker>
            <c:bubble3D val="0"/>
            <c:spPr>
              <a:ln w="44450" cap="rnd">
                <a:solidFill>
                  <a:srgbClr val="C9A227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2-5BFE-4116-B718-C1F25659DA0D}"/>
              </c:ext>
            </c:extLst>
          </c:dPt>
          <c:dPt>
            <c:idx val="2"/>
            <c:marker>
              <c:symbol val="circle"/>
              <c:size val="5"/>
              <c:spPr>
                <a:solidFill>
                  <a:srgbClr val="C9A227"/>
                </a:solidFill>
                <a:ln w="9525">
                  <a:solidFill>
                    <a:srgbClr val="C9A227"/>
                  </a:solidFill>
                </a:ln>
                <a:effectLst/>
              </c:spPr>
            </c:marker>
            <c:bubble3D val="0"/>
            <c:spPr>
              <a:ln w="44450" cap="rnd">
                <a:solidFill>
                  <a:srgbClr val="C9A227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0-5BFE-4116-B718-C1F25659DA0D}"/>
              </c:ext>
            </c:extLst>
          </c:dPt>
          <c:dPt>
            <c:idx val="3"/>
            <c:marker>
              <c:symbol val="circle"/>
              <c:size val="5"/>
              <c:spPr>
                <a:solidFill>
                  <a:srgbClr val="C9A227"/>
                </a:solidFill>
                <a:ln w="9525">
                  <a:solidFill>
                    <a:srgbClr val="C9A227"/>
                  </a:solidFill>
                </a:ln>
                <a:effectLst/>
              </c:spPr>
            </c:marker>
            <c:bubble3D val="0"/>
            <c:spPr>
              <a:ln w="44450" cap="rnd">
                <a:solidFill>
                  <a:srgbClr val="C9A227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5BFE-4116-B718-C1F25659DA0D}"/>
              </c:ext>
            </c:extLst>
          </c:dPt>
          <c:dPt>
            <c:idx val="4"/>
            <c:marker>
              <c:symbol val="circle"/>
              <c:size val="5"/>
              <c:spPr>
                <a:solidFill>
                  <a:srgbClr val="C9A227"/>
                </a:solidFill>
                <a:ln w="9525">
                  <a:solidFill>
                    <a:srgbClr val="C9A227"/>
                  </a:solidFill>
                </a:ln>
                <a:effectLst/>
              </c:spPr>
            </c:marker>
            <c:bubble3D val="0"/>
            <c:spPr>
              <a:ln w="44450" cap="rnd">
                <a:solidFill>
                  <a:srgbClr val="C9A227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4-7568-4CB7-8A3E-4084DA8D69F5}"/>
              </c:ext>
            </c:extLst>
          </c:dPt>
          <c:dLbls>
            <c:dLbl>
              <c:idx val="0"/>
              <c:layout>
                <c:manualLayout>
                  <c:x val="-8.4465960863464112E-2"/>
                  <c:y val="1.671617600193497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568-4CB7-8A3E-4084DA8D69F5}"/>
                </c:ext>
              </c:extLst>
            </c:dLbl>
            <c:dLbl>
              <c:idx val="4"/>
              <c:layout>
                <c:manualLayout>
                  <c:x val="-7.754462526380157E-2"/>
                  <c:y val="-5.7278578509741135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Century Gothic" panose="020B0502020202020204" pitchFamily="34" charset="0"/>
                      <a:ea typeface="+mn-ea"/>
                      <a:cs typeface="+mn-cs"/>
                    </a:defRPr>
                  </a:pPr>
                  <a:endParaRPr lang="lv-LV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568-4CB7-8A3E-4084DA8D69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lv-LV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'Sheet1 (2)'!$G$34:$K$34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'Sheet1 (2)'!$G$36:$K$36</c:f>
              <c:numCache>
                <c:formatCode>#,##0</c:formatCode>
                <c:ptCount val="5"/>
                <c:pt idx="0" formatCode="General">
                  <c:v>285397</c:v>
                </c:pt>
                <c:pt idx="1">
                  <c:v>326536.51899999997</c:v>
                </c:pt>
                <c:pt idx="2">
                  <c:v>319533</c:v>
                </c:pt>
                <c:pt idx="3">
                  <c:v>267662</c:v>
                </c:pt>
                <c:pt idx="4">
                  <c:v>198633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7568-4CB7-8A3E-4084DA8D69F5}"/>
            </c:ext>
          </c:extLst>
        </c:ser>
        <c:ser>
          <c:idx val="2"/>
          <c:order val="2"/>
          <c:tx>
            <c:strRef>
              <c:f>'Sheet1 (2)'!$D$37:$F$37</c:f>
              <c:strCache>
                <c:ptCount val="3"/>
                <c:pt idx="2">
                  <c:v>Prognoze (Valsts plāns)</c:v>
                </c:pt>
              </c:strCache>
            </c:strRef>
          </c:tx>
          <c:spPr>
            <a:ln w="38100" cap="rnd">
              <a:solidFill>
                <a:srgbClr val="0070C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70C0"/>
              </a:solidFill>
              <a:ln w="9525">
                <a:solidFill>
                  <a:srgbClr val="0070C0"/>
                </a:solidFill>
              </a:ln>
              <a:effectLst/>
            </c:spPr>
          </c:marker>
          <c:dLbls>
            <c:dLbl>
              <c:idx val="4"/>
              <c:layout>
                <c:manualLayout>
                  <c:x val="-7.817685102997679E-2"/>
                  <c:y val="5.8468391563079598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Century Gothic" panose="020B0502020202020204" pitchFamily="34" charset="0"/>
                      <a:ea typeface="+mn-ea"/>
                      <a:cs typeface="+mn-cs"/>
                    </a:defRPr>
                  </a:pPr>
                  <a:endParaRPr lang="lv-LV"/>
                </a:p>
              </c:txPr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568-4CB7-8A3E-4084DA8D69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lv-LV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'Sheet1 (2)'!$G$34:$K$34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'Sheet1 (2)'!$G$37:$K$37</c:f>
              <c:numCache>
                <c:formatCode>#,##0</c:formatCode>
                <c:ptCount val="5"/>
                <c:pt idx="0">
                  <c:v>128609</c:v>
                </c:pt>
                <c:pt idx="1">
                  <c:v>123363</c:v>
                </c:pt>
                <c:pt idx="2">
                  <c:v>126175</c:v>
                </c:pt>
                <c:pt idx="3">
                  <c:v>129513</c:v>
                </c:pt>
                <c:pt idx="4">
                  <c:v>137325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7-7568-4CB7-8A3E-4084DA8D69F5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1640480223"/>
        <c:axId val="1640481183"/>
      </c:lineChart>
      <c:lineChart>
        <c:grouping val="standard"/>
        <c:varyColors val="0"/>
        <c:ser>
          <c:idx val="3"/>
          <c:order val="3"/>
          <c:tx>
            <c:strRef>
              <c:f>'Sheet1 (2)'!$D$38:$F$38</c:f>
              <c:strCache>
                <c:ptCount val="3"/>
                <c:pt idx="2">
                  <c:v>Krātuves aizpildījums</c:v>
                </c:pt>
              </c:strCache>
            </c:strRef>
          </c:tx>
          <c:spPr>
            <a:ln w="44450" cap="rnd">
              <a:solidFill>
                <a:srgbClr val="C0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00000"/>
              </a:solidFill>
              <a:ln w="9525">
                <a:solidFill>
                  <a:srgbClr val="C0000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8.5511038226812178E-2"/>
                  <c:y val="-4.382498678034539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568-4CB7-8A3E-4084DA8D69F5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Century Gothic" panose="020B0502020202020204" pitchFamily="34" charset="0"/>
                      <a:ea typeface="+mn-ea"/>
                      <a:cs typeface="+mn-cs"/>
                    </a:defRPr>
                  </a:pPr>
                  <a:endParaRPr lang="lv-LV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7568-4CB7-8A3E-4084DA8D69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Century Gothic" panose="020B0502020202020204" pitchFamily="34" charset="0"/>
                    <a:ea typeface="+mn-ea"/>
                    <a:cs typeface="+mn-cs"/>
                  </a:defRPr>
                </a:pPr>
                <a:endParaRPr lang="lv-LV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'Sheet1 (2)'!$G$34:$K$34</c:f>
              <c:numCache>
                <c:formatCode>General</c:formatCod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numCache>
            </c:numRef>
          </c:cat>
          <c:val>
            <c:numRef>
              <c:f>'Sheet1 (2)'!$G$38:$K$38</c:f>
              <c:numCache>
                <c:formatCode>#,##0</c:formatCode>
                <c:ptCount val="5"/>
                <c:pt idx="0">
                  <c:v>13969898</c:v>
                </c:pt>
                <c:pt idx="1">
                  <c:v>14637204</c:v>
                </c:pt>
                <c:pt idx="2">
                  <c:v>14794783</c:v>
                </c:pt>
                <c:pt idx="3">
                  <c:v>15397051</c:v>
                </c:pt>
                <c:pt idx="4">
                  <c:v>15779672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7568-4CB7-8A3E-4084DA8D69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71542208"/>
        <c:axId val="1331962191"/>
      </c:lineChart>
      <c:catAx>
        <c:axId val="164048022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endParaRPr lang="lv-LV"/>
          </a:p>
        </c:txPr>
        <c:crossAx val="1640481183"/>
        <c:crosses val="autoZero"/>
        <c:auto val="1"/>
        <c:lblAlgn val="ctr"/>
        <c:lblOffset val="100"/>
        <c:noMultiLvlLbl val="0"/>
      </c:catAx>
      <c:valAx>
        <c:axId val="16404811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endParaRPr lang="lv-LV"/>
          </a:p>
        </c:txPr>
        <c:crossAx val="1640480223"/>
        <c:crosses val="autoZero"/>
        <c:crossBetween val="between"/>
      </c:valAx>
      <c:valAx>
        <c:axId val="1331962191"/>
        <c:scaling>
          <c:orientation val="minMax"/>
        </c:scaling>
        <c:delete val="0"/>
        <c:axPos val="r"/>
        <c:numFmt formatCode="#,##0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endParaRPr lang="lv-LV"/>
          </a:p>
        </c:txPr>
        <c:crossAx val="1571542208"/>
        <c:crosses val="max"/>
        <c:crossBetween val="between"/>
      </c:valAx>
      <c:catAx>
        <c:axId val="157154220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1331962191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Latvijā</c:v>
                </c:pt>
              </c:strCache>
            </c:strRef>
          </c:tx>
          <c:spPr>
            <a:solidFill>
              <a:srgbClr val="1F3320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16.2</c:v>
                </c:pt>
                <c:pt idx="1">
                  <c:v>16.3</c:v>
                </c:pt>
                <c:pt idx="2">
                  <c:v>24.4</c:v>
                </c:pt>
                <c:pt idx="3">
                  <c:v>34.6</c:v>
                </c:pt>
                <c:pt idx="4">
                  <c:v>50</c:v>
                </c:pt>
                <c:pt idx="5">
                  <c:v>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E7D-4456-95B8-6EEC894FABB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Ārpus Latvijas</c:v>
                </c:pt>
              </c:strCache>
            </c:strRef>
          </c:tx>
          <c:spPr>
            <a:solidFill>
              <a:srgbClr val="C9A227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39.6</c:v>
                </c:pt>
                <c:pt idx="1">
                  <c:v>3.4</c:v>
                </c:pt>
                <c:pt idx="3">
                  <c:v>38.799999999999997</c:v>
                </c:pt>
                <c:pt idx="5">
                  <c:v>26.4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E7D-4456-95B8-6EEC894FABB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Nav apsaimniekots</c:v>
                </c:pt>
              </c:strCache>
            </c:strRef>
          </c:tx>
          <c:spPr>
            <a:solidFill>
              <a:srgbClr val="D8DED0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/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44.2</c:v>
                </c:pt>
                <c:pt idx="1">
                  <c:v>80.3</c:v>
                </c:pt>
                <c:pt idx="2">
                  <c:v>75.599999999999994</c:v>
                </c:pt>
                <c:pt idx="3">
                  <c:v>26.7</c:v>
                </c:pt>
                <c:pt idx="4">
                  <c:v>50</c:v>
                </c:pt>
                <c:pt idx="5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E7D-4456-95B8-6EEC894FABBC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2094734554"/>
        <c:axId val="2094734552"/>
      </c:barChart>
      <c:catAx>
        <c:axId val="209473455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4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low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Pārstrādāts LV</c:v>
                </c:pt>
              </c:strCache>
            </c:strRef>
          </c:tx>
          <c:spPr>
            <a:solidFill>
              <a:srgbClr val="1F3320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>
                    <a:solidFill>
                      <a:schemeClr val="bg1"/>
                    </a:solidFill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9.1999999999999993</c:v>
                </c:pt>
                <c:pt idx="1">
                  <c:v>15.1</c:v>
                </c:pt>
                <c:pt idx="3">
                  <c:v>29.1</c:v>
                </c:pt>
                <c:pt idx="4">
                  <c:v>50</c:v>
                </c:pt>
                <c:pt idx="5">
                  <c:v>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17-4305-842F-2D63CC3C908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Pārstrādāts ārpus LV</c:v>
                </c:pt>
              </c:strCache>
            </c:strRef>
          </c:tx>
          <c:spPr>
            <a:solidFill>
              <a:srgbClr val="6B7F4F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39.299999999999997</c:v>
                </c:pt>
                <c:pt idx="1">
                  <c:v>3.4</c:v>
                </c:pt>
                <c:pt idx="3">
                  <c:v>38.799999999999997</c:v>
                </c:pt>
                <c:pt idx="5">
                  <c:v>26.4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417-4305-842F-2D63CC3C908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Reģenerēts LV</c:v>
                </c:pt>
              </c:strCache>
            </c:strRef>
          </c:tx>
          <c:spPr>
            <a:solidFill>
              <a:srgbClr val="C9A227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7</c:v>
                </c:pt>
                <c:pt idx="1">
                  <c:v>1.2</c:v>
                </c:pt>
                <c:pt idx="2">
                  <c:v>24.4</c:v>
                </c:pt>
                <c:pt idx="3">
                  <c:v>5.4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417-4305-842F-2D63CC3C908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Reģenerēts ārpus LV</c:v>
                </c:pt>
              </c:strCache>
            </c:strRef>
          </c:tx>
          <c:spPr>
            <a:solidFill>
              <a:srgbClr val="E0C674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417-4305-842F-2D63CC3C908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Nav apsaimniekots</c:v>
                </c:pt>
              </c:strCache>
            </c:strRef>
          </c:tx>
          <c:spPr>
            <a:solidFill>
              <a:srgbClr val="D8DED0"/>
            </a:solidFill>
            <a:effectLst/>
          </c:spPr>
          <c:invertIfNegative val="0"/>
          <c:dLbls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100"/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Sheet1!$A$2:$A$7</c:f>
              <c:strCache>
                <c:ptCount val="6"/>
                <c:pt idx="0">
                  <c:v>Videi kaitīgas preces</c:v>
                </c:pt>
                <c:pt idx="1">
                  <c:v>EEI</c:v>
                </c:pt>
                <c:pt idx="2">
                  <c:v>Tekstilizstrādājumi</c:v>
                </c:pt>
                <c:pt idx="3">
                  <c:v>Iepakojums</c:v>
                </c:pt>
                <c:pt idx="4">
                  <c:v>Nolietoti transportlīdzekļi</c:v>
                </c:pt>
                <c:pt idx="5">
                  <c:v>Depozīta iepakojums</c:v>
                </c:pt>
              </c:strCache>
            </c:strRef>
          </c:cat>
          <c:val>
            <c:numRef>
              <c:f>Sheet1!$F$2:$F$7</c:f>
              <c:numCache>
                <c:formatCode>General</c:formatCode>
                <c:ptCount val="6"/>
                <c:pt idx="0">
                  <c:v>44.2</c:v>
                </c:pt>
                <c:pt idx="1">
                  <c:v>80.3</c:v>
                </c:pt>
                <c:pt idx="2">
                  <c:v>75.599999999999994</c:v>
                </c:pt>
                <c:pt idx="3">
                  <c:v>26.7</c:v>
                </c:pt>
                <c:pt idx="4">
                  <c:v>50</c:v>
                </c:pt>
                <c:pt idx="5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417-4305-842F-2D63CC3C9084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2094734554"/>
        <c:axId val="2094734552"/>
      </c:barChart>
      <c:catAx>
        <c:axId val="209473455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2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b"/>
        <c:numFmt formatCode="0%" sourceLinked="0"/>
        <c:majorTickMark val="out"/>
        <c:minorTickMark val="none"/>
        <c:tickLblPos val="low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RAS veidu skaits</c:v>
                </c:pt>
              </c:strCache>
            </c:strRef>
          </c:tx>
          <c:spPr>
            <a:solidFill>
              <a:srgbClr val="C9A227"/>
            </a:solidFill>
            <a:effectLst/>
          </c:spPr>
          <c:invertIfNegative val="0"/>
          <c:dLbls>
            <c:delete val="1"/>
          </c:dLbls>
          <c:cat>
            <c:strRef>
              <c:f>Sheet1!$A$2:$A$8</c:f>
              <c:strCache>
                <c:ptCount val="7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  <c:pt idx="3">
                  <c:v>2022</c:v>
                </c:pt>
                <c:pt idx="4">
                  <c:v>2023</c:v>
                </c:pt>
                <c:pt idx="5">
                  <c:v>2024</c:v>
                </c:pt>
                <c:pt idx="6">
                  <c:v>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253-491C-B824-D12B196E542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0"/>
        <c:axId val="2094734554"/>
        <c:axId val="2094734552"/>
      </c:barChart>
      <c:catAx>
        <c:axId val="209473455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low"/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RAS veidu skaits</c:v>
                </c:pt>
              </c:strCache>
            </c:strRef>
          </c:tx>
          <c:spPr>
            <a:solidFill>
              <a:srgbClr val="3E5C29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 b="1"/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Sheet1!$A$2:$A$8</c:f>
              <c:strCache>
                <c:ptCount val="7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  <c:pt idx="3">
                  <c:v>2022</c:v>
                </c:pt>
                <c:pt idx="4">
                  <c:v>2023</c:v>
                </c:pt>
                <c:pt idx="5">
                  <c:v>2024</c:v>
                </c:pt>
                <c:pt idx="6">
                  <c:v>2025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5</c:v>
                </c:pt>
                <c:pt idx="5">
                  <c:v>7</c:v>
                </c:pt>
                <c:pt idx="6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5C3-40D2-8747-21A8D383B32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2000" b="1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3E5C29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400"/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Stikls</c:v>
                </c:pt>
                <c:pt idx="1">
                  <c:v>Plastmasa</c:v>
                </c:pt>
                <c:pt idx="2">
                  <c:v>Alumīnijs</c:v>
                </c:pt>
                <c:pt idx="3">
                  <c:v>Melnais metāls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16239.04</c:v>
                </c:pt>
                <c:pt idx="1">
                  <c:v>8336.18</c:v>
                </c:pt>
                <c:pt idx="2">
                  <c:v>2493.3000000000002</c:v>
                </c:pt>
                <c:pt idx="3">
                  <c:v>8.9600000000000009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605-42E0-90D4-DD5A996915E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2025</c:v>
                </c:pt>
              </c:strCache>
            </c:strRef>
          </c:tx>
          <c:spPr>
            <a:solidFill>
              <a:srgbClr val="C9A227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400"/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Sheet1!$A$2:$A$5</c:f>
              <c:strCache>
                <c:ptCount val="4"/>
                <c:pt idx="0">
                  <c:v>Stikls</c:v>
                </c:pt>
                <c:pt idx="1">
                  <c:v>Plastmasa</c:v>
                </c:pt>
                <c:pt idx="2">
                  <c:v>Alumīnijs</c:v>
                </c:pt>
                <c:pt idx="3">
                  <c:v>Melnais metāls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14770.44</c:v>
                </c:pt>
                <c:pt idx="1">
                  <c:v>8089.78</c:v>
                </c:pt>
                <c:pt idx="2">
                  <c:v>2484.75</c:v>
                </c:pt>
                <c:pt idx="3">
                  <c:v>2.2400000000000002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605-42E0-90D4-DD5A996915E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600" b="1">
                <a:solidFill>
                  <a:srgbClr val="385723"/>
                </a:solidFill>
              </a:defRPr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1800" b="1">
              <a:solidFill>
                <a:srgbClr val="385723"/>
              </a:solidFill>
            </a:defRPr>
          </a:pPr>
          <a:endParaRPr lang="en-US"/>
        </a:p>
      </c:txPr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Laists tirgū</c:v>
                </c:pt>
              </c:strCache>
            </c:strRef>
          </c:tx>
          <c:spPr>
            <a:solidFill>
              <a:srgbClr val="1F3320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Sheet1!$A$2:$A$4</c:f>
              <c:strCache>
                <c:ptCount val="3"/>
                <c:pt idx="0">
                  <c:v>2024</c:v>
                </c:pt>
                <c:pt idx="1">
                  <c:v>2025</c:v>
                </c:pt>
                <c:pt idx="2">
                  <c:v>Ārpus RAS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8233</c:v>
                </c:pt>
                <c:pt idx="1">
                  <c:v>17340</c:v>
                </c:pt>
                <c:pt idx="2">
                  <c:v>17340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CA-4D20-8601-853B2A08CBA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Savākts</c:v>
                </c:pt>
              </c:strCache>
            </c:strRef>
          </c:tx>
          <c:spPr>
            <a:solidFill>
              <a:srgbClr val="B6230A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Sheet1!$A$2:$A$4</c:f>
              <c:strCache>
                <c:ptCount val="3"/>
                <c:pt idx="0">
                  <c:v>2024</c:v>
                </c:pt>
                <c:pt idx="1">
                  <c:v>2025</c:v>
                </c:pt>
                <c:pt idx="2">
                  <c:v>Ārpus RAS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2051</c:v>
                </c:pt>
                <c:pt idx="1">
                  <c:v>4236</c:v>
                </c:pt>
                <c:pt idx="2">
                  <c:v>7541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CA-4D20-8601-853B2A08CBA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Sagatavots atkārtotai izmantošanai</c:v>
                </c:pt>
              </c:strCache>
            </c:strRef>
          </c:tx>
          <c:spPr>
            <a:solidFill>
              <a:srgbClr val="C9A227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Sheet1!$A$2:$A$4</c:f>
              <c:strCache>
                <c:ptCount val="3"/>
                <c:pt idx="0">
                  <c:v>2024</c:v>
                </c:pt>
                <c:pt idx="1">
                  <c:v>2025</c:v>
                </c:pt>
                <c:pt idx="2">
                  <c:v>Ārpus RAS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2051</c:v>
                </c:pt>
                <c:pt idx="1">
                  <c:v>4236</c:v>
                </c:pt>
                <c:pt idx="2">
                  <c:v>6071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CA-4D20-8601-853B2A08CBA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0"/>
        <c:axId val="2094734554"/>
        <c:axId val="2094734552"/>
      </c:bar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4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1600" b="0">
              <a:solidFill>
                <a:srgbClr val="1F3320"/>
              </a:solidFill>
            </a:defRPr>
          </a:pPr>
          <a:endParaRPr lang="en-US"/>
        </a:p>
      </c:txPr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2024</c:v>
                </c:pt>
              </c:strCache>
            </c:strRef>
          </c:tx>
          <c:spPr>
            <a:solidFill>
              <a:srgbClr val="3E5C29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600" b="1"/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Sheet1!$A$2:$A$4</c:f>
              <c:strCache>
                <c:ptCount val="3"/>
                <c:pt idx="0">
                  <c:v>Tabakas izstrādājumi ar filtriem</c:v>
                </c:pt>
                <c:pt idx="1">
                  <c:v>Mitrās salvetes</c:v>
                </c:pt>
                <c:pt idx="2">
                  <c:v>Baloni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384392.19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8A-48D0-B046-6DF0EF2D2ED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2025</c:v>
                </c:pt>
              </c:strCache>
            </c:strRef>
          </c:tx>
          <c:spPr>
            <a:solidFill>
              <a:srgbClr val="C9A227"/>
            </a:solidFill>
            <a:effectLst/>
          </c:spPr>
          <c:invertIfNegative val="0"/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600" b="1"/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Sheet1!$A$2:$A$4</c:f>
              <c:strCache>
                <c:ptCount val="3"/>
                <c:pt idx="0">
                  <c:v>Tabakas izstrādājumi ar filtriem</c:v>
                </c:pt>
                <c:pt idx="1">
                  <c:v>Mitrās salvetes</c:v>
                </c:pt>
                <c:pt idx="2">
                  <c:v>Baloni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373354</c:v>
                </c:pt>
                <c:pt idx="1">
                  <c:v>885334</c:v>
                </c:pt>
                <c:pt idx="2">
                  <c:v>19949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08A-48D0-B046-6DF0EF2D2ED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0"/>
        <c:axId val="2094734554"/>
        <c:axId val="2094734552"/>
      </c:barChart>
      <c:catAx>
        <c:axId val="209473455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4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low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1800"/>
          </a:pPr>
          <a:endParaRPr lang="en-US"/>
        </a:p>
      </c:txPr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Laists tirgū</c:v>
                </c:pt>
              </c:strCache>
            </c:strRef>
          </c:tx>
          <c:spPr>
            <a:ln w="31750" cap="flat">
              <a:solidFill>
                <a:srgbClr val="1F3320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1F3320"/>
              </a:solidFill>
              <a:ln w="9525" cap="flat">
                <a:solidFill>
                  <a:srgbClr val="1F3320"/>
                </a:solidFill>
                <a:prstDash val="solid"/>
                <a:round/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  <c:pt idx="5">
                  <c:v>2025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267589.5</c:v>
                </c:pt>
                <c:pt idx="1">
                  <c:v>286488.3</c:v>
                </c:pt>
                <c:pt idx="2">
                  <c:v>282970.40000000002</c:v>
                </c:pt>
                <c:pt idx="3">
                  <c:v>262306.3</c:v>
                </c:pt>
                <c:pt idx="4">
                  <c:v>257284</c:v>
                </c:pt>
                <c:pt idx="5">
                  <c:v>255069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811-4841-B6C3-9749EA93764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Savākts</c:v>
                </c:pt>
              </c:strCache>
            </c:strRef>
          </c:tx>
          <c:spPr>
            <a:ln w="31750" cap="flat">
              <a:solidFill>
                <a:srgbClr val="B6230A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B6230A"/>
              </a:solidFill>
              <a:ln w="9525" cap="flat">
                <a:solidFill>
                  <a:srgbClr val="B6230A"/>
                </a:solidFill>
                <a:prstDash val="solid"/>
                <a:round/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  <c:pt idx="5">
                  <c:v>2025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177448</c:v>
                </c:pt>
                <c:pt idx="1">
                  <c:v>188808.4</c:v>
                </c:pt>
                <c:pt idx="2">
                  <c:v>201154.4</c:v>
                </c:pt>
                <c:pt idx="3">
                  <c:v>206233.5</c:v>
                </c:pt>
                <c:pt idx="4">
                  <c:v>190918</c:v>
                </c:pt>
                <c:pt idx="5">
                  <c:v>186721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811-4841-B6C3-9749EA93764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Pārstrādāts</c:v>
                </c:pt>
              </c:strCache>
            </c:strRef>
          </c:tx>
          <c:spPr>
            <a:ln w="31750" cap="flat">
              <a:solidFill>
                <a:srgbClr val="C9A227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C9A227"/>
              </a:solidFill>
              <a:ln w="9525" cap="flat">
                <a:solidFill>
                  <a:srgbClr val="C9A227"/>
                </a:solidFill>
                <a:prstDash val="solid"/>
                <a:round/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  <c:pt idx="5">
                  <c:v>2025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166708.70000000001</c:v>
                </c:pt>
                <c:pt idx="1">
                  <c:v>176874.4</c:v>
                </c:pt>
                <c:pt idx="2">
                  <c:v>190307.8</c:v>
                </c:pt>
                <c:pt idx="3">
                  <c:v>194220.2</c:v>
                </c:pt>
                <c:pt idx="4">
                  <c:v>177173</c:v>
                </c:pt>
                <c:pt idx="5">
                  <c:v>175852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811-4841-B6C3-9749EA93764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Reģenerēts</c:v>
                </c:pt>
              </c:strCache>
            </c:strRef>
          </c:tx>
          <c:spPr>
            <a:ln w="31750" cap="flat">
              <a:solidFill>
                <a:srgbClr val="A9B39C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A9B39C"/>
              </a:solidFill>
              <a:ln w="9525" cap="flat">
                <a:solidFill>
                  <a:srgbClr val="A9B39C"/>
                </a:solidFill>
                <a:prstDash val="solid"/>
                <a:round/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  <c:pt idx="3">
                  <c:v>2023</c:v>
                </c:pt>
                <c:pt idx="4">
                  <c:v>2024</c:v>
                </c:pt>
                <c:pt idx="5">
                  <c:v>2025</c:v>
                </c:pt>
              </c:strCache>
            </c:strRef>
          </c:cat>
          <c:val>
            <c:numRef>
              <c:f>Sheet1!$E$2:$E$7</c:f>
              <c:numCache>
                <c:formatCode>General</c:formatCode>
                <c:ptCount val="6"/>
                <c:pt idx="0">
                  <c:v>10716</c:v>
                </c:pt>
                <c:pt idx="1">
                  <c:v>12354</c:v>
                </c:pt>
                <c:pt idx="2">
                  <c:v>9516.2999999999993</c:v>
                </c:pt>
                <c:pt idx="3">
                  <c:v>12418.1</c:v>
                </c:pt>
                <c:pt idx="4">
                  <c:v>13338</c:v>
                </c:pt>
                <c:pt idx="5">
                  <c:v>10865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0811-4841-B6C3-9749EA93764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4"/>
        <c:axId val="2094734552"/>
      </c:line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0"/>
        <c:axPos val="l"/>
        <c:majorGridlines>
          <c:spPr>
            <a:ln w="12700" cap="flat">
              <a:solidFill>
                <a:srgbClr val="D8DED0"/>
              </a:solidFill>
              <a:prstDash val="solid"/>
              <a:round/>
            </a:ln>
          </c:spPr>
        </c:majorGridlines>
        <c:numFmt formatCode="#,##0" sourceLinked="0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2000">
              <a:solidFill>
                <a:srgbClr val="385723"/>
              </a:solidFill>
            </a:defRPr>
          </a:pPr>
          <a:endParaRPr lang="en-US"/>
        </a:p>
      </c:txPr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Neapsaimniekots (%)</c:v>
                </c:pt>
              </c:strCache>
            </c:strRef>
          </c:tx>
          <c:spPr>
            <a:ln w="38100" cap="flat">
              <a:solidFill>
                <a:srgbClr val="3E5C29"/>
              </a:solidFill>
              <a:prstDash val="solid"/>
              <a:round/>
            </a:ln>
            <a:effectLst/>
          </c:spPr>
          <c:marker>
            <c:symbol val="circle"/>
            <c:size val="6"/>
            <c:spPr>
              <a:solidFill>
                <a:srgbClr val="3E5C29"/>
              </a:solidFill>
              <a:ln w="9525" cap="flat">
                <a:solidFill>
                  <a:srgbClr val="3E5C29"/>
                </a:solidFill>
                <a:prstDash val="solid"/>
                <a:round/>
              </a:ln>
              <a:effectLst/>
            </c:spPr>
          </c:marker>
          <c:dLbls>
            <c:dLbl>
              <c:idx val="6"/>
              <c:layout>
                <c:manualLayout>
                  <c:x val="-2.358329121814599E-2"/>
                  <c:y val="-4.143885435590022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DA9-4152-850F-4618F71A6737}"/>
                </c:ext>
              </c:extLst>
            </c:dLbl>
            <c:numFmt formatCode="0&quot;%&quot;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400" b="1">
                    <a:solidFill>
                      <a:srgbClr val="385723"/>
                    </a:solidFill>
                  </a:defRPr>
                </a:pPr>
                <a:endParaRPr lang="lv-LV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Sheet1!$A$2:$A$10</c:f>
              <c:strCache>
                <c:ptCount val="9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  <c:pt idx="4">
                  <c:v>2021</c:v>
                </c:pt>
                <c:pt idx="5">
                  <c:v>2022</c:v>
                </c:pt>
                <c:pt idx="6">
                  <c:v>2023</c:v>
                </c:pt>
                <c:pt idx="7">
                  <c:v>2024</c:v>
                </c:pt>
                <c:pt idx="8">
                  <c:v>2025</c:v>
                </c:pt>
              </c:strCache>
            </c:strRef>
          </c:cat>
          <c:val>
            <c:numRef>
              <c:f>Sheet1!$B$2:$B$10</c:f>
              <c:numCache>
                <c:formatCode>General</c:formatCode>
                <c:ptCount val="9"/>
                <c:pt idx="0">
                  <c:v>58</c:v>
                </c:pt>
                <c:pt idx="1">
                  <c:v>49</c:v>
                </c:pt>
                <c:pt idx="2">
                  <c:v>53</c:v>
                </c:pt>
                <c:pt idx="3">
                  <c:v>50</c:v>
                </c:pt>
                <c:pt idx="4">
                  <c:v>50</c:v>
                </c:pt>
                <c:pt idx="5">
                  <c:v>43</c:v>
                </c:pt>
                <c:pt idx="6">
                  <c:v>24</c:v>
                </c:pt>
                <c:pt idx="7">
                  <c:v>11</c:v>
                </c:pt>
                <c:pt idx="8">
                  <c:v>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DAD-4199-9E11-7DA18B34BA65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094734554"/>
        <c:axId val="2094734552"/>
      </c:line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txPr>
          <a:bodyPr/>
          <a:lstStyle/>
          <a:p>
            <a:pPr>
              <a:defRPr sz="1400"/>
            </a:pPr>
            <a:endParaRPr lang="en-US"/>
          </a:p>
        </c:tx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1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Laists tirgū</c:v>
                </c:pt>
              </c:strCache>
            </c:strRef>
          </c:tx>
          <c:spPr>
            <a:ln w="31750" cap="flat">
              <a:solidFill>
                <a:srgbClr val="1F3320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1F3320"/>
              </a:solidFill>
              <a:ln w="9525" cap="flat">
                <a:solidFill>
                  <a:srgbClr val="1F3320"/>
                </a:solidFill>
                <a:prstDash val="solid"/>
                <a:round/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29716.2</c:v>
                </c:pt>
                <c:pt idx="1">
                  <c:v>31960.5</c:v>
                </c:pt>
                <c:pt idx="2">
                  <c:v>38825.199999999997</c:v>
                </c:pt>
                <c:pt idx="3">
                  <c:v>35581</c:v>
                </c:pt>
                <c:pt idx="4">
                  <c:v>81843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309-4989-A2A3-730C6D04FE6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Savākts</c:v>
                </c:pt>
              </c:strCache>
            </c:strRef>
          </c:tx>
          <c:spPr>
            <a:ln w="31750" cap="flat">
              <a:solidFill>
                <a:srgbClr val="B6230A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B6230A"/>
              </a:solidFill>
              <a:ln w="9525" cap="flat">
                <a:solidFill>
                  <a:srgbClr val="B6230A"/>
                </a:solidFill>
                <a:prstDash val="solid"/>
                <a:round/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16062.7</c:v>
                </c:pt>
                <c:pt idx="1">
                  <c:v>20248.5</c:v>
                </c:pt>
                <c:pt idx="2">
                  <c:v>19023.3</c:v>
                </c:pt>
                <c:pt idx="3">
                  <c:v>19012</c:v>
                </c:pt>
                <c:pt idx="4">
                  <c:v>20488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309-4989-A2A3-730C6D04FE6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Pārstrādāts</c:v>
                </c:pt>
              </c:strCache>
            </c:strRef>
          </c:tx>
          <c:spPr>
            <a:ln w="31750" cap="flat">
              <a:solidFill>
                <a:srgbClr val="C9A227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C9A227"/>
              </a:solidFill>
              <a:ln w="9525" cap="flat">
                <a:solidFill>
                  <a:srgbClr val="C9A227"/>
                </a:solidFill>
                <a:prstDash val="solid"/>
                <a:round/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13258</c:v>
                </c:pt>
                <c:pt idx="1">
                  <c:v>16243.1</c:v>
                </c:pt>
                <c:pt idx="2">
                  <c:v>15147.1</c:v>
                </c:pt>
                <c:pt idx="3">
                  <c:v>15260</c:v>
                </c:pt>
                <c:pt idx="4">
                  <c:v>17667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309-4989-A2A3-730C6D04FE6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Reģenerēts</c:v>
                </c:pt>
              </c:strCache>
            </c:strRef>
          </c:tx>
          <c:spPr>
            <a:ln w="31750" cap="flat">
              <a:solidFill>
                <a:srgbClr val="A9B39C"/>
              </a:solidFill>
              <a:prstDash val="solid"/>
              <a:round/>
            </a:ln>
            <a:effectLst/>
          </c:spPr>
          <c:marker>
            <c:symbol val="circle"/>
            <c:size val="5"/>
            <c:spPr>
              <a:solidFill>
                <a:srgbClr val="A9B39C"/>
              </a:solidFill>
              <a:ln w="9525" cap="flat">
                <a:solidFill>
                  <a:srgbClr val="A9B39C"/>
                </a:solidFill>
                <a:prstDash val="solid"/>
                <a:round/>
              </a:ln>
              <a:effectLst/>
            </c:spPr>
          </c:marker>
          <c:cat>
            <c:strRef>
              <c:f>Sheet1!$A$2:$A$6</c:f>
              <c:strCache>
                <c:ptCount val="5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  <c:pt idx="4">
                  <c:v>2025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491.9</c:v>
                </c:pt>
                <c:pt idx="1">
                  <c:v>791.2</c:v>
                </c:pt>
                <c:pt idx="2">
                  <c:v>991.5</c:v>
                </c:pt>
                <c:pt idx="3">
                  <c:v>1090</c:v>
                </c:pt>
                <c:pt idx="4">
                  <c:v>1014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1309-4989-A2A3-730C6D04FE6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4"/>
        <c:axId val="2094734552"/>
      </c:lineChart>
      <c:catAx>
        <c:axId val="209473455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low"/>
        <c:spPr>
          <a:ln w="12700" cap="flat">
            <a:solidFill>
              <a:srgbClr val="888888"/>
            </a:solidFill>
            <a:prstDash val="solid"/>
            <a:round/>
          </a:ln>
        </c:spPr>
        <c:crossAx val="2094734552"/>
        <c:crosses val="autoZero"/>
        <c:auto val="1"/>
        <c:lblAlgn val="ctr"/>
        <c:lblOffset val="100"/>
        <c:noMultiLvlLbl val="1"/>
      </c:catAx>
      <c:valAx>
        <c:axId val="2094734552"/>
        <c:scaling>
          <c:orientation val="minMax"/>
        </c:scaling>
        <c:delete val="0"/>
        <c:axPos val="l"/>
        <c:majorGridlines>
          <c:spPr>
            <a:ln w="12700" cap="flat">
              <a:solidFill>
                <a:srgbClr val="D8DED0"/>
              </a:solidFill>
              <a:prstDash val="solid"/>
              <a:round/>
            </a:ln>
          </c:spPr>
        </c:majorGridlines>
        <c:numFmt formatCode="#,##0" sourceLinked="0"/>
        <c:majorTickMark val="out"/>
        <c:minorTickMark val="none"/>
        <c:tickLblPos val="nextTo"/>
        <c:spPr>
          <a:ln w="12700" cap="flat">
            <a:solidFill>
              <a:srgbClr val="888888"/>
            </a:solidFill>
            <a:prstDash val="solid"/>
            <a:round/>
          </a:ln>
        </c:spPr>
        <c:crossAx val="209473455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txPr>
        <a:bodyPr/>
        <a:lstStyle/>
        <a:p>
          <a:pPr>
            <a:defRPr sz="1600"/>
          </a:pPr>
          <a:endParaRPr lang="en-US"/>
        </a:p>
      </c:txPr>
    </c:legend>
    <c:plotVisOnly val="1"/>
    <c:dispBlanksAs val="span"/>
    <c:showDLblsOverMax val="1"/>
  </c:chart>
  <c:spPr>
    <a:noFill/>
    <a:ln>
      <a:noFill/>
    </a:ln>
    <a:effectLst/>
  </c:spPr>
  <c:txPr>
    <a:bodyPr/>
    <a:lstStyle/>
    <a:p>
      <a:pPr>
        <a:defRPr>
          <a:latin typeface="Century Gothic" panose="020B0502020202020204" pitchFamily="34" charset="0"/>
        </a:defRPr>
      </a:pPr>
      <a:endParaRPr lang="lv-LV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modernComment_1151_5FE5BB55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DA159D1A-4AED-4421-A734-47BACB43D841}" authorId="{0B9333E0-C5C6-2BE9-42D8-C27AF973D462}" created="2026-09-09T10:01:33.721">
    <pc:sldMkLst xmlns:pc="http://schemas.microsoft.com/office/powerpoint/2013/main/command">
      <pc:docMk/>
      <pc:sldMk cId="1608891221" sldId="4433"/>
    </pc:sldMkLst>
    <p188:txBody>
      <a:bodyPr/>
      <a:lstStyle/>
      <a:p>
        <a:r>
          <a:rPr lang="lv-LV"/>
          <a:t>Variants, kur pārstrade un reģenerācija kopa</a:t>
        </a:r>
      </a:p>
    </p188:txBody>
    <p188:extLst>
      <p:ext xmlns:p="http://schemas.openxmlformats.org/presentationml/2006/main" uri="{57CB4572-C831-44C2-8A1C-0ADB6CCDFE69}">
        <p223:reactions xmlns:p223="http://schemas.microsoft.com/office/powerpoint/2022/03/main">
          <p223:rxn type="👍">
            <p223:instance time="2026-09-09T20:22:25.314" authorId="{3C78C3ED-B3DC-3E9E-9077-330604371593}"/>
          </p223:rxn>
        </p223:reactions>
      </p:ext>
    </p188:extLst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alvenes vietturis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lv-LV"/>
          </a:p>
        </p:txBody>
      </p:sp>
      <p:sp>
        <p:nvSpPr>
          <p:cNvPr id="3" name="Datuma vietturis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63B48F3-41D4-474F-B7B8-5B501C0655CD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4" name="Slaida attēla vietturi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lv-LV"/>
          </a:p>
        </p:txBody>
      </p:sp>
      <p:sp>
        <p:nvSpPr>
          <p:cNvPr id="5" name="Piezīmju vietturi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lv-LV"/>
              <a:t>Noklikšķiniet, lai rediģētu šablona teksta stilus</a:t>
            </a:r>
          </a:p>
          <a:p>
            <a:pPr lvl="1"/>
            <a:r>
              <a:rPr lang="lv-LV"/>
              <a:t>Otrais līmenis</a:t>
            </a:r>
          </a:p>
          <a:p>
            <a:pPr lvl="2"/>
            <a:r>
              <a:rPr lang="lv-LV"/>
              <a:t>Trešais līmenis</a:t>
            </a:r>
          </a:p>
          <a:p>
            <a:pPr lvl="3"/>
            <a:r>
              <a:rPr lang="lv-LV"/>
              <a:t>Ceturtais līmenis</a:t>
            </a:r>
          </a:p>
          <a:p>
            <a:pPr lvl="4"/>
            <a:r>
              <a:rPr lang="lv-LV"/>
              <a:t>Piektais līmenis</a:t>
            </a:r>
          </a:p>
        </p:txBody>
      </p:sp>
      <p:sp>
        <p:nvSpPr>
          <p:cNvPr id="6" name="Kājenes vietturis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lv-LV"/>
          </a:p>
        </p:txBody>
      </p:sp>
      <p:sp>
        <p:nvSpPr>
          <p:cNvPr id="7" name="Slaida numura vietturis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AAA60D4-09B8-4FE6-A7F3-F9D3D7F45196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28278679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649670-D588-2EE6-5602-7D72A42972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F9DC410-5FC7-F4BC-00B4-82C5DB103F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7EFC69A-7F1B-5F86-195D-55C5131C91A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416303-DC07-0A54-D340-636A4072858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789932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DB865C-EF05-626C-36FB-D9F41D5B9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573A62D-3970-0A58-563C-DDEF6A22E9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924D19-D3C3-BEEA-322E-DF6AB83C5D0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B34A2B-9701-3D0A-C879-6B21530A025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418361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5BE67D-55D6-0431-7DA3-400B2EE9E8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FB6C74-6A76-0084-F4F8-82F574D8FC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274771C-9F9E-618C-311E-7A1AE7444AF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700606-5DD1-65C8-AB0F-A12E094E16A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97759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E37CF-4CA0-CB3A-036B-DFECABB59E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6B02BEF-2B7E-39F3-64D1-C7A978DAE8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1835544-F3A9-FF90-8BA3-B1439D5EE7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72DD2C-25F6-9A89-6F1B-4EB4C29D5EB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15820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E1631A-B33C-2FB8-4AA3-BE718F3550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4FF40BF-F3CD-0E21-6794-B3805F51F5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5D029A4-4F4D-25DE-A255-A6C0FDB782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F446902-29F9-DDF2-4AE7-853DED465C1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145591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B91A6-EB85-E03B-194E-EFAA37E7A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8B5A1D6-1A0B-56FA-F1C3-1E9C294D062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C6FF839-8913-7612-2C5C-59A8A205F27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6A561FD-6C36-4742-7EA0-F0E15144490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8972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49FD23-AC17-C587-7282-E68316CDA4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6CA637C-7CC1-31A9-3B85-6B2F36A529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0FC60BB-D37C-BA80-5E17-F1F0D87D5E1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F4739E-E97C-47E9-2CFB-AA36CD85FC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602645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CAB4B1-1A28-6AD5-01C5-1EDD788F35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3F2B5C6-F23C-9EAE-1122-5131B3A1F3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9428488-B37C-FA55-66C3-30FE8D0E408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54B3345-7F3C-7866-10D4-2FE64437DDF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418994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6FFBA1-1773-AF38-3DEA-0E1DA8DFDD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C3D299-276E-4284-F985-D26FA960073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4B4C623-A860-4F4D-0B5F-564138565F0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C5BA5C0-2F8F-BD35-D0FD-FC278B0002E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774835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38E3EA-D53A-AC4C-4FF3-2502163108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16C6AA5-A51F-0C0D-5184-2004BCB51A7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ED34A68-6F4E-3DF3-DA4A-818AE62FB0C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2656744-47D5-E86D-0B90-536660B6A9B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294668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5661D8-6741-A99F-1BFB-84702B7328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F528A53-2156-1F02-7F2C-82329662BC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9A29CFD-59BA-C703-550A-2D2CB6780F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92B4EDE-CC73-7875-F6BA-9479C92A797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00410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FB2A5-A331-2ADF-9892-C5FFB6AA1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49C6BE9-FAB9-D39C-5527-9F6C3608C25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1E6CAB-7F67-6948-AD6E-8F7B2B84929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0F96FF7-D698-40B6-4EC7-C2923B22EAC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1922799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46897C-C039-13D3-4C07-A40BC4FF3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4F9B93B-41D1-3A59-1FB0-144EBC3E9E1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13FC26D-4291-0B18-2AF4-792990769C6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3EE076-D525-5422-A984-70120C990C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823602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943918-388A-6CA6-4308-BD672E295F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ida attēla vietturis 1">
            <a:extLst>
              <a:ext uri="{FF2B5EF4-FFF2-40B4-BE49-F238E27FC236}">
                <a16:creationId xmlns:a16="http://schemas.microsoft.com/office/drawing/2014/main" id="{6B05CEE8-F850-8476-90A4-84A5C1643A6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iezīmju vietturis 2">
            <a:extLst>
              <a:ext uri="{FF2B5EF4-FFF2-40B4-BE49-F238E27FC236}">
                <a16:creationId xmlns:a16="http://schemas.microsoft.com/office/drawing/2014/main" id="{67A8497F-181B-7250-1000-97600783A7E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4" name="Slaida numura vietturis 3">
            <a:extLst>
              <a:ext uri="{FF2B5EF4-FFF2-40B4-BE49-F238E27FC236}">
                <a16:creationId xmlns:a16="http://schemas.microsoft.com/office/drawing/2014/main" id="{74FDC2C7-DAA1-0A7D-3DC2-61AC27CC65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84828EB-87D6-4265-8B34-0005EBC905FE}" type="slidenum">
              <a:rPr kumimoji="0" lang="lv-LV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9311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78925E-7D15-F3C2-31EB-CCFEFB823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31152FE-F564-BB5B-9E53-63C94E1A09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D4DA422-9A4B-F24B-B32C-0E3D3E1DB49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05176D-CDEA-77A8-8D4A-6FD6ACD97B7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54684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52029E-D87B-C77F-8E2B-F20CFC12F8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A7C7DBC-F6A3-04DA-26E9-7CCD6A35A0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151492A-5BD3-A838-ECB4-6D56ECEBE9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BD14CAE-1F5F-D16B-A595-092DD32C536F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15556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FB9AB-2C0A-46B3-ABC7-DB0495EC5F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6112255-5523-91B2-5E03-30F13D9711C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B844A90-9CAA-B2E3-2685-BA355FDD2E6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CAD80F4-DDE1-E800-D432-092B4192792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733197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7FD1F4-19AA-7069-3881-959E5C6781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91D46FA-56FC-0BF2-EFDF-C4F491CD38D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217B362-EE93-185F-CD06-AC97C6585B4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EF1F00-0499-F23B-AC36-761794194C4B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47353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7AEE3C-35C2-EB1A-BFAC-84C57A5C85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1B8BA77-1E19-EF74-7DDF-83E93A34531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6DD9919-8456-87E4-178B-1FC37A7DEC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AE7F800-4FEE-766C-DB0F-0CBB81D81C5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7118673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FFCFC3-0AFC-2DDF-28FE-0BFD8B8AE3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0CAFE1-4114-8F36-EFF6-9E2DD7B60F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FDA29ED-4CB9-A9D5-C7C3-86D82BE1A2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666A5B7-1CAD-C6E6-77AF-4B92958F33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461214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2B779-AD13-A197-2A81-7866108BFA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6E1C096-7FEE-B3EB-0BA3-42D012E4F7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18E9652-38C6-1DB3-877F-EA460D05375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1163780-6A19-A0AC-CFF7-7EB594C78BC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94461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B5B5F7-F025-B966-DE17-F367B51E1CE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CCF39A6-EE7E-EC3B-CDD1-A431D4DC172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lv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AB661C-1250-7FE6-290D-C5C4302ABB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41C758-81CD-262D-A8B1-A04BA7139A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66AEA3B-F7B2-D9A6-B507-FE89FAF875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407186061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DF6DE2-BFB1-E2DF-7DDF-37D84AB189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15B9042-7D15-2621-DC3B-F9F68BD1937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4E3E332-CADD-498A-0A36-D28E1D255E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04D5D11-E0C3-1A48-CE3D-31E5108468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371CFA7-7A40-D36F-EE35-EDE5FDBF9F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206234124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53A237F-0A51-B50B-FC1B-8FBE5D8956C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6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271CE5A-8B89-6BFF-1EE2-23A85005C04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6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8712CCF-4706-BA32-86DF-6FCC97848F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4BB060-FCD1-9611-FA71-6806DE7962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8B018AD-D564-D663-D0DC-791A42549B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33839142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89469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CD740F-2873-FCB4-EF29-9AD9723B9F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26CC79B-7714-C2E0-506D-F71E6F77F49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0F12A90-21AA-2AD7-7A54-FD0796C710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F57605E-D824-9476-7C99-F6FD2A898C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4BBAE-A9D5-8926-A2B5-EF9A4AB29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820931466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EFECF3-AB8F-5032-BA67-9401BAB0C4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6B0A5D4-8E01-7415-D980-66BCA6B0220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4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DDE9A1-1F7F-85DF-CEA0-D229ED84E4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C069D5D-10DE-A7F7-A342-2C0E1AD8DB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0C86F1A-0C12-2AEB-8746-922518ABBC1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417541992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AB1C35-9C63-1F96-0A0A-4AB4FCFDA6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6B892E-164A-481E-EFC1-FF6CB6320A7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6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4AFE1C5-EF06-102A-5052-3F8CD3FF952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45F4272-A8EB-4E4B-362C-3670A0772E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72DE9D7-26EF-6258-8E5A-6D0B5CA8D3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06B7569-500B-C102-1D3F-7D5E684AA0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263145712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A7323E-1C9A-B1F3-74FF-FEA42B269A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6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E713514-0229-3D2A-7796-275CC08A0DA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0C1A8337-0C11-F95A-9429-5474D20C5F8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C75785F-FFA6-58C8-11D6-9BC807AC6E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00749F2-9D9D-98DE-8280-90360C62E09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8123645-F4EB-5256-FB59-FD1D931A43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A8F987A-BE9B-5101-FF1C-704DD544DF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E0267A5-72FA-4230-EF9E-48C111E290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110923211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957927-7C74-7459-8902-D680426A5C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C4F047F-A2FB-ADA9-D654-BF2B0E57EE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FAA4C33-5BD4-A146-234F-7A104315DD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473680-195A-E8A1-7395-F01D5523FE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9510797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60777CEE-D374-3705-138C-A35DBCC733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6E9A3B7-C0B4-B545-02E1-F6D1F45861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F3C8D4-2B5A-B77D-4C3A-51F6DFD910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121978539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1FB91E-1208-4EB9-4DCA-E21644199F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AE5E364-9989-3295-51C5-EF73B519E0E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60BC247-03A9-6CF1-8B7E-103BF782ED7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23" indent="0">
              <a:buNone/>
              <a:defRPr sz="1400"/>
            </a:lvl2pPr>
            <a:lvl3pPr marL="914446" indent="0">
              <a:buNone/>
              <a:defRPr sz="1200"/>
            </a:lvl3pPr>
            <a:lvl4pPr marL="1371669" indent="0">
              <a:buNone/>
              <a:defRPr sz="1000"/>
            </a:lvl4pPr>
            <a:lvl5pPr marL="1828891" indent="0">
              <a:buNone/>
              <a:defRPr sz="1000"/>
            </a:lvl5pPr>
            <a:lvl6pPr marL="2286114" indent="0">
              <a:buNone/>
              <a:defRPr sz="1000"/>
            </a:lvl6pPr>
            <a:lvl7pPr marL="2743337" indent="0">
              <a:buNone/>
              <a:defRPr sz="1000"/>
            </a:lvl7pPr>
            <a:lvl8pPr marL="3200560" indent="0">
              <a:buNone/>
              <a:defRPr sz="1000"/>
            </a:lvl8pPr>
            <a:lvl9pPr marL="365778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7491A946-3B8F-8085-A5FB-B3C27EF0EE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5C32120-7C2A-FC1C-F3FD-71450D3DF3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0169B2D-C8FC-1915-F9B3-7B1786B60B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285097916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4B7B9E-8825-6E41-2E19-2FF6B2E6BF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A08D7C8-2C8A-69C3-3057-EED07A403E6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endParaRPr lang="lv-LV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F318C98-0B14-793C-366A-D8587DF30B0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9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23" indent="0">
              <a:buNone/>
              <a:defRPr sz="1400"/>
            </a:lvl2pPr>
            <a:lvl3pPr marL="914446" indent="0">
              <a:buNone/>
              <a:defRPr sz="1200"/>
            </a:lvl3pPr>
            <a:lvl4pPr marL="1371669" indent="0">
              <a:buNone/>
              <a:defRPr sz="1000"/>
            </a:lvl4pPr>
            <a:lvl5pPr marL="1828891" indent="0">
              <a:buNone/>
              <a:defRPr sz="1000"/>
            </a:lvl5pPr>
            <a:lvl6pPr marL="2286114" indent="0">
              <a:buNone/>
              <a:defRPr sz="1000"/>
            </a:lvl6pPr>
            <a:lvl7pPr marL="2743337" indent="0">
              <a:buNone/>
              <a:defRPr sz="1000"/>
            </a:lvl7pPr>
            <a:lvl8pPr marL="3200560" indent="0">
              <a:buNone/>
              <a:defRPr sz="1000"/>
            </a:lvl8pPr>
            <a:lvl9pPr marL="365778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E183767-8D87-E89A-ED8B-C9D75FE21F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39EF7A-6290-4115-AD92-080037ECC370}" type="datetimeFigureOut">
              <a:rPr lang="lv-LV" smtClean="0"/>
              <a:t>09.09.2026</a:t>
            </a:fld>
            <a:endParaRPr lang="lv-LV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A85F7C0-B194-2F06-01E8-85166D8989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738DE89-3892-7851-72F3-41DC34F8591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018CC85-76BB-4962-9E46-9A12A40FF8A5}" type="slidenum">
              <a:rPr lang="lv-LV" smtClean="0"/>
              <a:t>‹#›</a:t>
            </a:fld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138584770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B870A24-43B3-CD33-5DE7-A7E110CEB8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lv-LV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665DB6D-F31F-7FD7-BA31-ED987D2DD4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6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lv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2306FE-98DA-85BF-DB2B-4E776FE5986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9/9/2026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D1406F2-8304-9371-DCCE-154E6CBAF5B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0DD8C88-F147-C967-BC44-B04D358107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13922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09" r:id="rId9"/>
    <p:sldLayoutId id="2147483710" r:id="rId10"/>
    <p:sldLayoutId id="2147483711" r:id="rId11"/>
  </p:sldLayoutIdLst>
  <p:transition>
    <p:fade/>
  </p:transition>
  <p:txStyles>
    <p:titleStyle>
      <a:lvl1pPr algn="l" defTabSz="914446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11" indent="-228611" algn="l" defTabSz="914446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34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57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80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503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726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949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171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394" indent="-228611" algn="l" defTabSz="914446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lv-LV"/>
      </a:defPPr>
      <a:lvl1pPr marL="0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23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46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69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91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114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337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560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783" algn="l" defTabSz="91444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393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sv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1.svg"/><Relationship Id="rId4" Type="http://schemas.openxmlformats.org/officeDocument/2006/relationships/chart" Target="../charts/chart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9.xml"/></Relationships>
</file>

<file path=ppt/slides/_rels/slide13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51_5FE5BB55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Relationship Id="rId5" Type="http://schemas.openxmlformats.org/officeDocument/2006/relationships/chart" Target="../charts/chart10.xml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1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9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3" Type="http://schemas.openxmlformats.org/officeDocument/2006/relationships/image" Target="../media/image3.png"/><Relationship Id="rId7" Type="http://schemas.openxmlformats.org/officeDocument/2006/relationships/image" Target="../media/image16.sv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5.svg"/><Relationship Id="rId5" Type="http://schemas.openxmlformats.org/officeDocument/2006/relationships/image" Target="../media/image14.svg"/><Relationship Id="rId4" Type="http://schemas.openxmlformats.org/officeDocument/2006/relationships/image" Target="../media/image13.svg"/><Relationship Id="rId9" Type="http://schemas.openxmlformats.org/officeDocument/2006/relationships/image" Target="../media/image18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5.svg"/><Relationship Id="rId4" Type="http://schemas.openxmlformats.org/officeDocument/2006/relationships/image" Target="../media/image4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.png"/><Relationship Id="rId5" Type="http://schemas.openxmlformats.org/officeDocument/2006/relationships/chart" Target="../charts/chart1.xml"/><Relationship Id="rId4" Type="http://schemas.microsoft.com/office/2007/relationships/hdphoto" Target="../media/hdphoto1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9.png"/><Relationship Id="rId5" Type="http://schemas.openxmlformats.org/officeDocument/2006/relationships/chart" Target="../charts/chart3.xml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0.png"/><Relationship Id="rId4" Type="http://schemas.openxmlformats.org/officeDocument/2006/relationships/chart" Target="../charts/char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4" Type="http://schemas.openxmlformats.org/officeDocument/2006/relationships/chart" Target="../charts/char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aphic 4">
            <a:extLst>
              <a:ext uri="{FF2B5EF4-FFF2-40B4-BE49-F238E27FC236}">
                <a16:creationId xmlns:a16="http://schemas.microsoft.com/office/drawing/2014/main" id="{2B0CA17D-54BE-F5CE-DD10-BEE571365476}"/>
              </a:ext>
            </a:extLst>
          </p:cNvPr>
          <p:cNvGrpSpPr/>
          <p:nvPr/>
        </p:nvGrpSpPr>
        <p:grpSpPr>
          <a:xfrm>
            <a:off x="4105059" y="1931864"/>
            <a:ext cx="7761821" cy="4746874"/>
            <a:chOff x="3714750" y="1048702"/>
            <a:chExt cx="11657838" cy="7067455"/>
          </a:xfrm>
          <a:solidFill>
            <a:srgbClr val="4C552D"/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731C41F-939D-D515-2166-AC7ABC2EF317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1A4DC26-D943-E2D1-8CAF-33A638C3F294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01AD491-65DA-0201-D484-6F448C969052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5C9499-1AE9-B6D9-E96E-B6C8EE56FBA8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DC20E4A-A37E-386F-DB75-2375AE5F6047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1D271CE-B4E7-B6AA-E972-B413C4B57389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CBBCC26-A48D-CCCA-B4B5-72D38859A1BD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8EE923A-F2BD-77AB-7E81-642914F3ED50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CFB25F8-3670-7515-2AAA-B9A28D87190F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A8552D1-4125-120B-A2F4-8D982D3F815E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8392A68-1503-3162-D796-EC35B96462F7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B8FAC1D-5792-849D-937E-DF1B96C7AFC1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3A77C12-D929-7D7E-E9BB-512328EBB45C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8E3BD63-D231-1DAF-1107-66D6A5AA3DFE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745A664-C435-A712-1D5B-577B9BEB9EE8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360E136-693B-E466-BFBD-28EAE7A3202D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1D37BE0-501C-DAFA-5883-998E4D6CD8BE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6F2BCC3-D669-50A5-15BD-6C4612DD2C4C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0C59A7F-F9B7-6D5C-7AF8-631690A519BF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FC6B88A-3C10-E7CD-E2C8-67E3813D472A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190D508-0ADF-5B36-0EB2-66219C255751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39871FB-B566-3D74-96F4-8518B32DD58D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AA20A20-2BE6-1537-8365-C2E208C0792B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11B229E-F1C8-A37A-14AB-344D19F06356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C33884B8-65B0-D32D-70E2-9957BF0EE788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98DB80C-A8ED-3845-CCEB-207FA1E950B4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3ED2F67-0819-1130-83AA-FB9694BFE1D5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2561ACB-8682-DC71-01A6-A5B6BA78A733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09BD328-A4FC-07F2-6F73-B6F43A144482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4CF33AB-3E46-13D4-503A-5A4BE5ED4F01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36D5951-8376-AE22-9887-1117C350C841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67B96D0-A0F0-629D-CA2F-2B0CAF870C90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76AF0AE-9C50-7092-BE1C-98DEAE368074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AD1EB68-2E49-167E-DEC1-0ECF4DA98497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F125292-C262-0F4B-0326-4A30ECDCF7A3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12B59EE-28E9-1C72-B896-10122BEDCDC4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137C23D-8B24-D685-5F9F-0C3DC9BA7148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0695FED-080A-900C-1594-D94F263790AD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777A990-1270-A7BE-EF33-75E62684D875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8EA1F90-613E-18BE-BDD6-9C9B0DC6E92C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5043ABC-DAAB-754A-B641-81A56ED09752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612146F-88F7-84A8-A3D6-AB3EC33E5954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FAA9751-6653-8971-9CBE-73B73D4EEEF2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39E7C82-25A3-593C-F338-2F92D7CE2BBA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421DC80-2968-4527-7C31-AAE6A8BF504B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C83BD29-BA2E-C0A7-58CC-AC7BF88D7815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BD92FC7-CAF6-1499-BFF6-BA12C22D7C4E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12A0B5BD-3310-B6E3-60D3-DC7EEDB24A47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735C0ED-46B9-5FC9-02BE-DDA6EECE0AF6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3A32731-CCC8-05C7-8DBA-63DCAF6DF034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501190D-B32F-5DAA-3FE0-1109DFDE369B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C8ECB5F-3CCB-E5A1-A3F4-7F60135C1105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5C3BA52-4B30-1B86-CA5E-2DF704A1BBC0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93D8A17-7C3D-39EB-CC8A-59D8DC043F0F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B0BBC61-265D-8DCB-0070-9E5A6C0E0847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5B4E73A-5886-D718-E985-A617F3442C49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B6AA466-876A-F8C1-3BED-5A5969556C6B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AAF8822-218E-0D25-91BF-4D604DDC8E58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F80EB45-6026-93C4-3A7E-2A4F63C55FE4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B515EA44-844E-3281-F48B-48FFEBE2EBF6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6A914AE-AA20-000C-EDF2-3766BB637A03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56A464C-89AD-1ABD-4A6A-9E5022E367FC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070FBDEE-99CB-93CA-FA2E-D98118900404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D9A5308-320D-5ED0-557F-852F13BFBD13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BBD7C03-A69C-D2D6-AE9E-AE70B5CCE53D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386AE71-6B15-F615-AAB5-D50000326E0E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EBC2E40-3ABF-49F3-8279-0B390E887440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961DF13-C222-8FE2-A55C-42DC724F6C55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F9635BA-FB08-94F5-30CC-2D495F3CADC6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ACEB5B1-8B72-A9BD-E40E-06A33529C5AA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A38B0E5-5311-78FE-670A-7388898D5747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7873BCA-83EE-FED9-3B97-7EE2A5E07E67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E9C8A19-806F-70CB-D8CF-96BC7B6A598F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8A61B12-BD4C-483B-4577-6DAFED09C87E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43D337EE-5AA6-E5E2-ABF0-AD1727B99411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77B5052B-D182-F5AA-E827-89CD807078C8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B81D4CD-B59F-D1E5-FCF1-9DBB37C4F2FA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29945EB-0720-6740-CB52-5D41BA6B7B79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C20632F5-F9E2-74F9-90D6-A14E16379535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3A9DAFB-E5BF-AB63-3D51-A67BE83DFA3E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41E33B35-1164-C895-BD6C-13860CD90A8A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09C16C6-2C81-B549-82DF-1713CC2963E3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B09E5F7-4125-5A92-748E-872E1F9294BD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CA4B485E-A335-FD11-A940-3B915F4ACBA5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3650C2F-A087-EF33-EDD7-6F00CADAC3A2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F481262-36C0-519B-F63F-2AB6C7550C09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46052203-BCB8-2898-4A20-0A14A166841D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4C25C00-468A-9FDB-B9AA-678D48B61292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EB24E3C-1A13-8CA3-C6FE-54830FF2B691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760E331-C903-86A1-6140-285F0FA3F125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2BB745E-450B-931B-A779-B79A72C4753F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E57384A6-3E70-F08E-DD2F-4CAF67FD6A6C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7E12294-AA0E-7C45-BC53-4C5DD5BFEC3D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CBBC13C-D614-CE1A-4CF9-1E28E48796CE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93BAEF12-0682-0218-4B03-9B2B0655125E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57412FF-7FEE-48A9-BFB7-C14DFA2807AD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8722640-46FC-A6C3-D49A-67F38BFB5914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001BEC2-E345-937D-53A0-9B28B21BE7A2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04B1AE0-D0A9-1CB6-AD9B-64A850FB03A9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17576AB0-C5A9-40ED-9FE0-F1866A559C43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F4D5663-3088-3815-683A-5C0A43F92CF8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7B8FB58-B490-9569-284D-2728825438B3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EB5669C-70DB-9EA3-6534-5A3B53F035DC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0575FC7-7DC1-1DD1-7726-89E4E8151A1E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0B1544A-6013-76FA-43A8-CF13240ED197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0A054A93-B653-1C43-484A-90D39C18F71F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39A735A-C834-42EA-8F6E-2A1AA5667F9B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5708FAA-061A-F9CA-C8EF-C946CF58FDB0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F088344-835F-1DFA-A193-8346AC348E60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74CB73B-BE29-0D9C-E3AB-DFADD9B7BA8A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6DB4BF94-D792-5EC8-A855-85832410A891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5DC2C6E8-C0F0-DE20-513B-D95E07C66EAF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3D297005-F24C-7AA4-638C-51FD30D059AE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9FB3C72-0428-308D-3AF8-8E0FECC514BF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CDBEF8E-1B0C-2DC4-2389-65891C62A796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034B348-4C1E-781F-9B54-36789F58B523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EABDC27-4F10-A07F-F10D-3406175422F5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C6DF3BC-D26F-683C-3022-03BD8ABD6347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0D61403F-8E8D-69FD-A03C-907B1AE55A7D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rgbClr val="4C552D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4" name="Shape 2"/>
          <p:cNvSpPr/>
          <p:nvPr/>
        </p:nvSpPr>
        <p:spPr>
          <a:xfrm>
            <a:off x="9151620" y="1783080"/>
            <a:ext cx="914400" cy="914400"/>
          </a:xfrm>
          <a:prstGeom prst="ellipse">
            <a:avLst/>
          </a:prstGeom>
          <a:solidFill>
            <a:srgbClr val="2A4028"/>
          </a:solidFill>
          <a:ln/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Text 4"/>
          <p:cNvSpPr txBox="1"/>
          <p:nvPr/>
        </p:nvSpPr>
        <p:spPr>
          <a:xfrm>
            <a:off x="594360" y="1371600"/>
            <a:ext cx="9875520" cy="17373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No atkritumiem </a:t>
            </a:r>
            <a:r>
              <a:rPr kumimoji="0" lang="en-US" sz="4600" b="1" i="0" u="none" strike="noStrike" kern="1200" cap="none" spc="0" normalizeH="0" baseline="0" noProof="0">
                <a:ln>
                  <a:noFill/>
                </a:ln>
                <a:solidFill>
                  <a:srgbClr val="C9A227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uz resursiem</a:t>
            </a:r>
            <a:endParaRPr kumimoji="0" lang="en-US" sz="4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8" name="Text 5"/>
          <p:cNvSpPr txBox="1"/>
          <p:nvPr/>
        </p:nvSpPr>
        <p:spPr>
          <a:xfrm>
            <a:off x="640080" y="2880360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1200" cap="none" spc="0" normalizeH="0" baseline="0" noProof="0">
                <a:ln>
                  <a:noFill/>
                </a:ln>
                <a:solidFill>
                  <a:srgbClr val="D7DFCB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Pārmaiņas, izaicinājumi un risinājumi ceļā uz 2030. gadu</a:t>
            </a: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9" name="Shape 6"/>
          <p:cNvSpPr/>
          <p:nvPr/>
        </p:nvSpPr>
        <p:spPr>
          <a:xfrm>
            <a:off x="640080" y="3794760"/>
            <a:ext cx="2926080" cy="0"/>
          </a:xfrm>
          <a:prstGeom prst="line">
            <a:avLst/>
          </a:prstGeom>
          <a:noFill/>
          <a:ln w="19050">
            <a:solidFill>
              <a:srgbClr val="C9A227"/>
            </a:solidFill>
            <a:prstDash val="solid"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Text 7"/>
          <p:cNvSpPr txBox="1"/>
          <p:nvPr/>
        </p:nvSpPr>
        <p:spPr>
          <a:xfrm>
            <a:off x="640080" y="4069080"/>
            <a:ext cx="493776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Andris Ķēniņš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>
                <a:ln>
                  <a:noFill/>
                </a:ln>
                <a:solidFill>
                  <a:srgbClr val="AEBBA0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Ģenerāldirektors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1" name="Text 8"/>
          <p:cNvSpPr txBox="1"/>
          <p:nvPr/>
        </p:nvSpPr>
        <p:spPr>
          <a:xfrm>
            <a:off x="5852160" y="4069080"/>
            <a:ext cx="4937760" cy="8229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Ilona Trēziņa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>
                <a:ln>
                  <a:noFill/>
                </a:ln>
                <a:solidFill>
                  <a:srgbClr val="AEBBA0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Atkritumu aprites departamenta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0" i="0" u="none" strike="noStrike" kern="1200" cap="none" spc="0" normalizeH="0" baseline="0" noProof="0">
                <a:ln>
                  <a:noFill/>
                </a:ln>
                <a:solidFill>
                  <a:srgbClr val="AEBBA0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direktora vietniece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2" name="Text 9"/>
          <p:cNvSpPr txBox="1"/>
          <p:nvPr/>
        </p:nvSpPr>
        <p:spPr>
          <a:xfrm>
            <a:off x="640080" y="5989320"/>
            <a:ext cx="4572000" cy="3657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8CA07C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10.09.2026.  ·  Liepāja</a:t>
            </a: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38" name="Graphic 137" descr="Recycle with solid fill">
            <a:extLst>
              <a:ext uri="{FF2B5EF4-FFF2-40B4-BE49-F238E27FC236}">
                <a16:creationId xmlns:a16="http://schemas.microsoft.com/office/drawing/2014/main" id="{52DB76D3-A071-C719-6923-F12FD366707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269730" y="1874520"/>
            <a:ext cx="678180" cy="678180"/>
          </a:xfrm>
          <a:prstGeom prst="rect">
            <a:avLst/>
          </a:prstGeom>
        </p:spPr>
      </p:pic>
      <p:sp>
        <p:nvSpPr>
          <p:cNvPr id="142" name="Text 4">
            <a:extLst>
              <a:ext uri="{FF2B5EF4-FFF2-40B4-BE49-F238E27FC236}">
                <a16:creationId xmlns:a16="http://schemas.microsoft.com/office/drawing/2014/main" id="{B2461E63-CFA4-E166-4D49-9BDCD8CAB9A3}"/>
              </a:ext>
            </a:extLst>
          </p:cNvPr>
          <p:cNvSpPr txBox="1"/>
          <p:nvPr/>
        </p:nvSpPr>
        <p:spPr>
          <a:xfrm>
            <a:off x="1005840" y="2043"/>
            <a:ext cx="9875520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3600" b="1" i="0" u="none" strike="noStrike" kern="1200" cap="none" spc="0" normalizeH="0" baseline="0" noProof="0">
                <a:ln>
                  <a:noFill/>
                </a:ln>
                <a:solidFill>
                  <a:srgbClr val="6B7F4F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Valsts vides dienests</a:t>
            </a:r>
            <a:endParaRPr kumimoji="0" lang="en-US" sz="3600" b="0" i="0" u="none" strike="noStrike" kern="1200" cap="none" spc="0" normalizeH="0" baseline="0" noProof="0">
              <a:ln>
                <a:noFill/>
              </a:ln>
              <a:solidFill>
                <a:srgbClr val="6B7F4F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44" name="Picture 143">
            <a:extLst>
              <a:ext uri="{FF2B5EF4-FFF2-40B4-BE49-F238E27FC236}">
                <a16:creationId xmlns:a16="http://schemas.microsoft.com/office/drawing/2014/main" id="{EF7B31BF-088A-0F31-9025-2C64A2A4CCC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029" y="66796"/>
            <a:ext cx="596931" cy="647734"/>
          </a:xfrm>
          <a:prstGeom prst="rect">
            <a:avLst/>
          </a:prstGeom>
        </p:spPr>
      </p:pic>
      <p:sp>
        <p:nvSpPr>
          <p:cNvPr id="146" name="Google Shape;58;p13">
            <a:extLst>
              <a:ext uri="{FF2B5EF4-FFF2-40B4-BE49-F238E27FC236}">
                <a16:creationId xmlns:a16="http://schemas.microsoft.com/office/drawing/2014/main" id="{DACBFB8B-9EAD-4AA9-D087-8E91514274EC}"/>
              </a:ext>
            </a:extLst>
          </p:cNvPr>
          <p:cNvSpPr/>
          <p:nvPr/>
        </p:nvSpPr>
        <p:spPr>
          <a:xfrm rot="19267513">
            <a:off x="10413781" y="4150465"/>
            <a:ext cx="2769250" cy="2983867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60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FD15504-4765-9769-30BC-5E46239FC5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Shape 5">
            <a:extLst>
              <a:ext uri="{FF2B5EF4-FFF2-40B4-BE49-F238E27FC236}">
                <a16:creationId xmlns:a16="http://schemas.microsoft.com/office/drawing/2014/main" id="{1B9195E8-E2E0-4273-1FE6-CF00956334D7}"/>
              </a:ext>
            </a:extLst>
          </p:cNvPr>
          <p:cNvSpPr/>
          <p:nvPr/>
        </p:nvSpPr>
        <p:spPr>
          <a:xfrm>
            <a:off x="8511540" y="3284722"/>
            <a:ext cx="3474720" cy="2148840"/>
          </a:xfrm>
          <a:prstGeom prst="roundRect">
            <a:avLst>
              <a:gd name="adj" fmla="val 3404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28" name="Google Shape;58;p13">
            <a:extLst>
              <a:ext uri="{FF2B5EF4-FFF2-40B4-BE49-F238E27FC236}">
                <a16:creationId xmlns:a16="http://schemas.microsoft.com/office/drawing/2014/main" id="{476DD878-6838-FCD8-96FC-0ED5BC872BE1}"/>
              </a:ext>
            </a:extLst>
          </p:cNvPr>
          <p:cNvSpPr/>
          <p:nvPr/>
        </p:nvSpPr>
        <p:spPr>
          <a:xfrm rot="19376638">
            <a:off x="10602411" y="4541675"/>
            <a:ext cx="1792490" cy="2064321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59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BE125008-9CEA-FCF7-B585-A79892D5A387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B5BA7D73-E57B-CF02-5CE2-7DE233AD106D}"/>
              </a:ext>
            </a:extLst>
          </p:cNvPr>
          <p:cNvSpPr txBox="1"/>
          <p:nvPr/>
        </p:nvSpPr>
        <p:spPr>
          <a:xfrm>
            <a:off x="203604" y="5867791"/>
            <a:ext cx="11912195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Iepakojuma, t.sk. depozīta iepakojuma, apsaimniekotais apjoms (t)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D6EDF798-2779-0B1D-8C3D-534C2A221B7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graphicFrame>
        <p:nvGraphicFramePr>
          <p:cNvPr id="3" name="Chart 0">
            <a:extLst>
              <a:ext uri="{FF2B5EF4-FFF2-40B4-BE49-F238E27FC236}">
                <a16:creationId xmlns:a16="http://schemas.microsoft.com/office/drawing/2014/main" id="{06F1BF60-B2AA-C8EC-92AC-DD990D5EDC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5227729"/>
              </p:ext>
            </p:extLst>
          </p:nvPr>
        </p:nvGraphicFramePr>
        <p:xfrm>
          <a:off x="339090" y="1038225"/>
          <a:ext cx="7966710" cy="47519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Shape 2">
            <a:extLst>
              <a:ext uri="{FF2B5EF4-FFF2-40B4-BE49-F238E27FC236}">
                <a16:creationId xmlns:a16="http://schemas.microsoft.com/office/drawing/2014/main" id="{2E965F22-11FC-299C-03FC-7F550302E7B3}"/>
              </a:ext>
            </a:extLst>
          </p:cNvPr>
          <p:cNvSpPr/>
          <p:nvPr/>
        </p:nvSpPr>
        <p:spPr>
          <a:xfrm>
            <a:off x="8511540" y="907282"/>
            <a:ext cx="3474720" cy="2148840"/>
          </a:xfrm>
          <a:prstGeom prst="roundRect">
            <a:avLst>
              <a:gd name="adj" fmla="val 3404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10" name="Text 3">
            <a:extLst>
              <a:ext uri="{FF2B5EF4-FFF2-40B4-BE49-F238E27FC236}">
                <a16:creationId xmlns:a16="http://schemas.microsoft.com/office/drawing/2014/main" id="{D59A9C55-19B3-80AB-6BA6-6C55D8CBE7A8}"/>
              </a:ext>
            </a:extLst>
          </p:cNvPr>
          <p:cNvSpPr txBox="1"/>
          <p:nvPr/>
        </p:nvSpPr>
        <p:spPr>
          <a:xfrm>
            <a:off x="8785860" y="1135882"/>
            <a:ext cx="32004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73,2%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13" name="Text 4">
            <a:extLst>
              <a:ext uri="{FF2B5EF4-FFF2-40B4-BE49-F238E27FC236}">
                <a16:creationId xmlns:a16="http://schemas.microsoft.com/office/drawing/2014/main" id="{1835069B-775C-4E1A-5C82-C9B66FA268B2}"/>
              </a:ext>
            </a:extLst>
          </p:cNvPr>
          <p:cNvSpPr txBox="1"/>
          <p:nvPr/>
        </p:nvSpPr>
        <p:spPr>
          <a:xfrm>
            <a:off x="8767572" y="1695449"/>
            <a:ext cx="3200400" cy="11430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 sz="160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Savākts no tirgū laistā apjoma, 2025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22" name="Text 6">
            <a:extLst>
              <a:ext uri="{FF2B5EF4-FFF2-40B4-BE49-F238E27FC236}">
                <a16:creationId xmlns:a16="http://schemas.microsoft.com/office/drawing/2014/main" id="{48906A59-6F16-E707-6E96-0DD0B20C273D}"/>
              </a:ext>
            </a:extLst>
          </p:cNvPr>
          <p:cNvSpPr txBox="1"/>
          <p:nvPr/>
        </p:nvSpPr>
        <p:spPr>
          <a:xfrm>
            <a:off x="8804148" y="3513322"/>
            <a:ext cx="3182112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68,9%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25" name="Text 7">
            <a:extLst>
              <a:ext uri="{FF2B5EF4-FFF2-40B4-BE49-F238E27FC236}">
                <a16:creationId xmlns:a16="http://schemas.microsoft.com/office/drawing/2014/main" id="{82C66834-B61F-DBD2-BED6-E44EBF2CA619}"/>
              </a:ext>
            </a:extLst>
          </p:cNvPr>
          <p:cNvSpPr txBox="1"/>
          <p:nvPr/>
        </p:nvSpPr>
        <p:spPr>
          <a:xfrm>
            <a:off x="8785860" y="4036848"/>
            <a:ext cx="3182112" cy="11430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 sz="160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Pārstrādāts no tirgū laistā apjoma, 2025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65CB8A7-D15F-CCAB-D6A0-9E1945874240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</p:spTree>
    <p:extLst>
      <p:ext uri="{BB962C8B-B14F-4D97-AF65-F5344CB8AC3E}">
        <p14:creationId xmlns:p14="http://schemas.microsoft.com/office/powerpoint/2010/main" val="239569103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F40BAF0-7C0C-C425-0810-1AF600913F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Rectangle 157">
            <a:extLst>
              <a:ext uri="{FF2B5EF4-FFF2-40B4-BE49-F238E27FC236}">
                <a16:creationId xmlns:a16="http://schemas.microsoft.com/office/drawing/2014/main" id="{81F2909B-68C6-DCEC-5E8F-4B26819831C5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9840456A-B356-885E-6527-DDFAC4498612}"/>
              </a:ext>
            </a:extLst>
          </p:cNvPr>
          <p:cNvSpPr txBox="1"/>
          <p:nvPr/>
        </p:nvSpPr>
        <p:spPr>
          <a:xfrm>
            <a:off x="203605" y="5867791"/>
            <a:ext cx="11555730" cy="56158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Neapsaimniekotais plastmasas iepakojuma apjoms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C0B47ABE-004B-B50B-B22E-109A7714B9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29" name="Text 5">
            <a:extLst>
              <a:ext uri="{FF2B5EF4-FFF2-40B4-BE49-F238E27FC236}">
                <a16:creationId xmlns:a16="http://schemas.microsoft.com/office/drawing/2014/main" id="{36C239A3-E16D-8D81-E544-1D525E3F4BC2}"/>
              </a:ext>
            </a:extLst>
          </p:cNvPr>
          <p:cNvSpPr txBox="1"/>
          <p:nvPr/>
        </p:nvSpPr>
        <p:spPr>
          <a:xfrm>
            <a:off x="203605" y="6309360"/>
            <a:ext cx="7797395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b="0" i="1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Daļa no tirgū laistā apjoma, 2017-2025 (%)</a:t>
            </a:r>
            <a:endParaRPr kumimoji="0" lang="en-US" b="0" i="1" u="none" strike="noStrike" kern="1200" cap="none" spc="0" normalizeH="0" baseline="0" noProof="0">
              <a:ln>
                <a:noFill/>
              </a:ln>
              <a:solidFill>
                <a:srgbClr val="385723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graphicFrame>
        <p:nvGraphicFramePr>
          <p:cNvPr id="3" name="Chart 0">
            <a:extLst>
              <a:ext uri="{FF2B5EF4-FFF2-40B4-BE49-F238E27FC236}">
                <a16:creationId xmlns:a16="http://schemas.microsoft.com/office/drawing/2014/main" id="{0444C116-3D8D-B375-A15C-57DF72911F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25291349"/>
              </p:ext>
            </p:extLst>
          </p:nvPr>
        </p:nvGraphicFramePr>
        <p:xfrm>
          <a:off x="199843" y="1006063"/>
          <a:ext cx="8239308" cy="45534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Shape 3">
            <a:extLst>
              <a:ext uri="{FF2B5EF4-FFF2-40B4-BE49-F238E27FC236}">
                <a16:creationId xmlns:a16="http://schemas.microsoft.com/office/drawing/2014/main" id="{1B7CCE53-FD76-3C17-0FC3-0DC6A97CCD3A}"/>
              </a:ext>
            </a:extLst>
          </p:cNvPr>
          <p:cNvSpPr/>
          <p:nvPr/>
        </p:nvSpPr>
        <p:spPr>
          <a:xfrm>
            <a:off x="8724899" y="1499626"/>
            <a:ext cx="3200400" cy="3186674"/>
          </a:xfrm>
          <a:prstGeom prst="roundRect">
            <a:avLst>
              <a:gd name="adj" fmla="val 1951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10" name="Shape 4">
            <a:extLst>
              <a:ext uri="{FF2B5EF4-FFF2-40B4-BE49-F238E27FC236}">
                <a16:creationId xmlns:a16="http://schemas.microsoft.com/office/drawing/2014/main" id="{FAB10576-4B7F-06CE-74FE-01038272AFC7}"/>
              </a:ext>
            </a:extLst>
          </p:cNvPr>
          <p:cNvSpPr/>
          <p:nvPr/>
        </p:nvSpPr>
        <p:spPr>
          <a:xfrm>
            <a:off x="9017507" y="1773946"/>
            <a:ext cx="548640" cy="548640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19" name="Text 5">
            <a:extLst>
              <a:ext uri="{FF2B5EF4-FFF2-40B4-BE49-F238E27FC236}">
                <a16:creationId xmlns:a16="http://schemas.microsoft.com/office/drawing/2014/main" id="{33512DA5-5A90-32B7-BCC5-B643F4457910}"/>
              </a:ext>
            </a:extLst>
          </p:cNvPr>
          <p:cNvSpPr txBox="1"/>
          <p:nvPr/>
        </p:nvSpPr>
        <p:spPr>
          <a:xfrm>
            <a:off x="9017507" y="2459746"/>
            <a:ext cx="2907792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58% → 3%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22" name="Text 6">
            <a:extLst>
              <a:ext uri="{FF2B5EF4-FFF2-40B4-BE49-F238E27FC236}">
                <a16:creationId xmlns:a16="http://schemas.microsoft.com/office/drawing/2014/main" id="{BDF55AFD-85BC-9629-AC3D-B66CAB407F96}"/>
              </a:ext>
            </a:extLst>
          </p:cNvPr>
          <p:cNvSpPr txBox="1"/>
          <p:nvPr/>
        </p:nvSpPr>
        <p:spPr>
          <a:xfrm>
            <a:off x="9017507" y="3076966"/>
            <a:ext cx="2741828" cy="10515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700"/>
              </a:lnSpc>
              <a:buNone/>
            </a:pPr>
            <a:r>
              <a:rPr lang="en-US" sz="160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Kopš 2017. gada neapsaimniekotā daļa samazinājusies gandrīz divdesmitkārtīgi.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31" name="Google Shape;58;p13">
            <a:extLst>
              <a:ext uri="{FF2B5EF4-FFF2-40B4-BE49-F238E27FC236}">
                <a16:creationId xmlns:a16="http://schemas.microsoft.com/office/drawing/2014/main" id="{7871D407-0085-D168-A182-1C1A02AE2FCB}"/>
              </a:ext>
            </a:extLst>
          </p:cNvPr>
          <p:cNvSpPr/>
          <p:nvPr/>
        </p:nvSpPr>
        <p:spPr>
          <a:xfrm rot="19376638">
            <a:off x="10488932" y="3872077"/>
            <a:ext cx="2260418" cy="2356804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59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" name="Graphic 32" descr="Downward trend graph with solid fill">
            <a:extLst>
              <a:ext uri="{FF2B5EF4-FFF2-40B4-BE49-F238E27FC236}">
                <a16:creationId xmlns:a16="http://schemas.microsoft.com/office/drawing/2014/main" id="{4B6DE9E2-6C88-DF4C-B9F7-F11E797B5E1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97145" y="1836886"/>
            <a:ext cx="389364" cy="389364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D58E07AB-A4EA-1862-40BB-7950E7E8AF4E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39" name="Text 0">
            <a:extLst>
              <a:ext uri="{FF2B5EF4-FFF2-40B4-BE49-F238E27FC236}">
                <a16:creationId xmlns:a16="http://schemas.microsoft.com/office/drawing/2014/main" id="{DB328CD2-716E-2FB2-3E8D-32A55CAEB9F5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922999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59E8EA2-29C0-FBCC-2997-75FBE2AAD4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Rectangle 157">
            <a:extLst>
              <a:ext uri="{FF2B5EF4-FFF2-40B4-BE49-F238E27FC236}">
                <a16:creationId xmlns:a16="http://schemas.microsoft.com/office/drawing/2014/main" id="{A7002177-AACD-99E0-7565-CA1E6360F172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6DD4B4F9-731A-0E8D-CC00-D74438E836CC}"/>
              </a:ext>
            </a:extLst>
          </p:cNvPr>
          <p:cNvSpPr txBox="1"/>
          <p:nvPr/>
        </p:nvSpPr>
        <p:spPr>
          <a:xfrm>
            <a:off x="203605" y="5867791"/>
            <a:ext cx="1155573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Elektrisko un elektronisko iekārtu apsaimniekotais apjoms (t)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1BE6141-FB18-BE68-C0D2-39D25EA5D5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graphicFrame>
        <p:nvGraphicFramePr>
          <p:cNvPr id="3" name="Chart 0">
            <a:extLst>
              <a:ext uri="{FF2B5EF4-FFF2-40B4-BE49-F238E27FC236}">
                <a16:creationId xmlns:a16="http://schemas.microsoft.com/office/drawing/2014/main" id="{FC63F363-F34F-6A06-A657-D4B991CB4D6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0519809"/>
              </p:ext>
            </p:extLst>
          </p:nvPr>
        </p:nvGraphicFramePr>
        <p:xfrm>
          <a:off x="386715" y="1068925"/>
          <a:ext cx="8423910" cy="4526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Shape 2">
            <a:extLst>
              <a:ext uri="{FF2B5EF4-FFF2-40B4-BE49-F238E27FC236}">
                <a16:creationId xmlns:a16="http://schemas.microsoft.com/office/drawing/2014/main" id="{522656AB-4144-1227-4CC5-65E0EDFDD860}"/>
              </a:ext>
            </a:extLst>
          </p:cNvPr>
          <p:cNvSpPr/>
          <p:nvPr/>
        </p:nvSpPr>
        <p:spPr>
          <a:xfrm>
            <a:off x="9044940" y="738664"/>
            <a:ext cx="2880360" cy="2148840"/>
          </a:xfrm>
          <a:prstGeom prst="roundRect">
            <a:avLst>
              <a:gd name="adj" fmla="val 3404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10" name="Text 3">
            <a:extLst>
              <a:ext uri="{FF2B5EF4-FFF2-40B4-BE49-F238E27FC236}">
                <a16:creationId xmlns:a16="http://schemas.microsoft.com/office/drawing/2014/main" id="{02CAFFC4-4F8D-9383-862B-C5D0191D223E}"/>
              </a:ext>
            </a:extLst>
          </p:cNvPr>
          <p:cNvSpPr txBox="1"/>
          <p:nvPr/>
        </p:nvSpPr>
        <p:spPr>
          <a:xfrm>
            <a:off x="9319260" y="967264"/>
            <a:ext cx="260604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25,0%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13" name="Text 4">
            <a:extLst>
              <a:ext uri="{FF2B5EF4-FFF2-40B4-BE49-F238E27FC236}">
                <a16:creationId xmlns:a16="http://schemas.microsoft.com/office/drawing/2014/main" id="{B30D5EB9-DBAC-C0EF-A0EC-4C3AFB7C360D}"/>
              </a:ext>
            </a:extLst>
          </p:cNvPr>
          <p:cNvSpPr txBox="1"/>
          <p:nvPr/>
        </p:nvSpPr>
        <p:spPr>
          <a:xfrm>
            <a:off x="9319260" y="1607344"/>
            <a:ext cx="2606040" cy="11430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 sz="160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Savākts no tirgū laistā apjoma, 2025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19" name="Shape 5">
            <a:extLst>
              <a:ext uri="{FF2B5EF4-FFF2-40B4-BE49-F238E27FC236}">
                <a16:creationId xmlns:a16="http://schemas.microsoft.com/office/drawing/2014/main" id="{035989AB-806C-51FB-B4C1-4656FBA316C8}"/>
              </a:ext>
            </a:extLst>
          </p:cNvPr>
          <p:cNvSpPr/>
          <p:nvPr/>
        </p:nvSpPr>
        <p:spPr>
          <a:xfrm>
            <a:off x="9044940" y="3116104"/>
            <a:ext cx="2880360" cy="2148840"/>
          </a:xfrm>
          <a:prstGeom prst="roundRect">
            <a:avLst>
              <a:gd name="adj" fmla="val 3404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22" name="Text 6">
            <a:extLst>
              <a:ext uri="{FF2B5EF4-FFF2-40B4-BE49-F238E27FC236}">
                <a16:creationId xmlns:a16="http://schemas.microsoft.com/office/drawing/2014/main" id="{DD3FAD78-5D72-548F-2F04-9AA177B225C3}"/>
              </a:ext>
            </a:extLst>
          </p:cNvPr>
          <p:cNvSpPr txBox="1"/>
          <p:nvPr/>
        </p:nvSpPr>
        <p:spPr>
          <a:xfrm>
            <a:off x="9337548" y="3344704"/>
            <a:ext cx="2467737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21,6%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25" name="Text 7">
            <a:extLst>
              <a:ext uri="{FF2B5EF4-FFF2-40B4-BE49-F238E27FC236}">
                <a16:creationId xmlns:a16="http://schemas.microsoft.com/office/drawing/2014/main" id="{2D0AEABD-FFF8-93CE-14C9-95283AD7A526}"/>
              </a:ext>
            </a:extLst>
          </p:cNvPr>
          <p:cNvSpPr txBox="1"/>
          <p:nvPr/>
        </p:nvSpPr>
        <p:spPr>
          <a:xfrm>
            <a:off x="9319260" y="3893344"/>
            <a:ext cx="2538244" cy="11430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 sz="160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Pārstrādāts no tirgū laistā apjoma, 2025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28" name="Google Shape;58;p13">
            <a:extLst>
              <a:ext uri="{FF2B5EF4-FFF2-40B4-BE49-F238E27FC236}">
                <a16:creationId xmlns:a16="http://schemas.microsoft.com/office/drawing/2014/main" id="{65B34CD4-4F7B-D826-6B00-050D74D05B36}"/>
              </a:ext>
            </a:extLst>
          </p:cNvPr>
          <p:cNvSpPr/>
          <p:nvPr/>
        </p:nvSpPr>
        <p:spPr>
          <a:xfrm rot="19376638">
            <a:off x="10498457" y="4349151"/>
            <a:ext cx="2260418" cy="2356804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59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0C67C20-9870-165E-CCA9-EFD0C63683FB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35" name="Text 0">
            <a:extLst>
              <a:ext uri="{FF2B5EF4-FFF2-40B4-BE49-F238E27FC236}">
                <a16:creationId xmlns:a16="http://schemas.microsoft.com/office/drawing/2014/main" id="{3201B3D6-8433-8335-7CB4-E8790C799414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66847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4EA4D9A-BA69-0C7F-1E25-834C5EF8BB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raphic 4">
            <a:extLst>
              <a:ext uri="{FF2B5EF4-FFF2-40B4-BE49-F238E27FC236}">
                <a16:creationId xmlns:a16="http://schemas.microsoft.com/office/drawing/2014/main" id="{5C4BB5B3-EBD1-731C-D140-AB567EF39E49}"/>
              </a:ext>
            </a:extLst>
          </p:cNvPr>
          <p:cNvGrpSpPr/>
          <p:nvPr/>
        </p:nvGrpSpPr>
        <p:grpSpPr>
          <a:xfrm>
            <a:off x="8181243" y="3471744"/>
            <a:ext cx="3820257" cy="2128394"/>
            <a:chOff x="3714750" y="1048702"/>
            <a:chExt cx="11657838" cy="7067455"/>
          </a:xfrm>
          <a:solidFill>
            <a:schemeClr val="bg1">
              <a:lumMod val="95000"/>
            </a:schemeClr>
          </a:solidFill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ADA54BA-D578-8F14-BE94-1BB19EEE997C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56C3EE0-A557-44E8-7B8E-588FAEA976E1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89E8DF6-579E-C62D-5506-95A07089813B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34AA559-5FB9-2279-AA46-0980651DA4D3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42E186E-DFF9-3AB9-8442-A8FF8422A801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CAAAADA-6311-21CA-DD3C-CDA7AA8FA83A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8482D24-A84A-AAD4-D9F1-5D1F1DF376DB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D14C1E6-8275-3C43-053A-ABB7B4CAC6A4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1C36132-4085-9E2F-FEB6-C4D8CC009C08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835599D-C38F-3DB7-0960-5C978507FE17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F6394D1-36B5-43A4-8CB7-4E2E12E41D50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850C74E-B3E3-40F1-44B8-7E558AF3483C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D4458AB-F1EE-BC94-6650-F6D6E4544D5A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FBCAB8E-84AE-D024-2C79-2E72E48924F9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A23082B-2A48-77B6-C981-3287DFD6DDED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A26A27E-FE5E-8B2D-C735-FDE4994B0A61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6C9B281-AFA9-8B26-7D67-051600BAD521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D7045B0-96F3-F737-88E1-0164435EC6A0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52A612FC-8C0A-9D85-8E9E-535BA4A2B4D8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9C2FC3D-B69C-FB73-3F6D-A95D2E9B1BB9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F18B9F90-B308-BB48-01C1-2BA4C44882CF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79DAEAC5-6316-CC74-30C5-FDAA5B1E7555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34ABA4-ABA8-FEA8-DF68-0FA7C3B4735B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53CFD796-ADE5-8829-7AEC-C090724E5340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6DB84E2-00F7-B13F-AC36-F1F33FE9103C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803B56DC-0DB0-8CF9-E00F-ABB6D85BFC7D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AD35E3D8-C10D-77AE-053F-91CDEB2C8546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3AC1A27-54E6-2375-D742-B48709BA0D00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7735869-A445-C2D2-245E-49EC7AD83596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6A4DBFF-85EC-06AB-C027-C0FAA56DDE70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28CC9B9-EE36-02D1-2FA8-4B83E0491EF2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AED6E577-1BFC-245C-878D-13FA0C0513C1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DC8836D-C854-CFEF-0611-D400BEBF3F56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11E7F183-1906-09D8-21D2-42567359007C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CD50FF3-9A23-7BD2-4E95-F60313CECAA5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0F8A5A5-4118-8819-39AF-2D6B3990639A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4F19EA-9073-C3E7-187B-54395ABEB1C1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9682D01-14BB-077E-84F4-BAF4B7FA22F6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ECCD30F-09CB-ADF1-CB35-DACA83AE5DCC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19D579F-34E1-A2EB-CD99-2311C8FBFDE8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BFDCEBD7-D58C-3BEB-BEF6-3CD8FD87850C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4F6A3C4B-A1C2-E2F1-9DC4-739D693E039F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8C9C626-376A-BBBB-C267-E6352984131D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E72BCC97-C0C4-A517-96F6-D9D865AF2B4D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65F4F71-5FFF-8097-84E8-256A3FF31D18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34D007A0-1BD4-C2B3-33B7-E82F7C738F14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B7756CB-8465-9B99-8C27-7D337068BC31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CD121B4-2EEB-05F9-A89D-6804C785162A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D8465E59-7CD6-9D09-B0F5-73E764295A47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40533AF-CAFC-00D7-E915-8DF2F79A4F87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F752CB4-D140-FD4C-A813-C218BA2132C1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B47BDA35-F829-B44A-06CF-0CA233FFF780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1258E78-81C8-C44C-11B2-2E466BB13B8B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77C71238-D9E0-D068-34DC-14EB46DB2678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F241F24-A452-6481-0B61-BA8E5E7E706D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DC792A56-2F31-55BA-009C-49CD72A014FB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1B352F52-381B-D277-43BA-FBDA66F36B29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5C8BA84-C9C1-0740-C6AA-96EDAE7C0103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7175CB4-544D-4E2A-075D-DD075A8181C7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4A40710-A4E9-3B10-9E54-29E36E3A323A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FF053749-2E0E-B3EE-14F5-229A90DF08ED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C4C1E65-D1CD-3E16-BDD2-BC750A6DFB7C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C7E827F5-D0D2-4FFF-9D37-19BA4CF35D1C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4F8E05C5-F1D3-1B90-C6D4-B0A256520776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A33D345F-E97C-AF13-03F8-129A0DD5B9BA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920D5DF7-BAE5-3DD4-0233-CEFA72B11B6D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C6B6C6D9-CA01-BDAC-68DB-F64F726DCA5B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54900A7-1A90-E453-655A-6E4888A88067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E210021-CC37-70F0-AF82-E2740951AC72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52DEF90-AF82-94FF-960A-1BA140355FF4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4DA9F96-AC29-11D4-0DE5-082D661C2C42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49C100F-3EE4-B915-8E31-78B6B1CA9704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3789B065-D8D2-F1B5-80A3-506D4B75F1C6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EC75A86B-2646-6C23-AF2A-8BFB506B2C84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3E97A05-5BF8-3FAA-463F-622935E7D1EA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6ACE170-47D0-36A7-7E55-4AB8CF8F59CA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649D685C-4083-D27F-ED0A-ECC5C7AC0EC5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9836C584-DA55-038E-3EEA-1D48E5C429ED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CACEEDC-E465-E8C0-066B-1E63D6798DA0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398AB64-09A9-5FC2-E021-EE6D440C0CE3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A9988A04-57FC-6813-E964-C219A4896AA1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4BBF3B5-9E0C-7E56-0464-CE8014A4239C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F33C6CB7-32D9-B13F-CCAA-F34BE56769D6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6142422-358E-7283-8CBD-7A0AA971477A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329153F9-ADD1-CEE8-2E48-0EF09DC25CDB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6FBA5AD3-B35A-B7EF-69E7-1B5FA5718988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C9C0136-265F-79B7-9736-97DFF819DA90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CCEFAB7-7C9B-354F-74F0-7C804EE771DA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F3B7BBFF-9028-E620-6AB5-85384753279B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1BC1C5C4-96A0-0D3B-58D6-C6EDF3B32C89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CE060F9-114A-4E89-AF48-F4E885A51C98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3AFDC3DB-3A96-10BC-B04E-659A1C6FB86C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FA2ADA1F-ED1C-583F-B180-E7A85DB9AED6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0ABD899-2DC1-A2D3-1237-4C2013CDA824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B32B64BA-A4B4-A9EA-CEBA-81EA8BB7EBC4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22B627FC-E503-BBB4-0964-4E220FC52DCF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17E07D-E2E6-B12E-CA83-41B3D9424FA7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49BF59E-72E0-4A70-18D9-2132DF370819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930F186-A13D-6B8E-7242-26D812DCE6A1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CCBE115-67AA-02A2-B113-9BCA7BAB7D0E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7F34D238-0ECA-F597-1C38-B40CBADEEC85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9C55FCD-B148-B605-EB64-4AB29009E1D0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1039A812-EA48-8F54-C03C-585BAB93317F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40589280-027E-FB57-737F-9230E0D7E14F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9F8F9427-7AB1-EF90-C5F2-7308C5720C38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F25F7BB-9AB4-AF32-15B6-D605A7A32055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DC8F563B-9ECB-BCA7-B388-1EBDB2F4FAFB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EC8D4143-7231-B2B7-2B0B-87E1A6873C66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6E52C5F4-2635-8B68-E791-884877FE836C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0434C8-8A29-4A6B-02C5-1DD1DE26FDD4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448517BA-2BB0-066D-A840-D4AFAF398329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0C1C22F1-D152-CB14-C30B-56CF58FDA2D6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D25F6F5-1758-2622-A7AF-5F77886B2584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4A86D432-1FCA-2995-FF05-F61FD1915D60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999CF90-DAC5-9109-CA0D-8896611384E1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9533F3B-6376-E6D1-180F-985C4B822907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4160609-B1B1-D70F-BBA2-A4A15730EFA0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AFC07CB2-0D3E-5025-F87A-850C3B8AF8D7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1E40751C-7A20-7376-A345-E7284610426B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158" name="Rectangle 157">
            <a:extLst>
              <a:ext uri="{FF2B5EF4-FFF2-40B4-BE49-F238E27FC236}">
                <a16:creationId xmlns:a16="http://schemas.microsoft.com/office/drawing/2014/main" id="{2671F47C-1470-3018-C2AF-5874DC5C8EC7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41A25914-D0F3-F087-54D7-748F84EFE443}"/>
              </a:ext>
            </a:extLst>
          </p:cNvPr>
          <p:cNvSpPr txBox="1"/>
          <p:nvPr/>
        </p:nvSpPr>
        <p:spPr>
          <a:xfrm>
            <a:off x="145666" y="5830781"/>
            <a:ext cx="11555730" cy="54253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32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Cik materiālās vērtības saglabājam Latvijā?</a:t>
            </a: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8AD048F0-D42A-E699-6F3C-0AD12219C8F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29" name="Text 5">
            <a:extLst>
              <a:ext uri="{FF2B5EF4-FFF2-40B4-BE49-F238E27FC236}">
                <a16:creationId xmlns:a16="http://schemas.microsoft.com/office/drawing/2014/main" id="{69754958-F91E-4BDF-406E-B24AD76F057C}"/>
              </a:ext>
            </a:extLst>
          </p:cNvPr>
          <p:cNvSpPr txBox="1"/>
          <p:nvPr/>
        </p:nvSpPr>
        <p:spPr>
          <a:xfrm>
            <a:off x="145666" y="6266698"/>
            <a:ext cx="9588884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b="0" i="1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Pārstrādes un reģenerācijas plūsmu sadalījums pa vietām, 2025 (% no kopējā apjoma)</a:t>
            </a:r>
            <a:endParaRPr kumimoji="0" lang="en-US" b="0" i="1" u="none" strike="noStrike" kern="1200" cap="none" spc="0" normalizeH="0" baseline="0" noProof="0">
              <a:ln>
                <a:noFill/>
              </a:ln>
              <a:solidFill>
                <a:srgbClr val="385723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graphicFrame>
        <p:nvGraphicFramePr>
          <p:cNvPr id="33" name="Chart 0">
            <a:extLst>
              <a:ext uri="{FF2B5EF4-FFF2-40B4-BE49-F238E27FC236}">
                <a16:creationId xmlns:a16="http://schemas.microsoft.com/office/drawing/2014/main" id="{069F768B-B646-8AC8-D453-DE5946C8E78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26219225"/>
              </p:ext>
            </p:extLst>
          </p:nvPr>
        </p:nvGraphicFramePr>
        <p:xfrm>
          <a:off x="34060" y="890026"/>
          <a:ext cx="8995640" cy="46694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4" name="Rectangle 33">
            <a:extLst>
              <a:ext uri="{FF2B5EF4-FFF2-40B4-BE49-F238E27FC236}">
                <a16:creationId xmlns:a16="http://schemas.microsoft.com/office/drawing/2014/main" id="{76871F1E-C613-0BDE-1133-69D8ABA361AB}"/>
              </a:ext>
            </a:extLst>
          </p:cNvPr>
          <p:cNvSpPr/>
          <p:nvPr/>
        </p:nvSpPr>
        <p:spPr>
          <a:xfrm>
            <a:off x="9734550" y="2231108"/>
            <a:ext cx="396000" cy="396000"/>
          </a:xfrm>
          <a:prstGeom prst="rect">
            <a:avLst/>
          </a:prstGeom>
          <a:solidFill>
            <a:srgbClr val="1F332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36" name="Text 5">
            <a:extLst>
              <a:ext uri="{FF2B5EF4-FFF2-40B4-BE49-F238E27FC236}">
                <a16:creationId xmlns:a16="http://schemas.microsoft.com/office/drawing/2014/main" id="{1B8B8BA9-F2AB-D575-E4DC-75103C633BE0}"/>
              </a:ext>
            </a:extLst>
          </p:cNvPr>
          <p:cNvSpPr txBox="1"/>
          <p:nvPr/>
        </p:nvSpPr>
        <p:spPr>
          <a:xfrm>
            <a:off x="10256830" y="2258173"/>
            <a:ext cx="1098587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Latvijā</a:t>
            </a:r>
            <a:endParaRPr kumimoji="0" lang="en-US" sz="16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34868A55-F886-AC16-4CA9-AB649E027F7B}"/>
              </a:ext>
            </a:extLst>
          </p:cNvPr>
          <p:cNvSpPr/>
          <p:nvPr/>
        </p:nvSpPr>
        <p:spPr>
          <a:xfrm>
            <a:off x="9734550" y="2972423"/>
            <a:ext cx="396000" cy="396000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40" name="Text 5">
            <a:extLst>
              <a:ext uri="{FF2B5EF4-FFF2-40B4-BE49-F238E27FC236}">
                <a16:creationId xmlns:a16="http://schemas.microsoft.com/office/drawing/2014/main" id="{1A158B3E-AC80-5BED-65F0-E89396A6DFAF}"/>
              </a:ext>
            </a:extLst>
          </p:cNvPr>
          <p:cNvSpPr txBox="1"/>
          <p:nvPr/>
        </p:nvSpPr>
        <p:spPr>
          <a:xfrm>
            <a:off x="10256830" y="2999488"/>
            <a:ext cx="1098587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Ārpus Latvijas</a:t>
            </a:r>
            <a:endParaRPr kumimoji="0" lang="en-US" sz="16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9BE6A73-BC2C-DE62-822F-8A63A64DD4A7}"/>
              </a:ext>
            </a:extLst>
          </p:cNvPr>
          <p:cNvSpPr/>
          <p:nvPr/>
        </p:nvSpPr>
        <p:spPr>
          <a:xfrm>
            <a:off x="9734550" y="3713738"/>
            <a:ext cx="396000" cy="396000"/>
          </a:xfrm>
          <a:prstGeom prst="rect">
            <a:avLst/>
          </a:prstGeom>
          <a:solidFill>
            <a:srgbClr val="D8DED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44" name="Text 5">
            <a:extLst>
              <a:ext uri="{FF2B5EF4-FFF2-40B4-BE49-F238E27FC236}">
                <a16:creationId xmlns:a16="http://schemas.microsoft.com/office/drawing/2014/main" id="{88C86144-D4F9-A7A0-595C-F5B49BBCCBD7}"/>
              </a:ext>
            </a:extLst>
          </p:cNvPr>
          <p:cNvSpPr txBox="1"/>
          <p:nvPr/>
        </p:nvSpPr>
        <p:spPr>
          <a:xfrm>
            <a:off x="10256830" y="3740803"/>
            <a:ext cx="1289087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Nav apsaimniekots</a:t>
            </a:r>
            <a:endParaRPr kumimoji="0" lang="en-US" sz="14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32" name="Google Shape;55;p13">
            <a:extLst>
              <a:ext uri="{FF2B5EF4-FFF2-40B4-BE49-F238E27FC236}">
                <a16:creationId xmlns:a16="http://schemas.microsoft.com/office/drawing/2014/main" id="{36B55D6D-A93B-D4E3-C9E4-98C69332C347}"/>
              </a:ext>
            </a:extLst>
          </p:cNvPr>
          <p:cNvSpPr/>
          <p:nvPr/>
        </p:nvSpPr>
        <p:spPr>
          <a:xfrm rot="13704673">
            <a:off x="9485359" y="-1093805"/>
            <a:ext cx="2574502" cy="2835132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6B7F4F">
              <a:alpha val="70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5238CD89-0C3C-51E1-0BCB-39FC882922DA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38" name="Text 0">
            <a:extLst>
              <a:ext uri="{FF2B5EF4-FFF2-40B4-BE49-F238E27FC236}">
                <a16:creationId xmlns:a16="http://schemas.microsoft.com/office/drawing/2014/main" id="{23DAC00A-0139-0AE6-A6EF-D1434B017043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8891221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62604CD-A391-6F25-0DF9-11CE778928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58;p13">
            <a:extLst>
              <a:ext uri="{FF2B5EF4-FFF2-40B4-BE49-F238E27FC236}">
                <a16:creationId xmlns:a16="http://schemas.microsoft.com/office/drawing/2014/main" id="{09A6DB0F-F3AC-FC51-AC10-952C7F5E74B2}"/>
              </a:ext>
            </a:extLst>
          </p:cNvPr>
          <p:cNvSpPr/>
          <p:nvPr/>
        </p:nvSpPr>
        <p:spPr>
          <a:xfrm rot="20191665">
            <a:off x="90215" y="5551533"/>
            <a:ext cx="1990811" cy="2151647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26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F8507D6C-04F0-D9E5-362A-016EC3A1C27C}"/>
              </a:ext>
            </a:extLst>
          </p:cNvPr>
          <p:cNvSpPr txBox="1"/>
          <p:nvPr/>
        </p:nvSpPr>
        <p:spPr>
          <a:xfrm>
            <a:off x="1238667" y="1761277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Ko mums stāsta šie dati?</a:t>
            </a:r>
            <a:endParaRPr kumimoji="0" lang="en-US" sz="4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8" name="Text 5">
            <a:extLst>
              <a:ext uri="{FF2B5EF4-FFF2-40B4-BE49-F238E27FC236}">
                <a16:creationId xmlns:a16="http://schemas.microsoft.com/office/drawing/2014/main" id="{634F3218-25CC-EEED-82AD-35AEBEBBB95B}"/>
              </a:ext>
            </a:extLst>
          </p:cNvPr>
          <p:cNvSpPr txBox="1"/>
          <p:nvPr/>
        </p:nvSpPr>
        <p:spPr>
          <a:xfrm>
            <a:off x="1238667" y="2649855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Apglabāšana samazinās</a:t>
            </a:r>
            <a:endParaRPr kumimoji="0" lang="en-US" sz="2000" b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DE7B8F4F-9EDE-C30C-D310-C3279F7F1FD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162" name="Google Shape;58;p13">
            <a:extLst>
              <a:ext uri="{FF2B5EF4-FFF2-40B4-BE49-F238E27FC236}">
                <a16:creationId xmlns:a16="http://schemas.microsoft.com/office/drawing/2014/main" id="{323368CC-3FDA-4BD5-C3E4-455340F229B8}"/>
              </a:ext>
            </a:extLst>
          </p:cNvPr>
          <p:cNvSpPr/>
          <p:nvPr/>
        </p:nvSpPr>
        <p:spPr>
          <a:xfrm rot="8527181">
            <a:off x="9886140" y="-738403"/>
            <a:ext cx="2134385" cy="2300795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26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B4060A9E-3BCC-3C71-0CCB-CB7761BACA5B}"/>
              </a:ext>
            </a:extLst>
          </p:cNvPr>
          <p:cNvSpPr txBox="1"/>
          <p:nvPr/>
        </p:nvSpPr>
        <p:spPr>
          <a:xfrm>
            <a:off x="1238667" y="3228475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RAS sistēmas attīstās</a:t>
            </a:r>
            <a:endParaRPr kumimoji="0" lang="en-US" sz="2000" b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6" name="Text 5">
            <a:extLst>
              <a:ext uri="{FF2B5EF4-FFF2-40B4-BE49-F238E27FC236}">
                <a16:creationId xmlns:a16="http://schemas.microsoft.com/office/drawing/2014/main" id="{732D1B66-AA86-FDF4-F571-15D1F9907FA6}"/>
              </a:ext>
            </a:extLst>
          </p:cNvPr>
          <p:cNvSpPr txBox="1"/>
          <p:nvPr/>
        </p:nvSpPr>
        <p:spPr>
          <a:xfrm>
            <a:off x="1238667" y="3777115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Savākšanas sistēma kopumā darbojas</a:t>
            </a:r>
            <a:endParaRPr kumimoji="0" lang="en-US" sz="2000" b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3FA1EAE4-40CE-6060-82EF-9254B369F71F}"/>
              </a:ext>
            </a:extLst>
          </p:cNvPr>
          <p:cNvSpPr txBox="1"/>
          <p:nvPr/>
        </p:nvSpPr>
        <p:spPr>
          <a:xfrm>
            <a:off x="1238667" y="5150620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0" i="1" u="none" strike="noStrike" kern="1200" cap="none" spc="0" normalizeH="0" baseline="0" noProof="0">
                <a:ln>
                  <a:noFill/>
                </a:ln>
                <a:solidFill>
                  <a:srgbClr val="A2B47B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Ko tas nozīmē Latvijas aprites ekonomikas nākotnei?</a:t>
            </a:r>
            <a:endParaRPr kumimoji="0" lang="en-US" sz="2000" b="0" i="1" u="none" strike="noStrike" kern="1200" cap="none" spc="0" normalizeH="0" baseline="0" noProof="0">
              <a:ln>
                <a:noFill/>
              </a:ln>
              <a:solidFill>
                <a:srgbClr val="A2B47B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5AE00B31-5E17-17B7-5233-9429C72DDB78}"/>
              </a:ext>
            </a:extLst>
          </p:cNvPr>
          <p:cNvCxnSpPr/>
          <p:nvPr/>
        </p:nvCxnSpPr>
        <p:spPr>
          <a:xfrm>
            <a:off x="1238667" y="4933950"/>
            <a:ext cx="3266658" cy="0"/>
          </a:xfrm>
          <a:prstGeom prst="line">
            <a:avLst/>
          </a:prstGeom>
          <a:ln>
            <a:solidFill>
              <a:srgbClr val="C9A22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Shape 3">
            <a:extLst>
              <a:ext uri="{FF2B5EF4-FFF2-40B4-BE49-F238E27FC236}">
                <a16:creationId xmlns:a16="http://schemas.microsoft.com/office/drawing/2014/main" id="{35675594-42DE-19CE-3797-6B75CAE978AE}"/>
              </a:ext>
            </a:extLst>
          </p:cNvPr>
          <p:cNvSpPr/>
          <p:nvPr/>
        </p:nvSpPr>
        <p:spPr>
          <a:xfrm>
            <a:off x="805530" y="2769632"/>
            <a:ext cx="321945" cy="309086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/>
          </a:p>
        </p:txBody>
      </p:sp>
      <p:pic>
        <p:nvPicPr>
          <p:cNvPr id="18" name="Image 0" descr="/home/claude/work/icons/check_white.png">
            <a:extLst>
              <a:ext uri="{FF2B5EF4-FFF2-40B4-BE49-F238E27FC236}">
                <a16:creationId xmlns:a16="http://schemas.microsoft.com/office/drawing/2014/main" id="{3C475493-A43E-EECD-1186-AE5F5A368FD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382" y="2805055"/>
            <a:ext cx="238239" cy="238239"/>
          </a:xfrm>
          <a:prstGeom prst="rect">
            <a:avLst/>
          </a:prstGeom>
        </p:spPr>
      </p:pic>
      <p:sp>
        <p:nvSpPr>
          <p:cNvPr id="20" name="Shape 3">
            <a:extLst>
              <a:ext uri="{FF2B5EF4-FFF2-40B4-BE49-F238E27FC236}">
                <a16:creationId xmlns:a16="http://schemas.microsoft.com/office/drawing/2014/main" id="{06F29721-0F90-279E-5554-9BCD8A602BEA}"/>
              </a:ext>
            </a:extLst>
          </p:cNvPr>
          <p:cNvSpPr/>
          <p:nvPr/>
        </p:nvSpPr>
        <p:spPr>
          <a:xfrm>
            <a:off x="805530" y="3314938"/>
            <a:ext cx="321945" cy="309086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/>
          </a:p>
        </p:txBody>
      </p:sp>
      <p:pic>
        <p:nvPicPr>
          <p:cNvPr id="22" name="Image 0" descr="/home/claude/work/icons/check_white.png">
            <a:extLst>
              <a:ext uri="{FF2B5EF4-FFF2-40B4-BE49-F238E27FC236}">
                <a16:creationId xmlns:a16="http://schemas.microsoft.com/office/drawing/2014/main" id="{EF970D5E-9F9F-5170-0F76-D2519E5B070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382" y="3350361"/>
            <a:ext cx="238239" cy="238239"/>
          </a:xfrm>
          <a:prstGeom prst="rect">
            <a:avLst/>
          </a:prstGeom>
        </p:spPr>
      </p:pic>
      <p:sp>
        <p:nvSpPr>
          <p:cNvPr id="24" name="Shape 3">
            <a:extLst>
              <a:ext uri="{FF2B5EF4-FFF2-40B4-BE49-F238E27FC236}">
                <a16:creationId xmlns:a16="http://schemas.microsoft.com/office/drawing/2014/main" id="{BF32D130-820D-290A-93BD-D3391043E9D7}"/>
              </a:ext>
            </a:extLst>
          </p:cNvPr>
          <p:cNvSpPr/>
          <p:nvPr/>
        </p:nvSpPr>
        <p:spPr>
          <a:xfrm>
            <a:off x="805530" y="3868817"/>
            <a:ext cx="321945" cy="309086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/>
          </a:p>
        </p:txBody>
      </p:sp>
      <p:pic>
        <p:nvPicPr>
          <p:cNvPr id="26" name="Image 0" descr="/home/claude/work/icons/check_white.png">
            <a:extLst>
              <a:ext uri="{FF2B5EF4-FFF2-40B4-BE49-F238E27FC236}">
                <a16:creationId xmlns:a16="http://schemas.microsoft.com/office/drawing/2014/main" id="{01ECF799-8327-9D22-47FE-98B50B7D59C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7382" y="3904240"/>
            <a:ext cx="238239" cy="238239"/>
          </a:xfrm>
          <a:prstGeom prst="rect">
            <a:avLst/>
          </a:prstGeom>
        </p:spPr>
      </p:pic>
      <p:grpSp>
        <p:nvGrpSpPr>
          <p:cNvPr id="27" name="Graphic 4">
            <a:extLst>
              <a:ext uri="{FF2B5EF4-FFF2-40B4-BE49-F238E27FC236}">
                <a16:creationId xmlns:a16="http://schemas.microsoft.com/office/drawing/2014/main" id="{FF7C25AB-5CA2-E206-5529-F680EA3306DF}"/>
              </a:ext>
            </a:extLst>
          </p:cNvPr>
          <p:cNvGrpSpPr/>
          <p:nvPr/>
        </p:nvGrpSpPr>
        <p:grpSpPr>
          <a:xfrm>
            <a:off x="7704239" y="4023359"/>
            <a:ext cx="5347760" cy="3044456"/>
            <a:chOff x="3714750" y="1048702"/>
            <a:chExt cx="11657838" cy="7067455"/>
          </a:xfrm>
          <a:solidFill>
            <a:srgbClr val="C9A227"/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E3826A4-8D94-05FC-C185-B52C21D93952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8241B26-0C4C-3567-3DFC-EA07396BDE71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BCF18A3-5945-59B2-97C5-E381CFA74F31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70233AA-A1F3-3706-709C-6C549DC6E7D5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9F2AB1B-2EB2-7B08-8715-4BD25EB7F36E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B56547C-13EA-DDD6-8A0D-C3B834ED941F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8D85861-9B34-88A4-EBF3-0740C1107530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002E0F3-BB4C-2960-527C-2F58B613CCC1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5D60006-AEF7-C19D-965A-A042734A4677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5C66925-4B81-9F28-C4B1-5097500C248E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72BB5D3-3813-15BB-514A-06C540248076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74CA46B-CF09-2CE8-0548-2B20647463FA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A862CCB-0C9E-3A02-38C2-0127E0112C41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5B7E0EC-747B-F570-34BA-D820EF4560F4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E1F6362-F631-9BBF-DA24-6C0056656CDC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19174DB-BF2E-85A4-51EF-CD661F5C1D2D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C3A2B23-8E5B-DDDB-8B98-9E969338311D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7465413-1004-578E-EB63-666320397A52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B7A3A85-DC63-A688-5C60-D9F98E4C24F2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0716BA0-0D5C-2DAC-9189-EE8CA1558329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3CA478C-0BCF-8CC4-1A8F-708FF78FD3B5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407C1F1-468A-8FE4-BDA5-719E12A6638B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7FB8A35-40C4-13CF-DA1A-970692489C71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2047A08F-0DF1-C0F8-69D5-8B1E5F79CE9B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228E076-FDD2-B958-4DD7-99C3436BCF02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DAD263F-CEA9-281D-0965-618D8CB030E1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ABEFE38-D663-C8F1-C9EC-B6C8FF7DFA28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F323B58-C207-3BFB-003E-2E667CC6D48B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95A3A14-071D-D84E-50DE-A5D2AE3C2412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55A27BE-4FD0-DB8F-1099-FA8A7DEA7AC2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F1FE1EA-72A6-74EB-C191-EB46441B28CE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6C5316C-C609-A438-CE16-64F5D13C6B81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2C79497-C8E0-725F-33C8-7A4C1118547D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C2B604F-8BD3-EB88-6EEC-F7C2F0EC8D14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9F6A562-1FD0-4065-9DB2-5611C9995DC2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7DE057B-1F72-68A7-3433-3CBC0A36363B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DF231A6-A990-851B-C446-B64D33754B40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6F94600-4D5C-1CF1-AC33-D0A9D3A6768E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A03B3D3-F34B-DA28-7228-59378EDE51DA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B4FC8520-F204-BB07-9F03-78F2AD9E47EF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41D91B5-FA0E-C359-38C3-41E1A4BAC88F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9496EDD-FE26-75CD-E98E-9EDCAAA131B3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4B24DCF-0F35-F24B-5F81-5B4852EC2F47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AFE1028-51FA-CEEF-D8DA-F5102168E028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1FE82F76-082C-692E-6972-EBB1F365380C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A87E5E70-EE32-8144-ED48-70E7072E07D6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E34458E-9FF5-790C-DA5D-E0F0D892A87D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E9EE125-E0B4-FCD4-B59F-B2577E39930F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C98B35D-33A0-D94E-8B69-4473E33C689C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410F9D1-160E-2B46-48E4-57394468AE14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AABB800-A737-18A3-B50C-05CA972F12AD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E4689D0-64CF-990D-6137-606B877EFB63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50FC4E8-D3DD-DC8A-5A6A-1D854F090F1D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7CAF57A-3A45-8B14-6283-7ED8F09822F4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B8D9873-D4F8-DE10-0209-DAA3B436BDAE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88D5FBB-A18C-68E0-A431-A3517FCC20EF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95A6FDF-9840-C8BD-E772-67FFC2A6E2E3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9F189FD-BEE6-FB35-135A-7B7861A0C061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E6B11857-BACD-DC2B-4AAC-93BD6CBD0A91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1D4A654-B273-9E99-EF7F-205214063D4D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209D3E5-57A1-682F-7DE3-6B11D6A2F3BC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8FC61AC8-2ED1-0B38-F4BE-4DA9010C962B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B571090-21A5-068D-C55E-CB77CEDC29D7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315193F-F820-2E83-59A3-B86AEA389C57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6C9D253-91B3-32F5-E322-57FA937215E1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5B7F844-3FE0-56FC-E2A6-3DA81C61182E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F83936-D555-517C-86DC-75AF8867F712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2AD24DC-F4CA-BD58-69C5-B04D3670CBF2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171A0117-6A26-497C-C1FD-204904E519BD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A546261-1FB7-8EED-61C9-F640401C6256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EA61822A-5785-A25B-B782-56EAAA882E5F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8138677D-7725-FDCD-AD75-EF5FA1452FD4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24F5E9C-86FD-33C2-2A1F-0AA594D6F3C3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6B2E46B-EBD0-E70B-6E2A-304C25A758DA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6027DCA-4E0F-95B4-0DFA-FE388C2045E9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1D628BB-E1F4-A414-64F2-4CCE1BCA1B74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6BAA1FF-ACC5-5A6C-3284-45D74F636471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6EACF33-B629-52EB-8071-D109122CF12E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323DE5F-9C4E-BB01-40F7-0799784A9E17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A3BE1FC-1A4D-A4A0-A566-148ABB6DACDC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610BB0BA-C04E-2CFE-EFD1-20E30AD337FC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C02AA72A-7A82-F9D0-4CC2-A4546061C37B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C40CB439-E519-839C-E354-C943B65EFB48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4C924719-7CCE-90B0-0DD9-F7C9893FD3BB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3CAAF1C-4C7C-8BAF-D625-6008E16B0B42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5B5FE71-22A4-44C0-1484-A770ABF49F77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1B4B3DA-1C11-CE00-C470-FF26DE80BC85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D04C775-4CAD-102D-DD82-DFFFFDBB1005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7F6EBED-7F7D-0F7E-8A4B-0E7C0B96F157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AEB6C99-C91D-938E-52B8-A513EA0D9CEB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4FB850B4-EF4F-336B-41CE-E73B77576602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33D63FB-0A2C-114F-2C7B-6286E24630BA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1592B71E-39DD-12C9-CB5D-6BC7FE199E74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E2B17F-8AA2-196C-0536-881095E8832B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6E1C5E49-7AA0-1ED9-300A-63B518CC4E6B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5FCBC16-1AAE-FAD8-A074-984BF6F18E13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890D433D-6ED4-F290-2BE9-41846B4B5106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E2F096C-0410-9BEA-3DC1-8128A33ACA16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F698FBB2-2046-8F8E-8ECD-ED4B85C30E15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B1FDA8A-03A7-83F0-C79A-5E90A178227D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412CABE-8C37-E852-7B9A-360DAEBE2E1D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AF6E2FEB-F88C-70AA-7F95-0D79E7191F19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60CB0A01-2BD9-1736-5CDC-34FDF651F9DF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20D37675-4C78-3F08-9D93-4A1B3628FE7C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A6290B90-C98F-D1C3-D165-4CDBF8047984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25BA80A-57AF-AB5C-AB44-17594E5CE17A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4E14CE9-2BEA-5A3F-8DF2-9E8FEAB9C25C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C461EDF0-43DB-C2D5-6318-C55082CF2B5E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FD5378BD-C874-1D99-1C96-C0BFCAFDF62D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6E977152-27F1-FFAB-DE19-64C04DEF7E50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1E37ACB-5388-28AC-7134-868191F68728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77B82809-5958-E36E-E028-7F23D553CB4C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30C1755E-2582-B519-BF84-F39411232EB6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6F0E333-79A0-E8CF-9958-FCC4017DAA71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ED3E9828-FA38-0648-81DF-4DEFED1B96D8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BFE80C9-342A-EA73-30B5-1E9A7C4E134D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5F688058-99AF-1A3A-5BC2-80F01A6C1D55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E9B00FD-4BC1-7CD7-E664-0CC9A2B72C58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1604465-9BF5-1BD6-29FB-E07BB55794D3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219" name="TextBox 218">
            <a:extLst>
              <a:ext uri="{FF2B5EF4-FFF2-40B4-BE49-F238E27FC236}">
                <a16:creationId xmlns:a16="http://schemas.microsoft.com/office/drawing/2014/main" id="{6D6B5896-6EBA-1D63-D359-273F5B8B5C72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chemeClr val="bg1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21" name="Text 0">
            <a:extLst>
              <a:ext uri="{FF2B5EF4-FFF2-40B4-BE49-F238E27FC236}">
                <a16:creationId xmlns:a16="http://schemas.microsoft.com/office/drawing/2014/main" id="{216A6286-D587-5945-3D2C-006840CF92F1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9593622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E802B49-AD0E-1E2F-60B9-E0F6FDC69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4">
            <a:extLst>
              <a:ext uri="{FF2B5EF4-FFF2-40B4-BE49-F238E27FC236}">
                <a16:creationId xmlns:a16="http://schemas.microsoft.com/office/drawing/2014/main" id="{8466BA53-59AE-C262-FD97-EF0D5B0A16B6}"/>
              </a:ext>
            </a:extLst>
          </p:cNvPr>
          <p:cNvSpPr txBox="1"/>
          <p:nvPr/>
        </p:nvSpPr>
        <p:spPr>
          <a:xfrm>
            <a:off x="1238667" y="1752235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Ko mēs no tā visa redzam?</a:t>
            </a:r>
            <a:endParaRPr kumimoji="0" lang="en-US" sz="4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8" name="Text 5">
            <a:extLst>
              <a:ext uri="{FF2B5EF4-FFF2-40B4-BE49-F238E27FC236}">
                <a16:creationId xmlns:a16="http://schemas.microsoft.com/office/drawing/2014/main" id="{95CBA0C4-CF97-41C0-DF80-4F1857140628}"/>
              </a:ext>
            </a:extLst>
          </p:cNvPr>
          <p:cNvSpPr txBox="1"/>
          <p:nvPr/>
        </p:nvSpPr>
        <p:spPr>
          <a:xfrm>
            <a:off x="1238667" y="2649855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1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Mēs esam izveidojuši atkritumu apsaimniekošanas sistēmu</a:t>
            </a:r>
            <a:endParaRPr kumimoji="0" lang="en-US" sz="2000" b="1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D9F34798-FD6A-CB3D-D360-54CBF26ABD1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162" name="Google Shape;58;p13">
            <a:extLst>
              <a:ext uri="{FF2B5EF4-FFF2-40B4-BE49-F238E27FC236}">
                <a16:creationId xmlns:a16="http://schemas.microsoft.com/office/drawing/2014/main" id="{401ECDBA-913A-A096-71FA-9586B022B075}"/>
              </a:ext>
            </a:extLst>
          </p:cNvPr>
          <p:cNvSpPr/>
          <p:nvPr/>
        </p:nvSpPr>
        <p:spPr>
          <a:xfrm rot="19321592">
            <a:off x="10216387" y="3542746"/>
            <a:ext cx="3195640" cy="3444072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" name="Text 5">
            <a:extLst>
              <a:ext uri="{FF2B5EF4-FFF2-40B4-BE49-F238E27FC236}">
                <a16:creationId xmlns:a16="http://schemas.microsoft.com/office/drawing/2014/main" id="{C1259697-CAD3-003A-0DBF-5DC3A975FDE1}"/>
              </a:ext>
            </a:extLst>
          </p:cNvPr>
          <p:cNvSpPr txBox="1"/>
          <p:nvPr/>
        </p:nvSpPr>
        <p:spPr>
          <a:xfrm>
            <a:off x="1238667" y="3383280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Ja paskatāmies uz iepriekš redzētajiem datiem, ir skaidrs, ka Latvija ir paveikusi milzīgu darbu – sistēmu, kas spēj savākt, uzskaitīt un apsaimniekot atkritumus</a:t>
            </a:r>
            <a:endParaRPr kumimoji="0" lang="en-US" sz="2000" b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6" name="Text 5">
            <a:extLst>
              <a:ext uri="{FF2B5EF4-FFF2-40B4-BE49-F238E27FC236}">
                <a16:creationId xmlns:a16="http://schemas.microsoft.com/office/drawing/2014/main" id="{C7484AD3-67D3-FF85-BE83-DB2B69DBFE2E}"/>
              </a:ext>
            </a:extLst>
          </p:cNvPr>
          <p:cNvSpPr txBox="1"/>
          <p:nvPr/>
        </p:nvSpPr>
        <p:spPr>
          <a:xfrm>
            <a:off x="1238667" y="4125728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1" u="none" strike="noStrike" kern="1200" cap="none" spc="0" normalizeH="0" baseline="0" noProof="0">
                <a:ln>
                  <a:noFill/>
                </a:ln>
                <a:solidFill>
                  <a:srgbClr val="C9A227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Taču ar to nepietiek</a:t>
            </a:r>
            <a:endParaRPr kumimoji="0" lang="en-US" sz="2000" b="1" u="none" strike="noStrike" kern="1200" cap="none" spc="0" normalizeH="0" baseline="0" noProof="0">
              <a:ln>
                <a:noFill/>
              </a:ln>
              <a:solidFill>
                <a:srgbClr val="C9A227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75B723F-B3F1-8079-2ED3-62A6BAD0BB8F}"/>
              </a:ext>
            </a:extLst>
          </p:cNvPr>
          <p:cNvCxnSpPr/>
          <p:nvPr/>
        </p:nvCxnSpPr>
        <p:spPr>
          <a:xfrm>
            <a:off x="1238667" y="4810125"/>
            <a:ext cx="3266658" cy="0"/>
          </a:xfrm>
          <a:prstGeom prst="line">
            <a:avLst/>
          </a:prstGeom>
          <a:ln>
            <a:solidFill>
              <a:srgbClr val="C9A22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96494797-3F17-BF93-D9B3-861369638AA8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chemeClr val="bg1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17" name="Text 0">
            <a:extLst>
              <a:ext uri="{FF2B5EF4-FFF2-40B4-BE49-F238E27FC236}">
                <a16:creationId xmlns:a16="http://schemas.microsoft.com/office/drawing/2014/main" id="{A08C7D1F-9C8F-04ED-B734-6FC9E0D6F3DC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127685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CF3EBD1-6E34-7FF3-3EBB-AB5926248A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4">
            <a:extLst>
              <a:ext uri="{FF2B5EF4-FFF2-40B4-BE49-F238E27FC236}">
                <a16:creationId xmlns:a16="http://schemas.microsoft.com/office/drawing/2014/main" id="{F2DF59F8-9107-0B74-BD38-1E020E736674}"/>
              </a:ext>
            </a:extLst>
          </p:cNvPr>
          <p:cNvSpPr txBox="1"/>
          <p:nvPr/>
        </p:nvSpPr>
        <p:spPr>
          <a:xfrm>
            <a:off x="1238667" y="1389824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600" b="1" i="0" u="none" strike="noStrike" kern="1200" cap="none" spc="0" normalizeH="0" baseline="0" noProof="0">
                <a:ln>
                  <a:noFill/>
                </a:ln>
                <a:solidFill>
                  <a:srgbClr val="A2B47B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Nākamais mērķis nav atkritumi</a:t>
            </a:r>
            <a:endParaRPr kumimoji="0" lang="en-US" sz="4600" b="0" i="0" u="none" strike="noStrike" kern="1200" cap="none" spc="0" normalizeH="0" baseline="0" noProof="0">
              <a:ln>
                <a:noFill/>
              </a:ln>
              <a:solidFill>
                <a:srgbClr val="A2B47B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D03C0E76-1C83-E96D-E6DF-BC1EDC6B75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6" name="Text 5">
            <a:extLst>
              <a:ext uri="{FF2B5EF4-FFF2-40B4-BE49-F238E27FC236}">
                <a16:creationId xmlns:a16="http://schemas.microsoft.com/office/drawing/2014/main" id="{D1A8CE1C-F665-6197-F8F6-036759706597}"/>
              </a:ext>
            </a:extLst>
          </p:cNvPr>
          <p:cNvSpPr txBox="1"/>
          <p:nvPr/>
        </p:nvSpPr>
        <p:spPr>
          <a:xfrm>
            <a:off x="1238667" y="4125728"/>
            <a:ext cx="91440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1" u="none" strike="noStrike" kern="1200" cap="none" spc="0" normalizeH="0" baseline="0" noProof="0">
                <a:ln>
                  <a:noFill/>
                </a:ln>
                <a:solidFill>
                  <a:srgbClr val="C9A227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Līdz šim galvenais jautājums bija, kā savākt atkritumus. Turpmāk galvenais jautājums būs, kā saglabāt materiālu vērtību ekonomikā</a:t>
            </a:r>
            <a:endParaRPr kumimoji="0" lang="en-US" sz="2000" b="1" u="none" strike="noStrike" kern="1200" cap="none" spc="0" normalizeH="0" baseline="0" noProof="0">
              <a:ln>
                <a:noFill/>
              </a:ln>
              <a:solidFill>
                <a:srgbClr val="C9A227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F83CA42A-72A5-C202-7C1D-1116FA967CB3}"/>
              </a:ext>
            </a:extLst>
          </p:cNvPr>
          <p:cNvCxnSpPr/>
          <p:nvPr/>
        </p:nvCxnSpPr>
        <p:spPr>
          <a:xfrm>
            <a:off x="1238667" y="4933950"/>
            <a:ext cx="3266658" cy="0"/>
          </a:xfrm>
          <a:prstGeom prst="line">
            <a:avLst/>
          </a:prstGeom>
          <a:ln>
            <a:solidFill>
              <a:srgbClr val="C9A22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 4">
            <a:extLst>
              <a:ext uri="{FF2B5EF4-FFF2-40B4-BE49-F238E27FC236}">
                <a16:creationId xmlns:a16="http://schemas.microsoft.com/office/drawing/2014/main" id="{F41078B9-2E64-8CE8-C618-34B6226E99CB}"/>
              </a:ext>
            </a:extLst>
          </p:cNvPr>
          <p:cNvSpPr txBox="1"/>
          <p:nvPr/>
        </p:nvSpPr>
        <p:spPr>
          <a:xfrm>
            <a:off x="1238667" y="2236260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Nākamais mērķis ir resursi</a:t>
            </a:r>
            <a:endParaRPr kumimoji="0" lang="en-US" sz="4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D5940AF-B522-D4F5-9D8F-0A9624B7134D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chemeClr val="bg1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15" name="Text 0">
            <a:extLst>
              <a:ext uri="{FF2B5EF4-FFF2-40B4-BE49-F238E27FC236}">
                <a16:creationId xmlns:a16="http://schemas.microsoft.com/office/drawing/2014/main" id="{FD4CFCBE-7B7E-84CD-924F-31F358265A9F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  <p:sp>
        <p:nvSpPr>
          <p:cNvPr id="18" name="Google Shape;58;p13">
            <a:extLst>
              <a:ext uri="{FF2B5EF4-FFF2-40B4-BE49-F238E27FC236}">
                <a16:creationId xmlns:a16="http://schemas.microsoft.com/office/drawing/2014/main" id="{500EE414-10EF-AD80-7278-6B1DA897F496}"/>
              </a:ext>
            </a:extLst>
          </p:cNvPr>
          <p:cNvSpPr/>
          <p:nvPr/>
        </p:nvSpPr>
        <p:spPr>
          <a:xfrm rot="19321592">
            <a:off x="10216387" y="3542746"/>
            <a:ext cx="3195640" cy="3444072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289503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3FD4EB2-5A01-15F2-36A1-C6FC75C1F2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aphic 4">
            <a:extLst>
              <a:ext uri="{FF2B5EF4-FFF2-40B4-BE49-F238E27FC236}">
                <a16:creationId xmlns:a16="http://schemas.microsoft.com/office/drawing/2014/main" id="{732377E2-F835-0AC9-5C6E-2FBC6B331A60}"/>
              </a:ext>
            </a:extLst>
          </p:cNvPr>
          <p:cNvGrpSpPr/>
          <p:nvPr/>
        </p:nvGrpSpPr>
        <p:grpSpPr>
          <a:xfrm>
            <a:off x="8142683" y="3849749"/>
            <a:ext cx="3820257" cy="2128394"/>
            <a:chOff x="3714750" y="1048702"/>
            <a:chExt cx="11657838" cy="7067455"/>
          </a:xfrm>
          <a:solidFill>
            <a:schemeClr val="bg1">
              <a:lumMod val="95000"/>
            </a:schemeClr>
          </a:solidFill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9D29001-CCD4-37B2-750E-9F533471FC1C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67E33E1-4485-F332-34E4-7ACA498753ED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EC3D6DA-0CB9-0AC2-233C-9EECF624FA24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0C5E2A0-1335-383D-69AA-1985778E9832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AEF1C5E-67FE-A458-F013-7EF81CD07F2F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B127268-A694-1DDD-4173-EA0E56CA5107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67B0F8E-2703-9DC9-1218-8E960F4E437C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D99EE67-D4B7-796F-5DF3-0D5AAC533BED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1DBE76C-C6A7-8C19-9269-1982991DF48B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6B697C8-E090-A827-2156-392EA39EC886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F1EEC2B-C16B-426D-9714-3976BB88AC17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F3157F2-FB89-0384-C2B2-7B0BD548B13A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84E1B6B-7128-1F2E-975F-02A947E6EB52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EB5CA05-34D0-EE41-F791-AF092976F081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349CB4F-6946-A09D-8D3C-ABA1A59547B3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9178B97-B160-4FC5-3425-580E41518A19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445EE10-D806-F27E-EB14-71FBBE1A7C33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5451329-4FE9-DDC2-91EB-8628EE05F6AF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75A8049-6B9C-2CD1-53D9-D290BAE77436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79F3EEA-A396-6664-95B9-B6EEB97AAA00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09FEAE9-C119-F7A6-24AD-C28AAF50428A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363156D-7F15-8FF6-6FDD-00DA33BE6017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8C1B6CB-8BF6-1054-D588-C80B5E030720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959E6AC-95F2-7C5B-094B-FDC152511DC7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F417ED9-EBE4-A492-F013-57D8411568F3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8A7BE07-CEDA-E8D9-C4AB-4FF5555542B4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C512AB9-4703-9036-07FD-A9F738460543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EC6B801-111F-F1F4-79AF-E64EF25C8FCA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C2E658D-2795-F024-B0D0-BA7AFE9EA1FB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D679678-7726-B956-6E86-0D984309280E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786E3FC-636D-DF3F-57D6-11D1E1703A3F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B7C5F9DC-5C7B-02F5-D0C7-16EA05A2F471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3CD72788-BC11-AABA-F41C-E0E58DDD055D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AB00AF4-3AAE-5036-2116-A48400EFC8BC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83F305E-6C91-E504-73CE-93F7E6FFE812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2539615E-D9AE-28E7-59C9-1C969A3001A9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7C871E4-F87D-80F2-DAB1-22D59224A45C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40E85D3-A8EA-38DD-BA89-3BE84CB49419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ACD9A3C-D054-C97B-E262-1A5760EE5FB3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3624FBD-7DB3-9680-4CA8-7F59B13EA20A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5786B1B0-7BBB-C849-DAD8-E34BFDFB06E3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1B7A927-2080-21C5-B0C5-E2E3AD2D3018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56EA63E4-AD8D-7CC6-B2E4-6BC010D44197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4CE535A-09B3-0501-E813-B862EBABB937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54006BB-A92C-EF80-9FF2-8CA7948E7D7C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01FB53E9-4E27-F953-FFDE-72750630C08B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0DE954A1-6B63-1DE2-05CA-907EA2FE417D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89EC866C-D6BE-319D-3846-9A0A26845433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A5A80FE-6FD5-9897-E1CF-3FAF62D7BA07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B7B29E10-2E80-3DED-BD9A-E5F5F6264E5A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F3774ED-DE36-9701-AB0C-1A5E02B06C29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8AB066FF-6230-8C72-9E29-36E1EB2DDD4B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C7BD0E8-D0CF-22ED-8F6D-891533A778B0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B90279E7-B5CD-E453-0AAE-F3AF50E0DC9D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042F706D-072B-11EB-8322-62AF4E9FFC13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411EE4F-5C3A-85FD-4915-F457549FA848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143BB799-88A4-ADE9-EED0-C49BB77E6916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F66E185-2927-268D-8867-692D789D0CC5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6575CF3-A1A3-C2BD-A193-4A0F06EF67D3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A12F52E-A6B2-E342-34B0-D66ED13B6CF8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42B2DDB-3782-1CCE-2A16-3A5BA0774B4E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795122A0-EBC3-78DC-7282-137202810359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CD7756FE-4DC6-8648-DF1B-0BA5EF32C7D4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B5D3E3B-C4DC-89C2-BC73-8011A2C5202E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F858B03-F130-7774-A03A-B5AFF3FE608B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6B8893-AFC7-8E4F-2327-A1823DC14ADC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95EB9BF-5C3C-8324-85B5-C9A5DD6208D5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7FEE476-6442-7E25-AB6B-EA3543577BBE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CADC0F6A-9FD4-7047-E205-FACC7C49ABE1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F7FA10F-4F8A-D9F0-2C7B-409E0E8DE0B1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D75ABBB-12EB-8C3C-6F7D-C3855F48B5F5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E176D7A-2DC6-41A2-C3DB-05C6333DB487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BC297F1-D775-8862-CA2F-CD24AEB67847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480A457-7DFD-3E7D-DC3A-439500244455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33F27CAC-55D9-CC84-820D-CFEC9E5417E2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B351910-1189-536E-679B-E03CEFE9A720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C045EC7-40CA-C072-69CF-8644A60D4E81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53572D9-0416-7B52-EAD9-7B4786C41691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CC0FC6BA-114E-B9D0-C70E-2D88F4E6CB4E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E019376-C368-270F-7C52-82E47B2400C7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0B15EBC-F73E-4CD7-9DEE-5F6F87C67C8D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0214785B-872F-7F98-EA9C-76711B6DC7C7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ED67CB9-24F8-647E-61E8-470A4DC168E1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223417A4-0474-B410-AD8E-021C5CA5891F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9288DF3-8972-A3AD-3970-A2A71CF66626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4FFC1CA-828A-FD3E-296D-936048A1C6B9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F50B0AF7-2F62-7F3D-96F1-AD3AC6BA5E3B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FFF1E0B-E064-18BF-EFC6-40D19795E50C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63B4181-D1CA-5A86-98FD-25AC4471549F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E5AD7D6E-72B2-8189-5D78-D96FE35B6FE5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68B7C36-BC6F-9A73-01A4-7645F62B182A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6DDD375-4FBD-DDD5-3B76-AE4BC5A0DE9B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8A1EE68-971B-39D0-5C31-57284677DEF7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E9CE04E-B790-4DC4-C64F-F499EC777019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6D1E676-6A83-B901-CCAC-008290E5B258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A31445B-0F9E-CC44-707A-F1F684DB18EA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18784DF-4BC6-3C10-1BE0-0C35BDBAD5D8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777D400-4BCF-EC2F-304E-1B1A4655C453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2255F56-2E5A-AB73-E9D0-769685B0BEBD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E07D70C-431E-3476-492C-38A437BDC63E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4ADEB67-A23C-D0CA-9F0E-044D09FED1DE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057E17-3485-C2A8-B16F-AFD1C78A2F42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D254528-FEDB-AC2A-9FBA-55833BF68516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D799E549-DF3A-D8A7-A6C1-C985725A81E3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6AD78DCA-3601-95B3-E2A3-486FFC9A152E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2C3AFA9-60F4-6002-7356-ED153DFAB74D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5F420FBE-A6D4-32FE-C61B-80CD0A742182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0709C1D7-2607-E2CD-0CA2-2CCE6B871ECD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558E9E3F-7280-7622-8C78-6C52C4C168F5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35B9A7E-9091-EFEB-EB3C-4B0E0216B1F6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F4C8CF8-DCD1-51F4-206F-AA90DAA7B5B2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DA84E9DA-1F2D-2E3E-9152-726AF4F2E572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CC50560-785B-0AF5-9B86-A1017431D85D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8D6EFFFA-46F1-230E-1091-B22C9B326C9B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80E627B-0A18-A666-768A-69D3A15A3483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C3F9A54-D70C-4768-8207-88916E11A345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CFBF395C-CBB3-E9A7-F3AC-263D58F3F6FD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4928C6D0-77F4-6D81-7F58-ED7001D757D6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4F8B031C-AE1F-E086-8F0E-87D854A80403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158" name="Rectangle 157">
            <a:extLst>
              <a:ext uri="{FF2B5EF4-FFF2-40B4-BE49-F238E27FC236}">
                <a16:creationId xmlns:a16="http://schemas.microsoft.com/office/drawing/2014/main" id="{67EFB1D9-7C22-BC4D-37B6-BDF91EBBD81A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F885E71C-6B3C-BCE9-522E-B703C6B08794}"/>
              </a:ext>
            </a:extLst>
          </p:cNvPr>
          <p:cNvSpPr txBox="1"/>
          <p:nvPr/>
        </p:nvSpPr>
        <p:spPr>
          <a:xfrm>
            <a:off x="203605" y="5781137"/>
            <a:ext cx="11555730" cy="649967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32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Cik materiālās vērtības saglabājam Latvijā?</a:t>
            </a: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4167A91-9455-0AF6-A84B-0E97F56DD4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29" name="Text 5">
            <a:extLst>
              <a:ext uri="{FF2B5EF4-FFF2-40B4-BE49-F238E27FC236}">
                <a16:creationId xmlns:a16="http://schemas.microsoft.com/office/drawing/2014/main" id="{8A04C13F-689F-40DB-56E8-703E5FB00301}"/>
              </a:ext>
            </a:extLst>
          </p:cNvPr>
          <p:cNvSpPr txBox="1"/>
          <p:nvPr/>
        </p:nvSpPr>
        <p:spPr>
          <a:xfrm>
            <a:off x="240030" y="6266698"/>
            <a:ext cx="1155573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b="0" i="1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Pārstrādes un reģenerācijas plūsmu sadalījums pa vietām, 2025 (% no kopējā apjoma)</a:t>
            </a:r>
            <a:endParaRPr kumimoji="0" lang="en-US" b="0" i="1" u="none" strike="noStrike" kern="1200" cap="none" spc="0" normalizeH="0" baseline="0" noProof="0">
              <a:ln>
                <a:noFill/>
              </a:ln>
              <a:solidFill>
                <a:srgbClr val="385723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graphicFrame>
        <p:nvGraphicFramePr>
          <p:cNvPr id="4" name="Chart 0">
            <a:extLst>
              <a:ext uri="{FF2B5EF4-FFF2-40B4-BE49-F238E27FC236}">
                <a16:creationId xmlns:a16="http://schemas.microsoft.com/office/drawing/2014/main" id="{ED4C35CD-C237-6FC9-ECD4-851B188A12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8561850"/>
              </p:ext>
            </p:extLst>
          </p:nvPr>
        </p:nvGraphicFramePr>
        <p:xfrm>
          <a:off x="145666" y="969307"/>
          <a:ext cx="8341109" cy="4590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FDFBCFA-4487-ADF1-E33F-7DF08FD15D23}"/>
              </a:ext>
            </a:extLst>
          </p:cNvPr>
          <p:cNvSpPr/>
          <p:nvPr/>
        </p:nvSpPr>
        <p:spPr>
          <a:xfrm>
            <a:off x="9116790" y="1431008"/>
            <a:ext cx="396000" cy="396000"/>
          </a:xfrm>
          <a:prstGeom prst="rect">
            <a:avLst/>
          </a:prstGeom>
          <a:solidFill>
            <a:srgbClr val="1F332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11" name="Text 5">
            <a:extLst>
              <a:ext uri="{FF2B5EF4-FFF2-40B4-BE49-F238E27FC236}">
                <a16:creationId xmlns:a16="http://schemas.microsoft.com/office/drawing/2014/main" id="{CCBD507A-E09B-E219-6518-F3AE5281B528}"/>
              </a:ext>
            </a:extLst>
          </p:cNvPr>
          <p:cNvSpPr txBox="1"/>
          <p:nvPr/>
        </p:nvSpPr>
        <p:spPr>
          <a:xfrm>
            <a:off x="9639070" y="1458073"/>
            <a:ext cx="2120265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Pārstrādāts Latvijā</a:t>
            </a:r>
            <a:endParaRPr kumimoji="0" lang="en-US" sz="16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8C17B890-93D7-95B9-5573-0743B7692377}"/>
              </a:ext>
            </a:extLst>
          </p:cNvPr>
          <p:cNvSpPr/>
          <p:nvPr/>
        </p:nvSpPr>
        <p:spPr>
          <a:xfrm>
            <a:off x="9116790" y="2172323"/>
            <a:ext cx="396000" cy="396000"/>
          </a:xfrm>
          <a:prstGeom prst="rect">
            <a:avLst/>
          </a:prstGeom>
          <a:solidFill>
            <a:srgbClr val="6B7F4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18" name="Text 5">
            <a:extLst>
              <a:ext uri="{FF2B5EF4-FFF2-40B4-BE49-F238E27FC236}">
                <a16:creationId xmlns:a16="http://schemas.microsoft.com/office/drawing/2014/main" id="{30A02509-0127-A98E-2DFB-C101FF904947}"/>
              </a:ext>
            </a:extLst>
          </p:cNvPr>
          <p:cNvSpPr txBox="1"/>
          <p:nvPr/>
        </p:nvSpPr>
        <p:spPr>
          <a:xfrm>
            <a:off x="9639070" y="2199388"/>
            <a:ext cx="2156690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Pārstrādāts ārpus Latvijas</a:t>
            </a:r>
            <a:endParaRPr kumimoji="0" lang="en-US" sz="16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E29ADB0-7936-B700-7BE5-D227740A3BA1}"/>
              </a:ext>
            </a:extLst>
          </p:cNvPr>
          <p:cNvSpPr/>
          <p:nvPr/>
        </p:nvSpPr>
        <p:spPr>
          <a:xfrm>
            <a:off x="9116790" y="2913638"/>
            <a:ext cx="396000" cy="396000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24" name="Text 5">
            <a:extLst>
              <a:ext uri="{FF2B5EF4-FFF2-40B4-BE49-F238E27FC236}">
                <a16:creationId xmlns:a16="http://schemas.microsoft.com/office/drawing/2014/main" id="{B8A5ADB2-45B7-B751-5718-408F1885C7A2}"/>
              </a:ext>
            </a:extLst>
          </p:cNvPr>
          <p:cNvSpPr txBox="1"/>
          <p:nvPr/>
        </p:nvSpPr>
        <p:spPr>
          <a:xfrm>
            <a:off x="9639070" y="2940703"/>
            <a:ext cx="2156690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Reģenerēts Latvijā</a:t>
            </a:r>
            <a:endParaRPr kumimoji="0" lang="en-US" sz="14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EFCB121-FBD7-BBC2-90EA-4AB631473272}"/>
              </a:ext>
            </a:extLst>
          </p:cNvPr>
          <p:cNvSpPr/>
          <p:nvPr/>
        </p:nvSpPr>
        <p:spPr>
          <a:xfrm>
            <a:off x="9116790" y="3627888"/>
            <a:ext cx="396000" cy="396000"/>
          </a:xfrm>
          <a:prstGeom prst="rect">
            <a:avLst/>
          </a:prstGeom>
          <a:solidFill>
            <a:srgbClr val="E0C67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30" name="Text 5">
            <a:extLst>
              <a:ext uri="{FF2B5EF4-FFF2-40B4-BE49-F238E27FC236}">
                <a16:creationId xmlns:a16="http://schemas.microsoft.com/office/drawing/2014/main" id="{A6EDC2F5-8351-79AB-AD39-140A4AECAC3C}"/>
              </a:ext>
            </a:extLst>
          </p:cNvPr>
          <p:cNvSpPr txBox="1"/>
          <p:nvPr/>
        </p:nvSpPr>
        <p:spPr>
          <a:xfrm>
            <a:off x="9639070" y="3654953"/>
            <a:ext cx="2156690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Reģenerēts ārpus Latvijas</a:t>
            </a:r>
            <a:endParaRPr kumimoji="0" lang="en-US" sz="14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B404565-1C40-8C56-926F-3AC41A98ED17}"/>
              </a:ext>
            </a:extLst>
          </p:cNvPr>
          <p:cNvSpPr/>
          <p:nvPr/>
        </p:nvSpPr>
        <p:spPr>
          <a:xfrm>
            <a:off x="9116790" y="4369203"/>
            <a:ext cx="396000" cy="396000"/>
          </a:xfrm>
          <a:prstGeom prst="rect">
            <a:avLst/>
          </a:prstGeom>
          <a:solidFill>
            <a:srgbClr val="D8DED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35" name="Text 5">
            <a:extLst>
              <a:ext uri="{FF2B5EF4-FFF2-40B4-BE49-F238E27FC236}">
                <a16:creationId xmlns:a16="http://schemas.microsoft.com/office/drawing/2014/main" id="{71D17364-4A6F-0B89-AE00-BBE3EE1C683C}"/>
              </a:ext>
            </a:extLst>
          </p:cNvPr>
          <p:cNvSpPr txBox="1"/>
          <p:nvPr/>
        </p:nvSpPr>
        <p:spPr>
          <a:xfrm>
            <a:off x="9639070" y="4396268"/>
            <a:ext cx="2156690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Nav apsaimniekots</a:t>
            </a:r>
            <a:endParaRPr kumimoji="0" lang="en-US" sz="14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B7077B42-07BD-56C4-33F3-71CB5151446A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27" name="Text 0">
            <a:extLst>
              <a:ext uri="{FF2B5EF4-FFF2-40B4-BE49-F238E27FC236}">
                <a16:creationId xmlns:a16="http://schemas.microsoft.com/office/drawing/2014/main" id="{F1145008-6315-A630-20D1-D996A9C18EF3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020314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74CE73E-59C3-8957-1826-CC166482BD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58;p13">
            <a:extLst>
              <a:ext uri="{FF2B5EF4-FFF2-40B4-BE49-F238E27FC236}">
                <a16:creationId xmlns:a16="http://schemas.microsoft.com/office/drawing/2014/main" id="{A689830C-4C31-09DB-FA3E-60F11A9DAE0F}"/>
              </a:ext>
            </a:extLst>
          </p:cNvPr>
          <p:cNvSpPr/>
          <p:nvPr/>
        </p:nvSpPr>
        <p:spPr>
          <a:xfrm rot="2762712">
            <a:off x="9703817" y="1747578"/>
            <a:ext cx="2484520" cy="2675182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64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" name="Shape 3">
            <a:extLst>
              <a:ext uri="{FF2B5EF4-FFF2-40B4-BE49-F238E27FC236}">
                <a16:creationId xmlns:a16="http://schemas.microsoft.com/office/drawing/2014/main" id="{75751277-15EF-F42C-5F8D-2DB6513AB86D}"/>
              </a:ext>
            </a:extLst>
          </p:cNvPr>
          <p:cNvSpPr/>
          <p:nvPr/>
        </p:nvSpPr>
        <p:spPr>
          <a:xfrm>
            <a:off x="7641309" y="3032396"/>
            <a:ext cx="3995520" cy="3270749"/>
          </a:xfrm>
          <a:prstGeom prst="roundRect">
            <a:avLst>
              <a:gd name="adj" fmla="val 2787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58" name="Shape 3">
            <a:extLst>
              <a:ext uri="{FF2B5EF4-FFF2-40B4-BE49-F238E27FC236}">
                <a16:creationId xmlns:a16="http://schemas.microsoft.com/office/drawing/2014/main" id="{522F3A8F-82B4-CD7A-A174-467A22BAAA70}"/>
              </a:ext>
            </a:extLst>
          </p:cNvPr>
          <p:cNvSpPr/>
          <p:nvPr/>
        </p:nvSpPr>
        <p:spPr>
          <a:xfrm>
            <a:off x="549934" y="3046262"/>
            <a:ext cx="3995520" cy="3270749"/>
          </a:xfrm>
          <a:prstGeom prst="roundRect">
            <a:avLst>
              <a:gd name="adj" fmla="val 2787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 dirty="0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2602BBF5-1A7C-8273-1D87-C32B744AA3B1}"/>
              </a:ext>
            </a:extLst>
          </p:cNvPr>
          <p:cNvSpPr txBox="1"/>
          <p:nvPr/>
        </p:nvSpPr>
        <p:spPr>
          <a:xfrm>
            <a:off x="381417" y="741531"/>
            <a:ext cx="11810583" cy="1496384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000" b="1" i="0" u="none" strike="noStrike" kern="1200" cap="none" spc="0" normalizeH="0" baseline="0" noProof="0" dirty="0">
                <a:ln>
                  <a:noFill/>
                </a:ln>
                <a:solidFill>
                  <a:srgbClr val="1F3320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RAS pārtop no atkritumu apsaimniekošanas instrumenta par produktu politikas instrumentu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16D7BB8C-1C1B-F68E-0873-D9AEC3DD68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3" name="Text 4">
            <a:extLst>
              <a:ext uri="{FF2B5EF4-FFF2-40B4-BE49-F238E27FC236}">
                <a16:creationId xmlns:a16="http://schemas.microsoft.com/office/drawing/2014/main" id="{33AE3FE3-7C2E-9290-4347-27CC881A2502}"/>
              </a:ext>
            </a:extLst>
          </p:cNvPr>
          <p:cNvSpPr txBox="1"/>
          <p:nvPr/>
        </p:nvSpPr>
        <p:spPr>
          <a:xfrm>
            <a:off x="540435" y="3032396"/>
            <a:ext cx="3995520" cy="94122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400" b="1" i="0" u="none" strike="noStrike" kern="1200" cap="none" spc="0" normalizeH="0" baseline="0" noProof="0">
                <a:ln>
                  <a:noFill/>
                </a:ln>
                <a:solidFill>
                  <a:srgbClr val="1F3320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RAS 2025</a:t>
            </a:r>
            <a:endParaRPr kumimoji="0" lang="en-US" sz="4400" b="0" i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6" name="Text 4">
            <a:extLst>
              <a:ext uri="{FF2B5EF4-FFF2-40B4-BE49-F238E27FC236}">
                <a16:creationId xmlns:a16="http://schemas.microsoft.com/office/drawing/2014/main" id="{21C63905-9F62-D5B9-B249-6617EDFF81C1}"/>
              </a:ext>
            </a:extLst>
          </p:cNvPr>
          <p:cNvSpPr txBox="1"/>
          <p:nvPr/>
        </p:nvSpPr>
        <p:spPr>
          <a:xfrm>
            <a:off x="7641309" y="3032396"/>
            <a:ext cx="3995520" cy="941221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400" b="1" i="0" u="none" strike="noStrike" kern="1200" cap="none" spc="0" normalizeH="0" baseline="0" noProof="0">
                <a:ln>
                  <a:noFill/>
                </a:ln>
                <a:solidFill>
                  <a:srgbClr val="1F3320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RAS 2030</a:t>
            </a:r>
            <a:endParaRPr kumimoji="0" lang="en-US" sz="4400" b="0" i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1" name="Shape 7">
            <a:extLst>
              <a:ext uri="{FF2B5EF4-FFF2-40B4-BE49-F238E27FC236}">
                <a16:creationId xmlns:a16="http://schemas.microsoft.com/office/drawing/2014/main" id="{1AD6E1D5-0B18-655E-4681-3D5E172BE4F6}"/>
              </a:ext>
            </a:extLst>
          </p:cNvPr>
          <p:cNvSpPr/>
          <p:nvPr/>
        </p:nvSpPr>
        <p:spPr>
          <a:xfrm>
            <a:off x="5492471" y="3854280"/>
            <a:ext cx="1234440" cy="1234440"/>
          </a:xfrm>
          <a:prstGeom prst="ellipse">
            <a:avLst/>
          </a:prstGeom>
          <a:solidFill>
            <a:srgbClr val="C9A227"/>
          </a:solidFill>
          <a:ln/>
        </p:spPr>
        <p:txBody>
          <a:bodyPr/>
          <a:lstStyle/>
          <a:p>
            <a:endParaRPr lang="lv-LV"/>
          </a:p>
        </p:txBody>
      </p:sp>
      <p:pic>
        <p:nvPicPr>
          <p:cNvPr id="15" name="Image 0" descr="/home/claude/work/icons/arrow_right_dark.png">
            <a:extLst>
              <a:ext uri="{FF2B5EF4-FFF2-40B4-BE49-F238E27FC236}">
                <a16:creationId xmlns:a16="http://schemas.microsoft.com/office/drawing/2014/main" id="{2D8EB617-0477-F6BD-8772-057047BE6B4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52948" y="4014757"/>
            <a:ext cx="913486" cy="913486"/>
          </a:xfrm>
          <a:prstGeom prst="rect">
            <a:avLst/>
          </a:prstGeom>
        </p:spPr>
      </p:pic>
      <p:sp>
        <p:nvSpPr>
          <p:cNvPr id="20" name="Text 4">
            <a:extLst>
              <a:ext uri="{FF2B5EF4-FFF2-40B4-BE49-F238E27FC236}">
                <a16:creationId xmlns:a16="http://schemas.microsoft.com/office/drawing/2014/main" id="{7FD91585-5B05-0B05-4423-B2AAA10A9102}"/>
              </a:ext>
            </a:extLst>
          </p:cNvPr>
          <p:cNvSpPr txBox="1"/>
          <p:nvPr/>
        </p:nvSpPr>
        <p:spPr>
          <a:xfrm>
            <a:off x="558737" y="3755532"/>
            <a:ext cx="3986717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 i="1">
                <a:solidFill>
                  <a:srgbClr val="7E6618"/>
                </a:solidFill>
                <a:latin typeface="Century Gothic" panose="020B0502020202020204" pitchFamily="34" charset="0"/>
                <a:cs typeface="Arial" pitchFamily="34" charset="-120"/>
              </a:rPr>
              <a:t>Atkritumu apsaimniekošana</a:t>
            </a:r>
            <a:endParaRPr kumimoji="0" lang="en-US" sz="1600" i="1" u="none" strike="noStrike" kern="1200" cap="none" spc="0" normalizeH="0" baseline="0" noProof="0">
              <a:ln>
                <a:noFill/>
              </a:ln>
              <a:solidFill>
                <a:srgbClr val="7E6618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4" name="Text 4">
            <a:extLst>
              <a:ext uri="{FF2B5EF4-FFF2-40B4-BE49-F238E27FC236}">
                <a16:creationId xmlns:a16="http://schemas.microsoft.com/office/drawing/2014/main" id="{3A19CD39-DB75-AA64-88EA-A69D9A54F29E}"/>
              </a:ext>
            </a:extLst>
          </p:cNvPr>
          <p:cNvSpPr txBox="1"/>
          <p:nvPr/>
        </p:nvSpPr>
        <p:spPr>
          <a:xfrm>
            <a:off x="7673928" y="3755532"/>
            <a:ext cx="3959335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 i="1">
                <a:solidFill>
                  <a:srgbClr val="7E6618"/>
                </a:solidFill>
                <a:latin typeface="Century Gothic" panose="020B0502020202020204" pitchFamily="34" charset="0"/>
                <a:cs typeface="Arial" pitchFamily="34" charset="-120"/>
              </a:rPr>
              <a:t>Produktu politika</a:t>
            </a:r>
            <a:endParaRPr kumimoji="0" lang="en-US" sz="1600" i="1" u="none" strike="noStrike" kern="1200" cap="none" spc="0" normalizeH="0" baseline="0" noProof="0">
              <a:ln>
                <a:noFill/>
              </a:ln>
              <a:solidFill>
                <a:srgbClr val="7E6618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8" name="Text 4">
            <a:extLst>
              <a:ext uri="{FF2B5EF4-FFF2-40B4-BE49-F238E27FC236}">
                <a16:creationId xmlns:a16="http://schemas.microsoft.com/office/drawing/2014/main" id="{63B21A04-755E-8401-D69C-702D80F99B32}"/>
              </a:ext>
            </a:extLst>
          </p:cNvPr>
          <p:cNvSpPr txBox="1"/>
          <p:nvPr/>
        </p:nvSpPr>
        <p:spPr>
          <a:xfrm>
            <a:off x="742952" y="4318082"/>
            <a:ext cx="2888915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Savākšana</a:t>
            </a:r>
            <a:endParaRPr kumimoji="0" lang="en-US" sz="160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2" name="Text 4">
            <a:extLst>
              <a:ext uri="{FF2B5EF4-FFF2-40B4-BE49-F238E27FC236}">
                <a16:creationId xmlns:a16="http://schemas.microsoft.com/office/drawing/2014/main" id="{7925A318-2282-7ADB-E9FD-101AD33C40ED}"/>
              </a:ext>
            </a:extLst>
          </p:cNvPr>
          <p:cNvSpPr txBox="1"/>
          <p:nvPr/>
        </p:nvSpPr>
        <p:spPr>
          <a:xfrm>
            <a:off x="742952" y="4689783"/>
            <a:ext cx="2888915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Uzskaite</a:t>
            </a:r>
            <a:endParaRPr kumimoji="0" lang="en-US" sz="160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6" name="Text 4">
            <a:extLst>
              <a:ext uri="{FF2B5EF4-FFF2-40B4-BE49-F238E27FC236}">
                <a16:creationId xmlns:a16="http://schemas.microsoft.com/office/drawing/2014/main" id="{FF96C188-559B-9DD4-2F2A-6EF84460C694}"/>
              </a:ext>
            </a:extLst>
          </p:cNvPr>
          <p:cNvSpPr txBox="1"/>
          <p:nvPr/>
        </p:nvSpPr>
        <p:spPr>
          <a:xfrm>
            <a:off x="742951" y="5061484"/>
            <a:ext cx="2888915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Mērķu sasniegšana</a:t>
            </a:r>
            <a:endParaRPr kumimoji="0" lang="en-US" sz="160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40" name="Text 4">
            <a:extLst>
              <a:ext uri="{FF2B5EF4-FFF2-40B4-BE49-F238E27FC236}">
                <a16:creationId xmlns:a16="http://schemas.microsoft.com/office/drawing/2014/main" id="{F2EAE14F-24C9-07DE-2337-8A71F8B2B7DC}"/>
              </a:ext>
            </a:extLst>
          </p:cNvPr>
          <p:cNvSpPr txBox="1"/>
          <p:nvPr/>
        </p:nvSpPr>
        <p:spPr>
          <a:xfrm>
            <a:off x="742950" y="5433185"/>
            <a:ext cx="2888915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Finansēšana</a:t>
            </a:r>
            <a:endParaRPr kumimoji="0" lang="en-US" sz="160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44" name="Text 4">
            <a:extLst>
              <a:ext uri="{FF2B5EF4-FFF2-40B4-BE49-F238E27FC236}">
                <a16:creationId xmlns:a16="http://schemas.microsoft.com/office/drawing/2014/main" id="{57B1B019-8562-0CCF-B089-B349E73E1C7B}"/>
              </a:ext>
            </a:extLst>
          </p:cNvPr>
          <p:cNvSpPr txBox="1"/>
          <p:nvPr/>
        </p:nvSpPr>
        <p:spPr>
          <a:xfrm>
            <a:off x="7908180" y="4164465"/>
            <a:ext cx="3543424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Produktu dizaina ietekmēšana</a:t>
            </a:r>
            <a:endParaRPr kumimoji="0" lang="en-US" sz="160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48" name="Text 4">
            <a:extLst>
              <a:ext uri="{FF2B5EF4-FFF2-40B4-BE49-F238E27FC236}">
                <a16:creationId xmlns:a16="http://schemas.microsoft.com/office/drawing/2014/main" id="{CF1A2E59-7BB7-F942-DA9E-A174C52CF2C8}"/>
              </a:ext>
            </a:extLst>
          </p:cNvPr>
          <p:cNvSpPr txBox="1"/>
          <p:nvPr/>
        </p:nvSpPr>
        <p:spPr>
          <a:xfrm>
            <a:off x="7908180" y="4536166"/>
            <a:ext cx="3243219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 dirty="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Produktu digitālā izsekojamība</a:t>
            </a:r>
            <a:endParaRPr kumimoji="0" lang="en-US" sz="1600" u="none" strike="noStrike" kern="1200" cap="none" spc="0" normalizeH="0" baseline="0" noProof="0" dirty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2" name="Text 4">
            <a:extLst>
              <a:ext uri="{FF2B5EF4-FFF2-40B4-BE49-F238E27FC236}">
                <a16:creationId xmlns:a16="http://schemas.microsoft.com/office/drawing/2014/main" id="{12678337-26D3-9CA3-7777-EC42E4D9C376}"/>
              </a:ext>
            </a:extLst>
          </p:cNvPr>
          <p:cNvSpPr txBox="1"/>
          <p:nvPr/>
        </p:nvSpPr>
        <p:spPr>
          <a:xfrm>
            <a:off x="7908180" y="5098714"/>
            <a:ext cx="3829176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 dirty="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Iesaiste otrreizējo materiālu tirgus veidošanā                   </a:t>
            </a:r>
            <a:endParaRPr kumimoji="0" lang="en-US" sz="1600" u="none" strike="noStrike" kern="1200" cap="none" spc="0" normalizeH="0" baseline="0" noProof="0" dirty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74A8FCD-F80F-8E67-2AA6-A2A08E7910E7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130" name="Text 0">
            <a:extLst>
              <a:ext uri="{FF2B5EF4-FFF2-40B4-BE49-F238E27FC236}">
                <a16:creationId xmlns:a16="http://schemas.microsoft.com/office/drawing/2014/main" id="{86CAA3D2-A58B-822F-D67A-419A9E695CED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  <p:sp>
        <p:nvSpPr>
          <p:cNvPr id="4" name="Text 4">
            <a:extLst>
              <a:ext uri="{FF2B5EF4-FFF2-40B4-BE49-F238E27FC236}">
                <a16:creationId xmlns:a16="http://schemas.microsoft.com/office/drawing/2014/main" id="{8DD22439-C161-FB28-D67C-E0212B6CF7F8}"/>
              </a:ext>
            </a:extLst>
          </p:cNvPr>
          <p:cNvSpPr txBox="1"/>
          <p:nvPr/>
        </p:nvSpPr>
        <p:spPr>
          <a:xfrm>
            <a:off x="742949" y="5848608"/>
            <a:ext cx="2888915" cy="436169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 dirty="0">
                <a:solidFill>
                  <a:srgbClr val="1F3320"/>
                </a:solidFill>
                <a:latin typeface="Century Gothic" panose="020B0502020202020204" pitchFamily="34" charset="0"/>
                <a:cs typeface="Arial" pitchFamily="34" charset="-120"/>
              </a:rPr>
              <a:t>Sabiedrības informēšana</a:t>
            </a:r>
            <a:endParaRPr kumimoji="0" lang="en-US" sz="1600" u="none" strike="noStrike" kern="1200" cap="none" spc="0" normalizeH="0" baseline="0" noProof="0" dirty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568035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077D7B0-FB18-8182-B47D-DAEA2E336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4">
            <a:extLst>
              <a:ext uri="{FF2B5EF4-FFF2-40B4-BE49-F238E27FC236}">
                <a16:creationId xmlns:a16="http://schemas.microsoft.com/office/drawing/2014/main" id="{8FFBB3D2-5112-0BAB-4FCF-B48FDBB8493E}"/>
              </a:ext>
            </a:extLst>
          </p:cNvPr>
          <p:cNvSpPr txBox="1"/>
          <p:nvPr/>
        </p:nvSpPr>
        <p:spPr>
          <a:xfrm>
            <a:off x="276642" y="1094143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4600" b="1" i="0" u="none" strike="noStrike" kern="1200" cap="none" spc="0" normalizeH="0" baseline="0" noProof="0">
                <a:ln>
                  <a:noFill/>
                </a:ln>
                <a:solidFill>
                  <a:srgbClr val="1F3320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Kā izskatīsies 2030. gads?</a:t>
            </a:r>
            <a:endParaRPr kumimoji="0" lang="en-US" sz="4600" b="0" i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0D0C9EDC-49A7-09FF-12C1-FFB4666378E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63" name="TextBox 62">
            <a:extLst>
              <a:ext uri="{FF2B5EF4-FFF2-40B4-BE49-F238E27FC236}">
                <a16:creationId xmlns:a16="http://schemas.microsoft.com/office/drawing/2014/main" id="{7B14A2EA-1135-F86C-A6D6-FFA2D500F4FA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129" name="Google Shape;58;p13">
            <a:extLst>
              <a:ext uri="{FF2B5EF4-FFF2-40B4-BE49-F238E27FC236}">
                <a16:creationId xmlns:a16="http://schemas.microsoft.com/office/drawing/2014/main" id="{492B6131-E2D6-3806-5721-7D6895826D1A}"/>
              </a:ext>
            </a:extLst>
          </p:cNvPr>
          <p:cNvSpPr/>
          <p:nvPr/>
        </p:nvSpPr>
        <p:spPr>
          <a:xfrm rot="13954634">
            <a:off x="9618989" y="-1045683"/>
            <a:ext cx="2359551" cy="2542592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6B7F4F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" name="Text 0">
            <a:extLst>
              <a:ext uri="{FF2B5EF4-FFF2-40B4-BE49-F238E27FC236}">
                <a16:creationId xmlns:a16="http://schemas.microsoft.com/office/drawing/2014/main" id="{B45A5CA3-3FD6-E35E-9014-1F1DD54300FC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  <p:sp>
        <p:nvSpPr>
          <p:cNvPr id="3" name="Shape 3">
            <a:extLst>
              <a:ext uri="{FF2B5EF4-FFF2-40B4-BE49-F238E27FC236}">
                <a16:creationId xmlns:a16="http://schemas.microsoft.com/office/drawing/2014/main" id="{F4B4C4C9-7D58-F7CB-36FA-D76DAB5CF3A0}"/>
              </a:ext>
            </a:extLst>
          </p:cNvPr>
          <p:cNvSpPr/>
          <p:nvPr/>
        </p:nvSpPr>
        <p:spPr>
          <a:xfrm>
            <a:off x="548640" y="2057400"/>
            <a:ext cx="2624328" cy="4114800"/>
          </a:xfrm>
          <a:prstGeom prst="roundRect">
            <a:avLst>
              <a:gd name="adj" fmla="val 2787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6" name="Shape 4">
            <a:extLst>
              <a:ext uri="{FF2B5EF4-FFF2-40B4-BE49-F238E27FC236}">
                <a16:creationId xmlns:a16="http://schemas.microsoft.com/office/drawing/2014/main" id="{81C11038-6577-4F29-2E3E-4DAD6EF7FFD9}"/>
              </a:ext>
            </a:extLst>
          </p:cNvPr>
          <p:cNvSpPr/>
          <p:nvPr/>
        </p:nvSpPr>
        <p:spPr>
          <a:xfrm>
            <a:off x="1403604" y="2432855"/>
            <a:ext cx="914400" cy="914400"/>
          </a:xfrm>
          <a:prstGeom prst="ellipse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15" name="Text 6">
            <a:extLst>
              <a:ext uri="{FF2B5EF4-FFF2-40B4-BE49-F238E27FC236}">
                <a16:creationId xmlns:a16="http://schemas.microsoft.com/office/drawing/2014/main" id="{DD2E8FDC-F273-67C7-8209-C5E009391999}"/>
              </a:ext>
            </a:extLst>
          </p:cNvPr>
          <p:cNvSpPr txBox="1"/>
          <p:nvPr/>
        </p:nvSpPr>
        <p:spPr>
          <a:xfrm>
            <a:off x="685800" y="3611880"/>
            <a:ext cx="2350008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Dati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20" name="Text 7">
            <a:extLst>
              <a:ext uri="{FF2B5EF4-FFF2-40B4-BE49-F238E27FC236}">
                <a16:creationId xmlns:a16="http://schemas.microsoft.com/office/drawing/2014/main" id="{F51102E9-BFA0-F177-DFCC-FD94415B87E5}"/>
              </a:ext>
            </a:extLst>
          </p:cNvPr>
          <p:cNvSpPr txBox="1"/>
          <p:nvPr/>
        </p:nvSpPr>
        <p:spPr>
          <a:xfrm>
            <a:off x="777240" y="4206240"/>
            <a:ext cx="2167128" cy="1828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lv-LV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Lielākais spēles mainītājs būs dati.</a:t>
            </a:r>
          </a:p>
          <a:p>
            <a:pPr marL="0" indent="0" algn="ctr">
              <a:lnSpc>
                <a:spcPts val="1500"/>
              </a:lnSpc>
              <a:buNone/>
            </a:pPr>
            <a:r>
              <a:rPr lang="lv-LV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400" dirty="0" err="1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zsekojamas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en-US" sz="1400" dirty="0" err="1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materiālu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en-US" sz="1400" dirty="0" err="1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plūsmas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lv-LV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-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en-US" sz="1400" dirty="0" err="1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pamats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en-US" sz="1400" dirty="0" err="1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uzraudzībai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un </a:t>
            </a:r>
            <a:r>
              <a:rPr lang="en-US" sz="1400" dirty="0" err="1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lēmumiem</a:t>
            </a:r>
            <a:r>
              <a:rPr lang="en-US" sz="1400" dirty="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.</a:t>
            </a:r>
            <a:endParaRPr lang="en-US" sz="1400" dirty="0">
              <a:latin typeface="Century Gothic" panose="020B0502020202020204" pitchFamily="34" charset="0"/>
            </a:endParaRPr>
          </a:p>
        </p:txBody>
      </p:sp>
      <p:sp>
        <p:nvSpPr>
          <p:cNvPr id="23" name="Shape 8">
            <a:extLst>
              <a:ext uri="{FF2B5EF4-FFF2-40B4-BE49-F238E27FC236}">
                <a16:creationId xmlns:a16="http://schemas.microsoft.com/office/drawing/2014/main" id="{129851DD-E620-213B-7044-8EAA75BB5681}"/>
              </a:ext>
            </a:extLst>
          </p:cNvPr>
          <p:cNvSpPr/>
          <p:nvPr/>
        </p:nvSpPr>
        <p:spPr>
          <a:xfrm>
            <a:off x="6178296" y="2057400"/>
            <a:ext cx="2624328" cy="4114800"/>
          </a:xfrm>
          <a:prstGeom prst="roundRect">
            <a:avLst>
              <a:gd name="adj" fmla="val 2787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36" name="Text 11">
            <a:extLst>
              <a:ext uri="{FF2B5EF4-FFF2-40B4-BE49-F238E27FC236}">
                <a16:creationId xmlns:a16="http://schemas.microsoft.com/office/drawing/2014/main" id="{F563F552-B12A-85D1-671C-6EFD0F7C4646}"/>
              </a:ext>
            </a:extLst>
          </p:cNvPr>
          <p:cNvSpPr txBox="1"/>
          <p:nvPr/>
        </p:nvSpPr>
        <p:spPr>
          <a:xfrm>
            <a:off x="6315456" y="3679011"/>
            <a:ext cx="2350008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lv-LV" sz="1800" b="1" err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Eko</a:t>
            </a:r>
            <a:r>
              <a:rPr lang="en-US" sz="18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Dizains</a:t>
            </a:r>
            <a:r>
              <a:rPr lang="lv-LV" sz="18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 un tirgus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40" name="Text 12">
            <a:extLst>
              <a:ext uri="{FF2B5EF4-FFF2-40B4-BE49-F238E27FC236}">
                <a16:creationId xmlns:a16="http://schemas.microsoft.com/office/drawing/2014/main" id="{5C422849-4927-092A-6F2C-4DA2FDA66567}"/>
              </a:ext>
            </a:extLst>
          </p:cNvPr>
          <p:cNvSpPr txBox="1"/>
          <p:nvPr/>
        </p:nvSpPr>
        <p:spPr>
          <a:xfrm>
            <a:off x="6406896" y="4311201"/>
            <a:ext cx="2167128" cy="96583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40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Produkti, kas veidoti remontējamībai, ilgmūžībai un pārstrādei.</a:t>
            </a:r>
            <a:endParaRPr lang="en-US" sz="1400">
              <a:latin typeface="Century Gothic" panose="020B0502020202020204" pitchFamily="34" charset="0"/>
            </a:endParaRPr>
          </a:p>
        </p:txBody>
      </p:sp>
      <p:sp>
        <p:nvSpPr>
          <p:cNvPr id="61" name="Shape 18">
            <a:extLst>
              <a:ext uri="{FF2B5EF4-FFF2-40B4-BE49-F238E27FC236}">
                <a16:creationId xmlns:a16="http://schemas.microsoft.com/office/drawing/2014/main" id="{C3189A4A-6B4C-D7E2-64D3-3F7A9F9827E8}"/>
              </a:ext>
            </a:extLst>
          </p:cNvPr>
          <p:cNvSpPr/>
          <p:nvPr/>
        </p:nvSpPr>
        <p:spPr>
          <a:xfrm>
            <a:off x="8970264" y="2057400"/>
            <a:ext cx="2624328" cy="4114800"/>
          </a:xfrm>
          <a:prstGeom prst="roundRect">
            <a:avLst>
              <a:gd name="adj" fmla="val 2787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128" name="Shape 19">
            <a:extLst>
              <a:ext uri="{FF2B5EF4-FFF2-40B4-BE49-F238E27FC236}">
                <a16:creationId xmlns:a16="http://schemas.microsoft.com/office/drawing/2014/main" id="{5FEF1477-E0AB-FA44-AE59-2D6B1E1D1B27}"/>
              </a:ext>
            </a:extLst>
          </p:cNvPr>
          <p:cNvSpPr/>
          <p:nvPr/>
        </p:nvSpPr>
        <p:spPr>
          <a:xfrm>
            <a:off x="9825228" y="2432855"/>
            <a:ext cx="914400" cy="914400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136" name="Text 21">
            <a:extLst>
              <a:ext uri="{FF2B5EF4-FFF2-40B4-BE49-F238E27FC236}">
                <a16:creationId xmlns:a16="http://schemas.microsoft.com/office/drawing/2014/main" id="{AA522DCA-40ED-0A4E-9902-F444D43F97B5}"/>
              </a:ext>
            </a:extLst>
          </p:cNvPr>
          <p:cNvSpPr txBox="1"/>
          <p:nvPr/>
        </p:nvSpPr>
        <p:spPr>
          <a:xfrm>
            <a:off x="9107424" y="3611880"/>
            <a:ext cx="2350008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RAS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138" name="Text 22">
            <a:extLst>
              <a:ext uri="{FF2B5EF4-FFF2-40B4-BE49-F238E27FC236}">
                <a16:creationId xmlns:a16="http://schemas.microsoft.com/office/drawing/2014/main" id="{3C8CEB61-4E74-898C-AFC0-176CDE4F834C}"/>
              </a:ext>
            </a:extLst>
          </p:cNvPr>
          <p:cNvSpPr txBox="1"/>
          <p:nvPr/>
        </p:nvSpPr>
        <p:spPr>
          <a:xfrm>
            <a:off x="9198864" y="4206240"/>
            <a:ext cx="2167128" cy="1828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No </a:t>
            </a:r>
            <a:r>
              <a:rPr lang="en-US" sz="1400" dirty="0" err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atkritumu</a:t>
            </a:r>
            <a:r>
              <a:rPr lang="lv-LV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lv-LV" sz="1400" dirty="0" err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apsiamniekošanas</a:t>
            </a:r>
            <a:r>
              <a:rPr lang="en-US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lv-LV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instrumenta </a:t>
            </a:r>
            <a:r>
              <a:rPr lang="en-US" sz="1400" dirty="0" err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uz</a:t>
            </a:r>
            <a:r>
              <a:rPr lang="en-US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en-US" sz="1400" dirty="0" err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produktu</a:t>
            </a:r>
            <a:r>
              <a:rPr lang="en-US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politikas </a:t>
            </a:r>
            <a:r>
              <a:rPr lang="en-US" sz="1400" dirty="0" err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instrumentu</a:t>
            </a:r>
            <a:r>
              <a:rPr lang="en-US" sz="1400" dirty="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.</a:t>
            </a:r>
            <a:endParaRPr lang="en-US" sz="1400" dirty="0">
              <a:latin typeface="Century Gothic" panose="020B0502020202020204" pitchFamily="34" charset="0"/>
            </a:endParaRPr>
          </a:p>
        </p:txBody>
      </p:sp>
      <p:pic>
        <p:nvPicPr>
          <p:cNvPr id="142" name="Graphic 141" descr="Recycle with solid fill">
            <a:extLst>
              <a:ext uri="{FF2B5EF4-FFF2-40B4-BE49-F238E27FC236}">
                <a16:creationId xmlns:a16="http://schemas.microsoft.com/office/drawing/2014/main" id="{E9E33978-6797-C1A2-3915-BA9801C26CF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974697" y="2577800"/>
            <a:ext cx="615461" cy="615461"/>
          </a:xfrm>
          <a:prstGeom prst="rect">
            <a:avLst/>
          </a:prstGeom>
        </p:spPr>
      </p:pic>
      <p:pic>
        <p:nvPicPr>
          <p:cNvPr id="148" name="Graphic 147" descr="Database outline">
            <a:extLst>
              <a:ext uri="{FF2B5EF4-FFF2-40B4-BE49-F238E27FC236}">
                <a16:creationId xmlns:a16="http://schemas.microsoft.com/office/drawing/2014/main" id="{618E3F50-7839-CEF6-21DF-8C9BACA420D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566805" y="2565231"/>
            <a:ext cx="587997" cy="587997"/>
          </a:xfrm>
          <a:prstGeom prst="rect">
            <a:avLst/>
          </a:prstGeom>
        </p:spPr>
      </p:pic>
      <p:sp>
        <p:nvSpPr>
          <p:cNvPr id="150" name="Shape 7">
            <a:extLst>
              <a:ext uri="{FF2B5EF4-FFF2-40B4-BE49-F238E27FC236}">
                <a16:creationId xmlns:a16="http://schemas.microsoft.com/office/drawing/2014/main" id="{56284927-A746-C5C5-056A-FEE05D1D8ECA}"/>
              </a:ext>
            </a:extLst>
          </p:cNvPr>
          <p:cNvSpPr/>
          <p:nvPr/>
        </p:nvSpPr>
        <p:spPr>
          <a:xfrm>
            <a:off x="3340608" y="2057400"/>
            <a:ext cx="2624328" cy="4114800"/>
          </a:xfrm>
          <a:prstGeom prst="roundRect">
            <a:avLst>
              <a:gd name="adj" fmla="val 2787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152" name="Text 9">
            <a:extLst>
              <a:ext uri="{FF2B5EF4-FFF2-40B4-BE49-F238E27FC236}">
                <a16:creationId xmlns:a16="http://schemas.microsoft.com/office/drawing/2014/main" id="{A2A38213-02E4-2023-0F14-01BED9F95FF5}"/>
              </a:ext>
            </a:extLst>
          </p:cNvPr>
          <p:cNvSpPr txBox="1"/>
          <p:nvPr/>
        </p:nvSpPr>
        <p:spPr>
          <a:xfrm>
            <a:off x="3592068" y="3594630"/>
            <a:ext cx="2121408" cy="5943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800"/>
              </a:lnSpc>
              <a:buNone/>
            </a:pPr>
            <a:r>
              <a:rPr lang="en-US" sz="16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DPP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154" name="Text 10">
            <a:extLst>
              <a:ext uri="{FF2B5EF4-FFF2-40B4-BE49-F238E27FC236}">
                <a16:creationId xmlns:a16="http://schemas.microsoft.com/office/drawing/2014/main" id="{8BBFC1F9-531D-03DB-A585-BCDBB5E8805F}"/>
              </a:ext>
            </a:extLst>
          </p:cNvPr>
          <p:cNvSpPr txBox="1"/>
          <p:nvPr/>
        </p:nvSpPr>
        <p:spPr>
          <a:xfrm>
            <a:off x="3592068" y="4178350"/>
            <a:ext cx="2121408" cy="21031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50"/>
              </a:lnSpc>
              <a:buNone/>
            </a:pPr>
            <a:r>
              <a:rPr lang="en-US" sz="1400" b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Digitālā produkta </a:t>
            </a:r>
            <a:r>
              <a:rPr lang="en-US" sz="1400" b="1" err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pase</a:t>
            </a:r>
            <a:r>
              <a:rPr lang="en-US" sz="1400" b="1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</a:t>
            </a:r>
            <a:r>
              <a:rPr lang="lv-LV" sz="140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-</a:t>
            </a:r>
            <a:r>
              <a:rPr lang="en-US" sz="140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izsekojamība un informācija par produkta pilnu dzīves ciklu.</a:t>
            </a:r>
            <a:endParaRPr lang="en-US" sz="1400">
              <a:latin typeface="Century Gothic" panose="020B0502020202020204" pitchFamily="34" charset="0"/>
            </a:endParaRPr>
          </a:p>
        </p:txBody>
      </p:sp>
      <p:sp>
        <p:nvSpPr>
          <p:cNvPr id="158" name="Shape 19">
            <a:extLst>
              <a:ext uri="{FF2B5EF4-FFF2-40B4-BE49-F238E27FC236}">
                <a16:creationId xmlns:a16="http://schemas.microsoft.com/office/drawing/2014/main" id="{16E2AAB4-9F6E-301F-33C2-B0B008224FD0}"/>
              </a:ext>
            </a:extLst>
          </p:cNvPr>
          <p:cNvSpPr/>
          <p:nvPr/>
        </p:nvSpPr>
        <p:spPr>
          <a:xfrm>
            <a:off x="4195572" y="2432855"/>
            <a:ext cx="914400" cy="914400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pic>
        <p:nvPicPr>
          <p:cNvPr id="156" name="Graphic 155" descr="Qr Code outline">
            <a:extLst>
              <a:ext uri="{FF2B5EF4-FFF2-40B4-BE49-F238E27FC236}">
                <a16:creationId xmlns:a16="http://schemas.microsoft.com/office/drawing/2014/main" id="{78DA1A44-7202-33C8-8B0A-6A643FC02A4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363021" y="2577800"/>
            <a:ext cx="550915" cy="550915"/>
          </a:xfrm>
          <a:prstGeom prst="rect">
            <a:avLst/>
          </a:prstGeom>
        </p:spPr>
      </p:pic>
      <p:sp>
        <p:nvSpPr>
          <p:cNvPr id="161" name="Right Triangle 160">
            <a:extLst>
              <a:ext uri="{FF2B5EF4-FFF2-40B4-BE49-F238E27FC236}">
                <a16:creationId xmlns:a16="http://schemas.microsoft.com/office/drawing/2014/main" id="{080C888D-B2BB-70DB-39EB-8ABB4E7BAA02}"/>
              </a:ext>
            </a:extLst>
          </p:cNvPr>
          <p:cNvSpPr/>
          <p:nvPr/>
        </p:nvSpPr>
        <p:spPr>
          <a:xfrm rot="16200000">
            <a:off x="6656802" y="1620291"/>
            <a:ext cx="1638595" cy="2595606"/>
          </a:xfrm>
          <a:prstGeom prst="rtTriangle">
            <a:avLst/>
          </a:prstGeom>
          <a:solidFill>
            <a:srgbClr val="1F332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26" name="Shape 9">
            <a:extLst>
              <a:ext uri="{FF2B5EF4-FFF2-40B4-BE49-F238E27FC236}">
                <a16:creationId xmlns:a16="http://schemas.microsoft.com/office/drawing/2014/main" id="{A2E43DDA-620E-D837-72A4-7EA54434F2B9}"/>
              </a:ext>
            </a:extLst>
          </p:cNvPr>
          <p:cNvSpPr/>
          <p:nvPr/>
        </p:nvSpPr>
        <p:spPr>
          <a:xfrm>
            <a:off x="6318986" y="2430427"/>
            <a:ext cx="914400" cy="914400"/>
          </a:xfrm>
          <a:prstGeom prst="ellipse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pic>
        <p:nvPicPr>
          <p:cNvPr id="146" name="Graphic 145" descr="Dandelion outline">
            <a:extLst>
              <a:ext uri="{FF2B5EF4-FFF2-40B4-BE49-F238E27FC236}">
                <a16:creationId xmlns:a16="http://schemas.microsoft.com/office/drawing/2014/main" id="{EBB4BAE5-2A0B-A9AB-6379-A4A2E98184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516635" y="2627943"/>
            <a:ext cx="606529" cy="606529"/>
          </a:xfrm>
          <a:prstGeom prst="rect">
            <a:avLst/>
          </a:prstGeom>
        </p:spPr>
      </p:pic>
      <p:sp>
        <p:nvSpPr>
          <p:cNvPr id="163" name="Text 12">
            <a:extLst>
              <a:ext uri="{FF2B5EF4-FFF2-40B4-BE49-F238E27FC236}">
                <a16:creationId xmlns:a16="http://schemas.microsoft.com/office/drawing/2014/main" id="{D071AAC1-3234-4CDB-F83F-87A2C7E39930}"/>
              </a:ext>
            </a:extLst>
          </p:cNvPr>
          <p:cNvSpPr txBox="1"/>
          <p:nvPr/>
        </p:nvSpPr>
        <p:spPr>
          <a:xfrm>
            <a:off x="6406896" y="5120640"/>
            <a:ext cx="2167128" cy="965835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lv-LV" sz="140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Tirgus regulācija, kas sekmē otrreizēju materiālu izmantošanu</a:t>
            </a:r>
            <a:endParaRPr lang="en-US" sz="1400">
              <a:latin typeface="Century Gothic" panose="020B0502020202020204" pitchFamily="34" charset="0"/>
            </a:endParaRPr>
          </a:p>
        </p:txBody>
      </p:sp>
      <p:sp>
        <p:nvSpPr>
          <p:cNvPr id="165" name="Shape 19">
            <a:extLst>
              <a:ext uri="{FF2B5EF4-FFF2-40B4-BE49-F238E27FC236}">
                <a16:creationId xmlns:a16="http://schemas.microsoft.com/office/drawing/2014/main" id="{AF8CA842-AA05-DBDD-9165-2E96096617F3}"/>
              </a:ext>
            </a:extLst>
          </p:cNvPr>
          <p:cNvSpPr/>
          <p:nvPr/>
        </p:nvSpPr>
        <p:spPr>
          <a:xfrm>
            <a:off x="7760632" y="2430427"/>
            <a:ext cx="914400" cy="914400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pic>
        <p:nvPicPr>
          <p:cNvPr id="167" name="Graphic 166" descr="Transfer with solid fill">
            <a:extLst>
              <a:ext uri="{FF2B5EF4-FFF2-40B4-BE49-F238E27FC236}">
                <a16:creationId xmlns:a16="http://schemas.microsoft.com/office/drawing/2014/main" id="{0DB52304-EEE8-EC31-708A-10A7FE656F8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262225" y="2685989"/>
            <a:ext cx="475605" cy="475605"/>
          </a:xfrm>
          <a:prstGeom prst="rect">
            <a:avLst/>
          </a:prstGeom>
        </p:spPr>
      </p:pic>
      <p:pic>
        <p:nvPicPr>
          <p:cNvPr id="171" name="Graphic 170" descr="Money outline">
            <a:extLst>
              <a:ext uri="{FF2B5EF4-FFF2-40B4-BE49-F238E27FC236}">
                <a16:creationId xmlns:a16="http://schemas.microsoft.com/office/drawing/2014/main" id="{5A9DD9F0-1D27-94BC-08C8-225F9C0C76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951190" y="2570320"/>
            <a:ext cx="559428" cy="5594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91463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E3DBED5D-DCE0-52DC-B25D-CF33629B93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Rectangle 157">
            <a:extLst>
              <a:ext uri="{FF2B5EF4-FFF2-40B4-BE49-F238E27FC236}">
                <a16:creationId xmlns:a16="http://schemas.microsoft.com/office/drawing/2014/main" id="{FFA1BB1D-2E53-2DDB-7180-A247966B2EF1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F8EDD18-9171-6328-F364-F8C8F010D9F5}"/>
              </a:ext>
            </a:extLst>
          </p:cNvPr>
          <p:cNvSpPr txBox="1"/>
          <p:nvPr/>
        </p:nvSpPr>
        <p:spPr>
          <a:xfrm>
            <a:off x="926992" y="42662"/>
            <a:ext cx="139687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Autoritāte vides aizsardzībā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4F9A6A6D-B866-B987-8E70-15CBEA824C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162" name="Google Shape;58;p13">
            <a:extLst>
              <a:ext uri="{FF2B5EF4-FFF2-40B4-BE49-F238E27FC236}">
                <a16:creationId xmlns:a16="http://schemas.microsoft.com/office/drawing/2014/main" id="{425DB295-53E7-6257-03AC-7B80EA974EAF}"/>
              </a:ext>
            </a:extLst>
          </p:cNvPr>
          <p:cNvSpPr/>
          <p:nvPr/>
        </p:nvSpPr>
        <p:spPr>
          <a:xfrm rot="19321592">
            <a:off x="9903371" y="4360666"/>
            <a:ext cx="2238750" cy="2346924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" name="Shape 4">
            <a:extLst>
              <a:ext uri="{FF2B5EF4-FFF2-40B4-BE49-F238E27FC236}">
                <a16:creationId xmlns:a16="http://schemas.microsoft.com/office/drawing/2014/main" id="{E3289D55-0DB0-8DE3-57C1-135168C8EFBF}"/>
              </a:ext>
            </a:extLst>
          </p:cNvPr>
          <p:cNvSpPr/>
          <p:nvPr/>
        </p:nvSpPr>
        <p:spPr>
          <a:xfrm>
            <a:off x="802005" y="1994381"/>
            <a:ext cx="5166360" cy="2286000"/>
          </a:xfrm>
          <a:prstGeom prst="roundRect">
            <a:avLst>
              <a:gd name="adj" fmla="val 3600"/>
            </a:avLst>
          </a:prstGeom>
          <a:solidFill>
            <a:srgbClr val="2A4028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215" name="Text 6">
            <a:extLst>
              <a:ext uri="{FF2B5EF4-FFF2-40B4-BE49-F238E27FC236}">
                <a16:creationId xmlns:a16="http://schemas.microsoft.com/office/drawing/2014/main" id="{BA792655-7F08-EBA3-230B-889BE5FFB352}"/>
              </a:ext>
            </a:extLst>
          </p:cNvPr>
          <p:cNvSpPr txBox="1"/>
          <p:nvPr/>
        </p:nvSpPr>
        <p:spPr>
          <a:xfrm>
            <a:off x="1122045" y="3000221"/>
            <a:ext cx="4572000" cy="457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lv-LV" sz="19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Kur mēs atrodamies?</a:t>
            </a:r>
            <a:endParaRPr lang="en-US" sz="1900">
              <a:latin typeface="Century Gothic" panose="020B0502020202020204" pitchFamily="34" charset="0"/>
            </a:endParaRPr>
          </a:p>
        </p:txBody>
      </p:sp>
      <p:sp>
        <p:nvSpPr>
          <p:cNvPr id="219" name="Shape 8">
            <a:extLst>
              <a:ext uri="{FF2B5EF4-FFF2-40B4-BE49-F238E27FC236}">
                <a16:creationId xmlns:a16="http://schemas.microsoft.com/office/drawing/2014/main" id="{B8D13048-04FB-B160-DA4E-477F2201CCA1}"/>
              </a:ext>
            </a:extLst>
          </p:cNvPr>
          <p:cNvSpPr/>
          <p:nvPr/>
        </p:nvSpPr>
        <p:spPr>
          <a:xfrm>
            <a:off x="6151245" y="1994381"/>
            <a:ext cx="5166360" cy="2286000"/>
          </a:xfrm>
          <a:prstGeom prst="roundRect">
            <a:avLst>
              <a:gd name="adj" fmla="val 3600"/>
            </a:avLst>
          </a:prstGeom>
          <a:solidFill>
            <a:srgbClr val="C9A227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221" name="Text 10">
            <a:extLst>
              <a:ext uri="{FF2B5EF4-FFF2-40B4-BE49-F238E27FC236}">
                <a16:creationId xmlns:a16="http://schemas.microsoft.com/office/drawing/2014/main" id="{0D067CB2-4310-9A72-61DC-C44260ED0BEE}"/>
              </a:ext>
            </a:extLst>
          </p:cNvPr>
          <p:cNvSpPr txBox="1"/>
          <p:nvPr/>
        </p:nvSpPr>
        <p:spPr>
          <a:xfrm>
            <a:off x="6471285" y="3000221"/>
            <a:ext cx="4572000" cy="457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9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Kur mēs virzāmies?</a:t>
            </a:r>
            <a:endParaRPr lang="en-US" sz="1900">
              <a:latin typeface="Century Gothic" panose="020B0502020202020204" pitchFamily="34" charset="0"/>
            </a:endParaRPr>
          </a:p>
        </p:txBody>
      </p:sp>
      <p:pic>
        <p:nvPicPr>
          <p:cNvPr id="225" name="Graphic 224" descr="Marker with solid fill">
            <a:extLst>
              <a:ext uri="{FF2B5EF4-FFF2-40B4-BE49-F238E27FC236}">
                <a16:creationId xmlns:a16="http://schemas.microsoft.com/office/drawing/2014/main" id="{02E8DF57-98EC-F55D-2840-CBFFAC92BBA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36379" y="2141650"/>
            <a:ext cx="557141" cy="557141"/>
          </a:xfrm>
          <a:prstGeom prst="rect">
            <a:avLst/>
          </a:prstGeom>
        </p:spPr>
      </p:pic>
      <p:pic>
        <p:nvPicPr>
          <p:cNvPr id="227" name="Graphic 226" descr="Flag with solid fill">
            <a:extLst>
              <a:ext uri="{FF2B5EF4-FFF2-40B4-BE49-F238E27FC236}">
                <a16:creationId xmlns:a16="http://schemas.microsoft.com/office/drawing/2014/main" id="{62A623EA-3C46-3DB8-3D39-1904E046AEF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323877" y="2119766"/>
            <a:ext cx="571730" cy="571730"/>
          </a:xfrm>
          <a:prstGeom prst="rect">
            <a:avLst/>
          </a:prstGeom>
        </p:spPr>
      </p:pic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D415BFA0-13D0-F1F8-DE21-6C585E9E4829}"/>
              </a:ext>
            </a:extLst>
          </p:cNvPr>
          <p:cNvSpPr/>
          <p:nvPr/>
        </p:nvSpPr>
        <p:spPr>
          <a:xfrm>
            <a:off x="1291891" y="1650885"/>
            <a:ext cx="5000625" cy="1097365"/>
          </a:xfrm>
          <a:custGeom>
            <a:avLst/>
            <a:gdLst>
              <a:gd name="csX0" fmla="*/ 0 w 5000625"/>
              <a:gd name="csY0" fmla="*/ 998165 h 1097365"/>
              <a:gd name="csX1" fmla="*/ 1152525 w 5000625"/>
              <a:gd name="csY1" fmla="*/ 617165 h 1097365"/>
              <a:gd name="csX2" fmla="*/ 2324100 w 5000625"/>
              <a:gd name="csY2" fmla="*/ 7565 h 1097365"/>
              <a:gd name="csX3" fmla="*/ 3724275 w 5000625"/>
              <a:gd name="csY3" fmla="*/ 1074365 h 1097365"/>
              <a:gd name="csX4" fmla="*/ 5000625 w 5000625"/>
              <a:gd name="csY4" fmla="*/ 807665 h 109736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000625" h="1097365">
                <a:moveTo>
                  <a:pt x="0" y="998165"/>
                </a:moveTo>
                <a:cubicBezTo>
                  <a:pt x="265906" y="743371"/>
                  <a:pt x="765175" y="782265"/>
                  <a:pt x="1152525" y="617165"/>
                </a:cubicBezTo>
                <a:cubicBezTo>
                  <a:pt x="1539875" y="452065"/>
                  <a:pt x="1895475" y="-68635"/>
                  <a:pt x="2324100" y="7565"/>
                </a:cubicBezTo>
                <a:cubicBezTo>
                  <a:pt x="2752725" y="83765"/>
                  <a:pt x="3321050" y="987053"/>
                  <a:pt x="3724275" y="1074365"/>
                </a:cubicBezTo>
                <a:cubicBezTo>
                  <a:pt x="4127500" y="1161677"/>
                  <a:pt x="4564062" y="984671"/>
                  <a:pt x="5000625" y="807665"/>
                </a:cubicBezTo>
              </a:path>
            </a:pathLst>
          </a:custGeom>
          <a:noFill/>
          <a:ln w="28575">
            <a:solidFill>
              <a:schemeClr val="bg1"/>
            </a:solidFill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31146945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05BD11B-7C35-009D-4BC4-03B314098E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aphic 4">
            <a:extLst>
              <a:ext uri="{FF2B5EF4-FFF2-40B4-BE49-F238E27FC236}">
                <a16:creationId xmlns:a16="http://schemas.microsoft.com/office/drawing/2014/main" id="{316DF887-9B8F-7140-7380-F0AE14DA2F88}"/>
              </a:ext>
            </a:extLst>
          </p:cNvPr>
          <p:cNvGrpSpPr/>
          <p:nvPr/>
        </p:nvGrpSpPr>
        <p:grpSpPr>
          <a:xfrm>
            <a:off x="4986864" y="2560496"/>
            <a:ext cx="7761821" cy="4746874"/>
            <a:chOff x="3714750" y="1048702"/>
            <a:chExt cx="11657838" cy="7067455"/>
          </a:xfrm>
          <a:solidFill>
            <a:srgbClr val="C9A227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F9C45BD2-0DE7-3CCB-B423-F0720576961F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92400AA-01E9-10AA-627C-9555320C4417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A08F64D-EA06-3930-CADB-19FEBADF7144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8DCEC55-D52B-B2D7-B3E7-A6C2B367CC05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76AEA96-2E6D-1B51-8167-39F4AC9C1792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933204A-7A4C-7A84-B55F-A0387CB94B3D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579F196-B320-5819-FAFB-78D6930429EF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EB2DB98-5A9A-6E4E-98AF-2B3098C80B15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9890BB1-78FC-632A-E9BD-1A8778172935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20DD7E0-68BE-8DA5-E731-DA84C99922BE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0DD2840-99E8-1B4A-524A-E34BF4504E34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74A917A-8D74-1132-B6D4-9589F43B786B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EBCBAAB-0185-8420-92CB-F0427843179A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9FDE1C5-58E0-0723-F770-B59D8C864146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0A52997-8670-0996-076C-B8E736FA7263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2ADBA94-BE11-94E0-AD1E-B45B7FF21E4F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359D79F-8B41-F7DB-2DEC-C44E73087CE4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184842F-BCA7-C6AF-FD50-998646DE3373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760C446-FAEF-4B5D-804E-577855359BF3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C7D4996-CE83-4F44-F48D-9AB984336AB5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175165D-8EA2-A30D-7C4D-A7E8D904D0C4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6A99536-B2D8-1D52-C7B4-C646E31DDC12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1E1097E-DB50-3985-A004-1A34703DF6EB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B047D6F-B918-A673-772C-44E95C181C98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BC2F1A2-BF80-2FD8-945E-22A1A1038AD9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9E35B02-00F7-48FA-DEFE-EDE0D0849321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09FA309-2D87-C789-B128-EBB9523EB6B7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E18B43B-87AC-1294-FBF3-01FA8E549D01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AE0D8E2-A994-4411-64FD-F61F4E0AEDD5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5546B9E-4276-CC92-F606-F8E0117358DF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95F38E1-000D-3C8A-9FA4-A53006403ACC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E5C2BF1-F09C-5CDD-4157-191B4958E835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483D4D-9AE5-9643-DD25-E379B8AE1DBA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D0FF963-3E84-6F8E-89B0-62FC9D85F1CC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E46C705-7A0C-3328-4E93-113BD154C4CF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9224ADB-CE64-3F45-53A9-2C6420292ED0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09C5091-32B7-F59C-FF8B-F077DF08E83C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9309D40-85F4-D2A1-65D7-EAB7FBCA64DF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26ED91B-F165-CBA8-79F3-89A98094FC05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A5C07BD-13CB-B1DB-0F89-DDDD9DBE5681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9BC889C-51BF-8715-F9DB-299E18C471C4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E13638F-E929-5E3D-8DBB-B172E0BB9E3E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9AF8C96-2BB9-58C0-9C55-077FEDBE7450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BD09FE2-A903-A4A2-40E2-39F544820BBA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1E4D1DF-226A-DA57-1A57-919B8D73692E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9957815-295D-9810-8F79-0B68BC85F96B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6B0638C-FAC6-C8E6-6F58-E852488EF89F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619F616-798F-CDC0-2571-42A95E678C11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5932FFD-29A3-FE80-3E02-86B269AA2C06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9E415A5-4679-C846-B763-5434A954009D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BE7800C-A9C2-DD59-F839-1E56266AC7A0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85DB187-D436-9C84-CA9C-ED62CA35B134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DD42510-490C-1314-0E84-1E1854D9171D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D1B1379-D8B1-0C50-F133-1A1ACC9C3687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6AF54F9-05CE-973A-D7FF-A7E3BE2E525C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6244FC3E-D1B4-9718-D934-320CC91465CC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21B807BA-501F-AD62-ED46-3F93F2E93FA7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931205F-A21F-CFC3-530D-F488D17978F9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C9D59F1-EE7C-0B16-DC2E-4584B564D682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B496F77-374F-C8DA-F35C-AAACFA3F763B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3C5C1D4D-33F0-C947-47C1-1654443F6816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CA4202AF-926D-FB57-79F2-CEC72F67F2BC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2C8A8EDF-9A96-30FC-5045-52B0618E2741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FBB85B71-B661-8C64-8746-50EED2DF3047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64D50F8-4B86-941A-DAA0-2B3139E4B3ED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248389D-9BD3-8E7E-856B-F1D258370EBB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A17C016-798F-2B39-A904-DAB812159E22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CB83A340-5B84-1A49-1EBD-BC580EA3785A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33B4FFC1-6D8D-F33A-255C-A4AECD68E8B3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38384E5-95B3-27C2-106C-5FD22B343205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701D3776-5EF8-1E08-3B07-C06D33AE92A2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177657FF-DC14-FE18-6E48-F54CF8C72FD9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9C5FC75-2F34-22A6-8AC3-879A49C13B01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3D908A1-D874-A2A1-E190-C8A0ACA69ED3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3F914D60-FA56-31DD-5FD4-0FBC7B38A7BA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C591B8A5-9769-86FF-05ED-613B99C15599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EDED998-9D92-52A5-FF61-0FEB29A5B42B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8E5064D-9D2A-3F0F-B4EB-74A0E8F84811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F080B7F-EB00-1E7C-522F-D2088862F700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74E0382D-0DB2-7B58-8F73-81C6FB7CD935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3775E5D-9903-614C-A91B-4372C143275A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BC25477-8B97-3BB3-E6EC-F0B96625644D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8A553706-27D9-FA26-7C35-136A22EC390E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90665922-E573-FF86-CBBF-9F9A0EC77D15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6E4B1716-7778-F163-35D1-BFBDB38ADF03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3481C10-6AF8-8A4E-A779-61CFE81FA1E8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D387598C-E901-6499-F22C-A4F179D79AAD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4C39D50-6B53-C7E7-9CC4-B5852A53A094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9B68ABE-9F71-4E26-9BC6-8CF62F2E347D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05E3DF31-9830-E280-DDBE-6D7B59C4FC11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20AEC6A-DC2F-A6E7-A1DF-C19C4F1CB606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0BCF2E0C-81F0-6128-CD2C-D28D07617E72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F2D481D-A401-6BDC-827B-344922AEEB1F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214013A-59E4-4EFC-D21E-9DF63B267BD0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3565155-41B5-3935-7E9B-671DA80CC349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27447C93-6A10-B1D5-B813-0E329DAE3770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32B2D7D-B6BE-1933-6D55-ED37F7356EED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286C0666-A7EC-D42B-76A6-7CD3BCA2AAAC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7EEC470-6A5D-86A7-311D-A52ED9500585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D8E81C2-8F51-5EB0-65A1-0DBA1609E70C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17CE4113-3144-3FD4-81FA-D0DEFCBF5CD8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006E79D-8777-FAC0-F776-41DCFCBABC0E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A2B6022-7C29-1035-1030-C2D4EF75F866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E3138E3-6C3B-352C-FCA6-314EE0449976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3974F05-30EE-17C4-D5A4-3EE1C1CBD660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A50657-FD7A-55DC-B3AE-26D8609E4556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99DE1EAB-0E11-DFD9-571E-3C9D39118E31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2D13A70A-DEF3-436C-30A6-E4C369E9D430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541E789B-809C-7C15-9C2E-7FE69C9A0686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5869B78-6DE3-EE6F-0175-2B7D351C066E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E578783-BDC2-5AA0-D72A-2E032FF55FBA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07A8603F-5B34-6731-17AB-D9C94585F786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5F34B2C-F438-3016-39A2-441A763D6F0A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CF9C339B-09FD-76FA-0922-F33427101E39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03339D1-ABEE-3103-4AF8-98BBBC226D4A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3EC8BB2-F9B5-49AD-2B09-D5C56EAC8696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D6D9761-4E8A-E872-F16E-70409B66C3D6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F03E9ECD-CEFB-0355-CA1D-47E93BDF6CC2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DB9EF0AE-9083-7C80-EDB6-E44C7ABB2BB2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rgbClr val="C9A227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pic>
        <p:nvPicPr>
          <p:cNvPr id="16" name="Picture 15">
            <a:extLst>
              <a:ext uri="{FF2B5EF4-FFF2-40B4-BE49-F238E27FC236}">
                <a16:creationId xmlns:a16="http://schemas.microsoft.com/office/drawing/2014/main" id="{E84BEB7A-D666-0F9A-F0DE-34399AA719F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2" name="Satura vietturis 17">
            <a:extLst>
              <a:ext uri="{FF2B5EF4-FFF2-40B4-BE49-F238E27FC236}">
                <a16:creationId xmlns:a16="http://schemas.microsoft.com/office/drawing/2014/main" id="{1998069E-A857-A2BA-E3FD-68650E1CDEB3}"/>
              </a:ext>
            </a:extLst>
          </p:cNvPr>
          <p:cNvSpPr txBox="1">
            <a:spLocks/>
          </p:cNvSpPr>
          <p:nvPr/>
        </p:nvSpPr>
        <p:spPr>
          <a:xfrm>
            <a:off x="680835" y="1596097"/>
            <a:ext cx="8465592" cy="52969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600"/>
              </a:spcAft>
              <a:buFont typeface="Arial" pitchFamily="34" charset="0"/>
              <a:buNone/>
            </a:pPr>
            <a:r>
              <a:rPr lang="lv-LV" sz="200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Līdz šim fokuss ir uz atkritumu savākšanu</a:t>
            </a:r>
          </a:p>
        </p:txBody>
      </p:sp>
      <p:sp>
        <p:nvSpPr>
          <p:cNvPr id="207" name="Satura vietturis 17">
            <a:extLst>
              <a:ext uri="{FF2B5EF4-FFF2-40B4-BE49-F238E27FC236}">
                <a16:creationId xmlns:a16="http://schemas.microsoft.com/office/drawing/2014/main" id="{056A339D-6285-BA6D-DCDE-8752EF81A47C}"/>
              </a:ext>
            </a:extLst>
          </p:cNvPr>
          <p:cNvSpPr txBox="1">
            <a:spLocks/>
          </p:cNvSpPr>
          <p:nvPr/>
        </p:nvSpPr>
        <p:spPr>
          <a:xfrm>
            <a:off x="680835" y="2219779"/>
            <a:ext cx="8465592" cy="966471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600"/>
              </a:spcAft>
              <a:buFont typeface="Arial" pitchFamily="34" charset="0"/>
              <a:buNone/>
            </a:pPr>
            <a:r>
              <a:rPr lang="lv-LV" sz="200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Izveidota efektīva atkritumu apsaimniekošanas sistēma, bet nepietiekami izmantojam materiālu vērtību ekonomikā</a:t>
            </a:r>
          </a:p>
        </p:txBody>
      </p:sp>
      <p:sp>
        <p:nvSpPr>
          <p:cNvPr id="209" name="Satura vietturis 17">
            <a:extLst>
              <a:ext uri="{FF2B5EF4-FFF2-40B4-BE49-F238E27FC236}">
                <a16:creationId xmlns:a16="http://schemas.microsoft.com/office/drawing/2014/main" id="{FB499A47-8D42-1617-82BC-777086191677}"/>
              </a:ext>
            </a:extLst>
          </p:cNvPr>
          <p:cNvSpPr txBox="1">
            <a:spLocks/>
          </p:cNvSpPr>
          <p:nvPr/>
        </p:nvSpPr>
        <p:spPr>
          <a:xfrm>
            <a:off x="680835" y="3117933"/>
            <a:ext cx="8465592" cy="880027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600"/>
              </a:spcAft>
              <a:buFont typeface="Arial" pitchFamily="34" charset="0"/>
              <a:buNone/>
            </a:pPr>
            <a:r>
              <a:rPr lang="lv-LV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ES virzās uz remontējamību, ilgmūžību, </a:t>
            </a:r>
            <a:r>
              <a:rPr lang="lv-LV" sz="2000" dirty="0" err="1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pārstrādājamību</a:t>
            </a:r>
            <a:r>
              <a:rPr lang="lv-LV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un pārstrādātu materiālu izmantošanu</a:t>
            </a:r>
          </a:p>
        </p:txBody>
      </p:sp>
      <p:sp>
        <p:nvSpPr>
          <p:cNvPr id="211" name="Satura vietturis 17">
            <a:extLst>
              <a:ext uri="{FF2B5EF4-FFF2-40B4-BE49-F238E27FC236}">
                <a16:creationId xmlns:a16="http://schemas.microsoft.com/office/drawing/2014/main" id="{74ACFD08-4BDB-9AFF-CB36-912E76E87324}"/>
              </a:ext>
            </a:extLst>
          </p:cNvPr>
          <p:cNvSpPr txBox="1">
            <a:spLocks/>
          </p:cNvSpPr>
          <p:nvPr/>
        </p:nvSpPr>
        <p:spPr>
          <a:xfrm>
            <a:off x="680835" y="4073069"/>
            <a:ext cx="8465592" cy="52969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spcAft>
                <a:spcPts val="600"/>
              </a:spcAft>
              <a:buFont typeface="Arial" pitchFamily="34" charset="0"/>
              <a:buNone/>
            </a:pPr>
            <a:r>
              <a:rPr lang="fr-FR" sz="2000" dirty="0" err="1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Nākotni</a:t>
            </a:r>
            <a:r>
              <a:rPr lang="fr-FR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</a:t>
            </a:r>
            <a:r>
              <a:rPr lang="fr-FR" sz="2000" dirty="0" err="1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noteiks</a:t>
            </a:r>
            <a:r>
              <a:rPr lang="fr-FR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</a:t>
            </a:r>
            <a:r>
              <a:rPr lang="fr-FR" sz="2000" dirty="0" err="1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produktu</a:t>
            </a:r>
            <a:r>
              <a:rPr lang="fr-FR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dizains, </a:t>
            </a:r>
            <a:r>
              <a:rPr lang="fr-FR" sz="2000" dirty="0" err="1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dati</a:t>
            </a:r>
            <a:r>
              <a:rPr lang="fr-FR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un </a:t>
            </a:r>
            <a:r>
              <a:rPr lang="fr-FR" sz="2000" dirty="0" err="1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tirgus</a:t>
            </a:r>
            <a:r>
              <a:rPr lang="lv-LV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regulācija</a:t>
            </a:r>
            <a:r>
              <a:rPr lang="fr-FR" sz="2000" dirty="0">
                <a:solidFill>
                  <a:schemeClr val="bg1"/>
                </a:solidFill>
                <a:latin typeface="Century Gothic" panose="020B0502020202020204" pitchFamily="34" charset="0"/>
                <a:ea typeface="Calibri"/>
                <a:cs typeface="Calibri"/>
              </a:rPr>
              <a:t> </a:t>
            </a:r>
            <a:endParaRPr lang="lv-LV" sz="2000" dirty="0">
              <a:solidFill>
                <a:schemeClr val="bg1"/>
              </a:solidFill>
              <a:ea typeface="Calibri"/>
              <a:cs typeface="Calibri"/>
            </a:endParaRPr>
          </a:p>
        </p:txBody>
      </p:sp>
      <p:sp>
        <p:nvSpPr>
          <p:cNvPr id="212" name="Oval 211">
            <a:extLst>
              <a:ext uri="{FF2B5EF4-FFF2-40B4-BE49-F238E27FC236}">
                <a16:creationId xmlns:a16="http://schemas.microsoft.com/office/drawing/2014/main" id="{F8E3B6F0-8EA5-A0E4-EB11-84EF2EA12B49}"/>
              </a:ext>
            </a:extLst>
          </p:cNvPr>
          <p:cNvSpPr/>
          <p:nvPr/>
        </p:nvSpPr>
        <p:spPr>
          <a:xfrm>
            <a:off x="221385" y="1596097"/>
            <a:ext cx="360000" cy="360000"/>
          </a:xfrm>
          <a:prstGeom prst="ellipse">
            <a:avLst/>
          </a:prstGeom>
          <a:solidFill>
            <a:srgbClr val="C9A227"/>
          </a:solidFill>
          <a:ln>
            <a:solidFill>
              <a:srgbClr val="C9A22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220" name="Oval 219">
            <a:extLst>
              <a:ext uri="{FF2B5EF4-FFF2-40B4-BE49-F238E27FC236}">
                <a16:creationId xmlns:a16="http://schemas.microsoft.com/office/drawing/2014/main" id="{04A22438-5F11-047C-A483-D9766FC113F0}"/>
              </a:ext>
            </a:extLst>
          </p:cNvPr>
          <p:cNvSpPr/>
          <p:nvPr/>
        </p:nvSpPr>
        <p:spPr>
          <a:xfrm>
            <a:off x="221385" y="2373164"/>
            <a:ext cx="360000" cy="360000"/>
          </a:xfrm>
          <a:prstGeom prst="ellipse">
            <a:avLst/>
          </a:prstGeom>
          <a:solidFill>
            <a:srgbClr val="C9A227"/>
          </a:solidFill>
          <a:ln>
            <a:solidFill>
              <a:srgbClr val="C9A22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222" name="Oval 221">
            <a:extLst>
              <a:ext uri="{FF2B5EF4-FFF2-40B4-BE49-F238E27FC236}">
                <a16:creationId xmlns:a16="http://schemas.microsoft.com/office/drawing/2014/main" id="{D3DA3020-B358-185A-C93C-6A056675544B}"/>
              </a:ext>
            </a:extLst>
          </p:cNvPr>
          <p:cNvSpPr/>
          <p:nvPr/>
        </p:nvSpPr>
        <p:spPr>
          <a:xfrm>
            <a:off x="221385" y="3249000"/>
            <a:ext cx="360000" cy="360000"/>
          </a:xfrm>
          <a:prstGeom prst="ellipse">
            <a:avLst/>
          </a:prstGeom>
          <a:solidFill>
            <a:srgbClr val="C9A227"/>
          </a:solidFill>
          <a:ln>
            <a:solidFill>
              <a:srgbClr val="C9A22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224" name="Oval 223">
            <a:extLst>
              <a:ext uri="{FF2B5EF4-FFF2-40B4-BE49-F238E27FC236}">
                <a16:creationId xmlns:a16="http://schemas.microsoft.com/office/drawing/2014/main" id="{4DC319CB-02C5-8167-F3CB-5C17B49D7F49}"/>
              </a:ext>
            </a:extLst>
          </p:cNvPr>
          <p:cNvSpPr/>
          <p:nvPr/>
        </p:nvSpPr>
        <p:spPr>
          <a:xfrm>
            <a:off x="221385" y="4095609"/>
            <a:ext cx="360000" cy="360000"/>
          </a:xfrm>
          <a:prstGeom prst="ellipse">
            <a:avLst/>
          </a:prstGeom>
          <a:solidFill>
            <a:srgbClr val="C9A227"/>
          </a:solidFill>
          <a:ln>
            <a:solidFill>
              <a:srgbClr val="C9A22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pic>
        <p:nvPicPr>
          <p:cNvPr id="226" name="Image 0" descr="/home/claude/work/icons/check_white.png">
            <a:extLst>
              <a:ext uri="{FF2B5EF4-FFF2-40B4-BE49-F238E27FC236}">
                <a16:creationId xmlns:a16="http://schemas.microsoft.com/office/drawing/2014/main" id="{4E796CFD-320B-618D-B000-0EDA720A137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265" y="1648316"/>
            <a:ext cx="238239" cy="238239"/>
          </a:xfrm>
          <a:prstGeom prst="rect">
            <a:avLst/>
          </a:prstGeom>
        </p:spPr>
      </p:pic>
      <p:pic>
        <p:nvPicPr>
          <p:cNvPr id="228" name="Image 0" descr="/home/claude/work/icons/check_white.png">
            <a:extLst>
              <a:ext uri="{FF2B5EF4-FFF2-40B4-BE49-F238E27FC236}">
                <a16:creationId xmlns:a16="http://schemas.microsoft.com/office/drawing/2014/main" id="{2BCDA62D-ED0C-61B9-57DB-6438444FFDC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265" y="2434044"/>
            <a:ext cx="238239" cy="238239"/>
          </a:xfrm>
          <a:prstGeom prst="rect">
            <a:avLst/>
          </a:prstGeom>
        </p:spPr>
      </p:pic>
      <p:pic>
        <p:nvPicPr>
          <p:cNvPr id="230" name="Image 0" descr="/home/claude/work/icons/check_white.png">
            <a:extLst>
              <a:ext uri="{FF2B5EF4-FFF2-40B4-BE49-F238E27FC236}">
                <a16:creationId xmlns:a16="http://schemas.microsoft.com/office/drawing/2014/main" id="{AA39F287-4633-494C-247B-639131DB6F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265" y="3309880"/>
            <a:ext cx="238239" cy="238239"/>
          </a:xfrm>
          <a:prstGeom prst="rect">
            <a:avLst/>
          </a:prstGeom>
        </p:spPr>
      </p:pic>
      <p:pic>
        <p:nvPicPr>
          <p:cNvPr id="232" name="Image 0" descr="/home/claude/work/icons/check_white.png">
            <a:extLst>
              <a:ext uri="{FF2B5EF4-FFF2-40B4-BE49-F238E27FC236}">
                <a16:creationId xmlns:a16="http://schemas.microsoft.com/office/drawing/2014/main" id="{C565DF2C-6501-E774-F7D8-37905BE2FC7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265" y="4156489"/>
            <a:ext cx="238239" cy="238239"/>
          </a:xfrm>
          <a:prstGeom prst="rect">
            <a:avLst/>
          </a:prstGeom>
        </p:spPr>
      </p:pic>
      <p:sp>
        <p:nvSpPr>
          <p:cNvPr id="234" name="TextBox 233">
            <a:extLst>
              <a:ext uri="{FF2B5EF4-FFF2-40B4-BE49-F238E27FC236}">
                <a16:creationId xmlns:a16="http://schemas.microsoft.com/office/drawing/2014/main" id="{E83E54F5-FCE6-F275-BCEF-B7F2B87A12A2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F2F2F2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36" name="Text 0">
            <a:extLst>
              <a:ext uri="{FF2B5EF4-FFF2-40B4-BE49-F238E27FC236}">
                <a16:creationId xmlns:a16="http://schemas.microsoft.com/office/drawing/2014/main" id="{C52240F4-6F60-1B93-76A4-50728BB35CD3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428282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F3320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8206EDE-FC7F-4BF7-9F1D-8EC9A8C6F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4">
            <a:extLst>
              <a:ext uri="{FF2B5EF4-FFF2-40B4-BE49-F238E27FC236}">
                <a16:creationId xmlns:a16="http://schemas.microsoft.com/office/drawing/2014/main" id="{73884D11-B448-7696-B93A-97B60B182BB9}"/>
              </a:ext>
            </a:extLst>
          </p:cNvPr>
          <p:cNvSpPr txBox="1"/>
          <p:nvPr/>
        </p:nvSpPr>
        <p:spPr>
          <a:xfrm>
            <a:off x="1238667" y="1816552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4600" b="1" i="1" dirty="0">
                <a:solidFill>
                  <a:srgbClr val="A2B47B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Šobrīd </a:t>
            </a:r>
            <a:r>
              <a:rPr kumimoji="0" lang="lv-LV" sz="4600" b="1" i="1" u="none" strike="noStrike" kern="1200" cap="none" spc="0" normalizeH="0" baseline="0" noProof="0" dirty="0">
                <a:ln>
                  <a:noFill/>
                </a:ln>
                <a:solidFill>
                  <a:srgbClr val="A2B47B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panākumus mēram tonnās, ko savācam </a:t>
            </a:r>
            <a:r>
              <a:rPr kumimoji="0" lang="lv-LV" sz="4600" b="1" i="1" u="none" strike="noStrike" kern="1200" cap="none" spc="0" normalizeH="0" baseline="0" noProof="0">
                <a:ln>
                  <a:noFill/>
                </a:ln>
                <a:solidFill>
                  <a:srgbClr val="A2B47B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un pārstrādājam</a:t>
            </a:r>
            <a:endParaRPr kumimoji="0" lang="en-US" sz="4600" b="0" i="1" u="none" strike="noStrike" kern="1200" cap="none" spc="0" normalizeH="0" baseline="0" noProof="0" dirty="0">
              <a:ln>
                <a:noFill/>
              </a:ln>
              <a:solidFill>
                <a:srgbClr val="A2B47B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F5ACADE1-2F73-4F62-079A-0B404743F7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162" name="Google Shape;58;p13">
            <a:extLst>
              <a:ext uri="{FF2B5EF4-FFF2-40B4-BE49-F238E27FC236}">
                <a16:creationId xmlns:a16="http://schemas.microsoft.com/office/drawing/2014/main" id="{7BCC0298-56DF-B582-5C07-BD7EC948BBAD}"/>
              </a:ext>
            </a:extLst>
          </p:cNvPr>
          <p:cNvSpPr/>
          <p:nvPr/>
        </p:nvSpPr>
        <p:spPr>
          <a:xfrm rot="18333028">
            <a:off x="8903814" y="4616360"/>
            <a:ext cx="3079394" cy="3498715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" name="Text 4">
            <a:extLst>
              <a:ext uri="{FF2B5EF4-FFF2-40B4-BE49-F238E27FC236}">
                <a16:creationId xmlns:a16="http://schemas.microsoft.com/office/drawing/2014/main" id="{78E09A76-4915-B724-F9A2-64D16C775E4B}"/>
              </a:ext>
            </a:extLst>
          </p:cNvPr>
          <p:cNvSpPr txBox="1"/>
          <p:nvPr/>
        </p:nvSpPr>
        <p:spPr>
          <a:xfrm>
            <a:off x="1238667" y="3877673"/>
            <a:ext cx="987552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ts val="4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4600" b="1" i="1" dirty="0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Mērķis - </a:t>
            </a:r>
            <a:r>
              <a:rPr kumimoji="0" lang="lv-LV" sz="4600" b="1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panākumus mērīt vērtībā, ko saglabājam Latvijas ekonomikā</a:t>
            </a:r>
            <a:endParaRPr kumimoji="0" lang="en-US" sz="46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3D82C57-62E0-4803-76F4-BFAF9165D550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F2F2F2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8" name="Text 0">
            <a:extLst>
              <a:ext uri="{FF2B5EF4-FFF2-40B4-BE49-F238E27FC236}">
                <a16:creationId xmlns:a16="http://schemas.microsoft.com/office/drawing/2014/main" id="{F252FCED-3F22-E6F6-E8CF-B830B376C006}"/>
              </a:ext>
            </a:extLst>
          </p:cNvPr>
          <p:cNvSpPr txBox="1"/>
          <p:nvPr/>
        </p:nvSpPr>
        <p:spPr>
          <a:xfrm>
            <a:off x="2581274" y="230643"/>
            <a:ext cx="7057795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</a:t>
            </a: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VIRZĀMIES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117027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7C50871-187B-8667-D1E6-1CD3B34121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">
            <a:extLst>
              <a:ext uri="{FF2B5EF4-FFF2-40B4-BE49-F238E27FC236}">
                <a16:creationId xmlns:a16="http://schemas.microsoft.com/office/drawing/2014/main" id="{3723FFE1-CE02-F3A4-591A-009D27594010}"/>
              </a:ext>
            </a:extLst>
          </p:cNvPr>
          <p:cNvSpPr txBox="1"/>
          <p:nvPr/>
        </p:nvSpPr>
        <p:spPr>
          <a:xfrm>
            <a:off x="6969306" y="500866"/>
            <a:ext cx="5222694" cy="135421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0" compatLnSpc="1">
            <a:spAutoFit/>
          </a:bodyPr>
          <a:lstStyle/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lv-LV" sz="4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roy-Bold" pitchFamily="2"/>
                <a:ea typeface="+mn-ea"/>
                <a:cs typeface="+mn-cs"/>
              </a:rPr>
              <a:t>#KopāParTīruVidi</a:t>
            </a:r>
          </a:p>
          <a:p>
            <a:pPr marL="0" marR="0" lvl="0" indent="0" algn="l" defTabSz="60963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lv-LV" sz="4000" b="0" i="0" u="none" strike="noStrike" kern="0" cap="none" spc="0" normalizeH="0" baseline="0" noProof="0">
                <a:ln>
                  <a:noFill/>
                </a:ln>
                <a:solidFill>
                  <a:srgbClr val="7F7F7F"/>
                </a:solidFill>
                <a:effectLst/>
                <a:uLnTx/>
                <a:uFillTx/>
                <a:latin typeface="Gilroy-Bold" pitchFamily="2"/>
                <a:ea typeface="+mn-ea"/>
                <a:cs typeface="+mn-cs"/>
              </a:rPr>
              <a:t>#valstsvidesdienests</a:t>
            </a:r>
          </a:p>
        </p:txBody>
      </p:sp>
    </p:spTree>
    <p:extLst>
      <p:ext uri="{BB962C8B-B14F-4D97-AF65-F5344CB8AC3E}">
        <p14:creationId xmlns:p14="http://schemas.microsoft.com/office/powerpoint/2010/main" val="157885354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F61DD85-3CC0-78DB-2017-9B566481D7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Rectangle 157">
            <a:extLst>
              <a:ext uri="{FF2B5EF4-FFF2-40B4-BE49-F238E27FC236}">
                <a16:creationId xmlns:a16="http://schemas.microsoft.com/office/drawing/2014/main" id="{4B97B389-75AB-D110-4F60-5EB26DC5B61A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8" name="Text 5">
            <a:extLst>
              <a:ext uri="{FF2B5EF4-FFF2-40B4-BE49-F238E27FC236}">
                <a16:creationId xmlns:a16="http://schemas.microsoft.com/office/drawing/2014/main" id="{A5154F05-B425-CADD-44B9-B76CBDEDA002}"/>
              </a:ext>
            </a:extLst>
          </p:cNvPr>
          <p:cNvSpPr txBox="1"/>
          <p:nvPr/>
        </p:nvSpPr>
        <p:spPr>
          <a:xfrm>
            <a:off x="926992" y="6006709"/>
            <a:ext cx="102108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000" dirty="0">
                <a:solidFill>
                  <a:schemeClr val="bg1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Pāreja no atkritumu pārvadājuma sistēmas un plūsmu uzraudzības sistēmu</a:t>
            </a:r>
            <a:endParaRPr kumimoji="0" lang="en-US" sz="2000" b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E15ACAB3-A436-814D-61E8-603AD666545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4" name="Shape 3">
            <a:extLst>
              <a:ext uri="{FF2B5EF4-FFF2-40B4-BE49-F238E27FC236}">
                <a16:creationId xmlns:a16="http://schemas.microsoft.com/office/drawing/2014/main" id="{CE33C9A6-981F-B373-CBF6-EDD9B3822BD2}"/>
              </a:ext>
            </a:extLst>
          </p:cNvPr>
          <p:cNvSpPr/>
          <p:nvPr/>
        </p:nvSpPr>
        <p:spPr>
          <a:xfrm>
            <a:off x="539115" y="1147657"/>
            <a:ext cx="5349240" cy="3977640"/>
          </a:xfrm>
          <a:prstGeom prst="roundRect">
            <a:avLst>
              <a:gd name="adj" fmla="val 1839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6" name="Shape 4">
            <a:extLst>
              <a:ext uri="{FF2B5EF4-FFF2-40B4-BE49-F238E27FC236}">
                <a16:creationId xmlns:a16="http://schemas.microsoft.com/office/drawing/2014/main" id="{07339448-826F-5595-B55E-B24A6D006FEC}"/>
              </a:ext>
            </a:extLst>
          </p:cNvPr>
          <p:cNvSpPr/>
          <p:nvPr/>
        </p:nvSpPr>
        <p:spPr>
          <a:xfrm>
            <a:off x="859155" y="1467697"/>
            <a:ext cx="640080" cy="640080"/>
          </a:xfrm>
          <a:prstGeom prst="ellipse">
            <a:avLst/>
          </a:prstGeom>
          <a:solidFill>
            <a:srgbClr val="FFFFFF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pic>
        <p:nvPicPr>
          <p:cNvPr id="10" name="Image 0" descr="/home/claude/work/icons/link.png">
            <a:extLst>
              <a:ext uri="{FF2B5EF4-FFF2-40B4-BE49-F238E27FC236}">
                <a16:creationId xmlns:a16="http://schemas.microsoft.com/office/drawing/2014/main" id="{8447ADCC-61D8-010B-923A-B04245726BB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2365" y="1550907"/>
            <a:ext cx="473659" cy="473659"/>
          </a:xfrm>
          <a:prstGeom prst="rect">
            <a:avLst/>
          </a:prstGeom>
        </p:spPr>
      </p:pic>
      <p:sp>
        <p:nvSpPr>
          <p:cNvPr id="12" name="Text 5">
            <a:extLst>
              <a:ext uri="{FF2B5EF4-FFF2-40B4-BE49-F238E27FC236}">
                <a16:creationId xmlns:a16="http://schemas.microsoft.com/office/drawing/2014/main" id="{37C2F992-A2DB-4596-DAD8-67099052688E}"/>
              </a:ext>
            </a:extLst>
          </p:cNvPr>
          <p:cNvSpPr txBox="1"/>
          <p:nvPr/>
        </p:nvSpPr>
        <p:spPr>
          <a:xfrm>
            <a:off x="1682115" y="1467697"/>
            <a:ext cx="3840480" cy="457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APUS</a:t>
            </a:r>
            <a:endParaRPr lang="en-US" sz="2000">
              <a:latin typeface="Century Gothic" panose="020B0502020202020204" pitchFamily="34" charset="0"/>
            </a:endParaRPr>
          </a:p>
        </p:txBody>
      </p:sp>
      <p:sp>
        <p:nvSpPr>
          <p:cNvPr id="15" name="Text 6">
            <a:extLst>
              <a:ext uri="{FF2B5EF4-FFF2-40B4-BE49-F238E27FC236}">
                <a16:creationId xmlns:a16="http://schemas.microsoft.com/office/drawing/2014/main" id="{3E16083A-1D19-E528-5193-C1642DED37A6}"/>
              </a:ext>
            </a:extLst>
          </p:cNvPr>
          <p:cNvSpPr txBox="1"/>
          <p:nvPr/>
        </p:nvSpPr>
        <p:spPr>
          <a:xfrm>
            <a:off x="1682115" y="1906609"/>
            <a:ext cx="402336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50" i="1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Atkritumu plūsmu uzskaites sistēma</a:t>
            </a:r>
            <a:endParaRPr lang="en-US" sz="1150">
              <a:latin typeface="Century Gothic" panose="020B0502020202020204" pitchFamily="34" charset="0"/>
            </a:endParaRPr>
          </a:p>
        </p:txBody>
      </p:sp>
      <p:sp>
        <p:nvSpPr>
          <p:cNvPr id="18" name="Text 7">
            <a:extLst>
              <a:ext uri="{FF2B5EF4-FFF2-40B4-BE49-F238E27FC236}">
                <a16:creationId xmlns:a16="http://schemas.microsoft.com/office/drawing/2014/main" id="{37087CAD-6F79-1CB2-6D24-F71C1F27C1CE}"/>
              </a:ext>
            </a:extLst>
          </p:cNvPr>
          <p:cNvSpPr txBox="1"/>
          <p:nvPr/>
        </p:nvSpPr>
        <p:spPr>
          <a:xfrm>
            <a:off x="859155" y="2382097"/>
            <a:ext cx="4754880" cy="1600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342900" indent="-342900">
              <a:lnSpc>
                <a:spcPts val="1800"/>
              </a:lnSpc>
              <a:buSzPct val="100000"/>
              <a:buChar char="•"/>
            </a:pPr>
            <a:r>
              <a:rPr lang="en-US" sz="125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Transformēta par vienotu atkritumu aprites uzskaites un kontroles valsts informācijas sistēmu.</a:t>
            </a:r>
            <a:endParaRPr lang="en-US" sz="1250">
              <a:latin typeface="Century Gothic" panose="020B0502020202020204" pitchFamily="34" charset="0"/>
            </a:endParaRPr>
          </a:p>
          <a:p>
            <a:pPr marL="342900" indent="-342900">
              <a:lnSpc>
                <a:spcPts val="1800"/>
              </a:lnSpc>
              <a:buSzPct val="100000"/>
              <a:buChar char="•"/>
            </a:pPr>
            <a:r>
              <a:rPr lang="en-US" sz="125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Strukturēta, centralizēta datu pieejamība pašvaldībām un institūcijām.</a:t>
            </a:r>
            <a:endParaRPr lang="en-US" sz="1250">
              <a:latin typeface="Century Gothic" panose="020B0502020202020204" pitchFamily="34" charset="0"/>
            </a:endParaRPr>
          </a:p>
          <a:p>
            <a:pPr marL="342900" indent="-342900">
              <a:lnSpc>
                <a:spcPts val="1800"/>
              </a:lnSpc>
              <a:buSzPct val="100000"/>
              <a:buChar char="•"/>
            </a:pPr>
            <a:r>
              <a:rPr lang="en-US" sz="1250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Uzlabota datu kvalitāte un apstrādes efektivitāte visā aprites plūsmā.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20" name="Shape 8">
            <a:extLst>
              <a:ext uri="{FF2B5EF4-FFF2-40B4-BE49-F238E27FC236}">
                <a16:creationId xmlns:a16="http://schemas.microsoft.com/office/drawing/2014/main" id="{D6D6D173-48D5-C840-1213-1B51CA29A509}"/>
              </a:ext>
            </a:extLst>
          </p:cNvPr>
          <p:cNvSpPr/>
          <p:nvPr/>
        </p:nvSpPr>
        <p:spPr>
          <a:xfrm>
            <a:off x="859155" y="4119457"/>
            <a:ext cx="4709160" cy="0"/>
          </a:xfrm>
          <a:prstGeom prst="line">
            <a:avLst/>
          </a:prstGeom>
          <a:noFill/>
          <a:ln w="12700">
            <a:solidFill>
              <a:srgbClr val="C7D1B8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22" name="Text 9">
            <a:extLst>
              <a:ext uri="{FF2B5EF4-FFF2-40B4-BE49-F238E27FC236}">
                <a16:creationId xmlns:a16="http://schemas.microsoft.com/office/drawing/2014/main" id="{CE7D7848-075C-D721-3E7A-0BC9506AFD69}"/>
              </a:ext>
            </a:extLst>
          </p:cNvPr>
          <p:cNvSpPr txBox="1"/>
          <p:nvPr/>
        </p:nvSpPr>
        <p:spPr>
          <a:xfrm>
            <a:off x="859155" y="4256617"/>
            <a:ext cx="4754880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500"/>
              </a:lnSpc>
              <a:buNone/>
            </a:pPr>
            <a:r>
              <a:rPr lang="en-US" sz="1100" b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Līdz 01.01.2027: integrācija ar DIWASS un MK not. Nr.113 grozījumi paplašinātai lietošanai.</a:t>
            </a:r>
            <a:endParaRPr lang="en-US" sz="1100">
              <a:latin typeface="Century Gothic" panose="020B0502020202020204" pitchFamily="34" charset="0"/>
            </a:endParaRPr>
          </a:p>
        </p:txBody>
      </p:sp>
      <p:sp>
        <p:nvSpPr>
          <p:cNvPr id="24" name="Shape 10">
            <a:extLst>
              <a:ext uri="{FF2B5EF4-FFF2-40B4-BE49-F238E27FC236}">
                <a16:creationId xmlns:a16="http://schemas.microsoft.com/office/drawing/2014/main" id="{AEFC2B0C-FFF3-9565-7518-8E718A5BD076}"/>
              </a:ext>
            </a:extLst>
          </p:cNvPr>
          <p:cNvSpPr/>
          <p:nvPr/>
        </p:nvSpPr>
        <p:spPr>
          <a:xfrm>
            <a:off x="6254115" y="1147657"/>
            <a:ext cx="5349240" cy="3977640"/>
          </a:xfrm>
          <a:prstGeom prst="roundRect">
            <a:avLst>
              <a:gd name="adj" fmla="val 1839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26" name="Shape 11">
            <a:extLst>
              <a:ext uri="{FF2B5EF4-FFF2-40B4-BE49-F238E27FC236}">
                <a16:creationId xmlns:a16="http://schemas.microsoft.com/office/drawing/2014/main" id="{013ECE31-3321-6889-CE45-E501243F9063}"/>
              </a:ext>
            </a:extLst>
          </p:cNvPr>
          <p:cNvSpPr/>
          <p:nvPr/>
        </p:nvSpPr>
        <p:spPr>
          <a:xfrm>
            <a:off x="6574155" y="1467697"/>
            <a:ext cx="640080" cy="640080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pic>
        <p:nvPicPr>
          <p:cNvPr id="28" name="Image 1" descr="/home/claude/work/icons/globe_white.png">
            <a:extLst>
              <a:ext uri="{FF2B5EF4-FFF2-40B4-BE49-F238E27FC236}">
                <a16:creationId xmlns:a16="http://schemas.microsoft.com/office/drawing/2014/main" id="{9B6C0ED4-A40C-B354-86A6-4454536D56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57365" y="1550907"/>
            <a:ext cx="473659" cy="473659"/>
          </a:xfrm>
          <a:prstGeom prst="rect">
            <a:avLst/>
          </a:prstGeom>
        </p:spPr>
      </p:pic>
      <p:sp>
        <p:nvSpPr>
          <p:cNvPr id="30" name="Text 12">
            <a:extLst>
              <a:ext uri="{FF2B5EF4-FFF2-40B4-BE49-F238E27FC236}">
                <a16:creationId xmlns:a16="http://schemas.microsoft.com/office/drawing/2014/main" id="{7D17D14F-9799-80B9-E30C-10CD05F29744}"/>
              </a:ext>
            </a:extLst>
          </p:cNvPr>
          <p:cNvSpPr txBox="1"/>
          <p:nvPr/>
        </p:nvSpPr>
        <p:spPr>
          <a:xfrm>
            <a:off x="7397115" y="1467697"/>
            <a:ext cx="3840480" cy="457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0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DIWASS</a:t>
            </a:r>
            <a:endParaRPr lang="en-US" sz="2000">
              <a:latin typeface="Century Gothic" panose="020B0502020202020204" pitchFamily="34" charset="0"/>
            </a:endParaRPr>
          </a:p>
        </p:txBody>
      </p:sp>
      <p:sp>
        <p:nvSpPr>
          <p:cNvPr id="32" name="Text 13">
            <a:extLst>
              <a:ext uri="{FF2B5EF4-FFF2-40B4-BE49-F238E27FC236}">
                <a16:creationId xmlns:a16="http://schemas.microsoft.com/office/drawing/2014/main" id="{75340E5C-FDA2-AA7F-C396-E1B5C720D147}"/>
              </a:ext>
            </a:extLst>
          </p:cNvPr>
          <p:cNvSpPr txBox="1"/>
          <p:nvPr/>
        </p:nvSpPr>
        <p:spPr>
          <a:xfrm>
            <a:off x="7397115" y="1906609"/>
            <a:ext cx="402336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50" i="1">
                <a:solidFill>
                  <a:srgbClr val="AEBBA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Digital Waste Shipment System</a:t>
            </a:r>
            <a:endParaRPr lang="en-US" sz="1150">
              <a:latin typeface="Century Gothic" panose="020B0502020202020204" pitchFamily="34" charset="0"/>
            </a:endParaRPr>
          </a:p>
        </p:txBody>
      </p:sp>
      <p:sp>
        <p:nvSpPr>
          <p:cNvPr id="34" name="Text 14">
            <a:extLst>
              <a:ext uri="{FF2B5EF4-FFF2-40B4-BE49-F238E27FC236}">
                <a16:creationId xmlns:a16="http://schemas.microsoft.com/office/drawing/2014/main" id="{80A7FAB6-B433-0E30-CC38-38F9F43667D5}"/>
              </a:ext>
            </a:extLst>
          </p:cNvPr>
          <p:cNvSpPr txBox="1"/>
          <p:nvPr/>
        </p:nvSpPr>
        <p:spPr>
          <a:xfrm>
            <a:off x="6574155" y="2382097"/>
            <a:ext cx="4754880" cy="1600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342900" indent="-342900">
              <a:lnSpc>
                <a:spcPts val="1800"/>
              </a:lnSpc>
              <a:buSzPct val="100000"/>
              <a:buChar char="•"/>
            </a:pPr>
            <a:r>
              <a:rPr lang="en-US" sz="125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Reģistrācija sākās 21.04.2026.</a:t>
            </a:r>
            <a:endParaRPr lang="en-US" sz="1250">
              <a:latin typeface="Century Gothic" panose="020B0502020202020204" pitchFamily="34" charset="0"/>
            </a:endParaRPr>
          </a:p>
          <a:p>
            <a:pPr marL="342900" indent="-342900">
              <a:lnSpc>
                <a:spcPts val="1800"/>
              </a:lnSpc>
              <a:buSzPct val="100000"/>
              <a:buChar char="•"/>
            </a:pPr>
            <a:r>
              <a:rPr lang="en-US" sz="125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Saskaņotajai plūsmai (IA/IB pielikums) piemērota no 21.05.2026.</a:t>
            </a:r>
            <a:endParaRPr lang="en-US" sz="1250">
              <a:latin typeface="Century Gothic" panose="020B0502020202020204" pitchFamily="34" charset="0"/>
            </a:endParaRPr>
          </a:p>
          <a:p>
            <a:pPr marL="342900" indent="-342900">
              <a:lnSpc>
                <a:spcPts val="1800"/>
              </a:lnSpc>
              <a:buSzPct val="100000"/>
              <a:buChar char="•"/>
            </a:pPr>
            <a:r>
              <a:rPr lang="en-US" sz="125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Informācija par faktiskajiem sūtījumiem (VII pielikums) </a:t>
            </a:r>
            <a:r>
              <a:rPr lang="lv-LV" sz="125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-</a:t>
            </a:r>
            <a:r>
              <a:rPr lang="en-US" sz="125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no 01.01.2027.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36" name="Shape 15">
            <a:extLst>
              <a:ext uri="{FF2B5EF4-FFF2-40B4-BE49-F238E27FC236}">
                <a16:creationId xmlns:a16="http://schemas.microsoft.com/office/drawing/2014/main" id="{5974F14C-E57F-1F66-3E8E-AAFDBDEBA1A8}"/>
              </a:ext>
            </a:extLst>
          </p:cNvPr>
          <p:cNvSpPr/>
          <p:nvPr/>
        </p:nvSpPr>
        <p:spPr>
          <a:xfrm>
            <a:off x="6574155" y="4119457"/>
            <a:ext cx="4709160" cy="0"/>
          </a:xfrm>
          <a:prstGeom prst="line">
            <a:avLst/>
          </a:prstGeom>
          <a:noFill/>
          <a:ln w="12700">
            <a:solidFill>
              <a:srgbClr val="3E5138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38" name="Text 16">
            <a:extLst>
              <a:ext uri="{FF2B5EF4-FFF2-40B4-BE49-F238E27FC236}">
                <a16:creationId xmlns:a16="http://schemas.microsoft.com/office/drawing/2014/main" id="{6F2CD1B4-D049-6F33-279D-F236FF97E0A0}"/>
              </a:ext>
            </a:extLst>
          </p:cNvPr>
          <p:cNvSpPr txBox="1"/>
          <p:nvPr/>
        </p:nvSpPr>
        <p:spPr>
          <a:xfrm>
            <a:off x="6574155" y="4256617"/>
            <a:ext cx="4754880" cy="4572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>
                <a:solidFill>
                  <a:srgbClr val="C9A227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APUS integrācija ar DIWASS </a:t>
            </a:r>
            <a:r>
              <a:rPr lang="lv-LV" sz="1100" b="1">
                <a:solidFill>
                  <a:srgbClr val="C9A227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-</a:t>
            </a:r>
            <a:r>
              <a:rPr lang="en-US" sz="1100" b="1">
                <a:solidFill>
                  <a:srgbClr val="C9A227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līdz 01.01.2027.</a:t>
            </a:r>
            <a:endParaRPr lang="en-US" sz="1100">
              <a:latin typeface="Century Gothic" panose="020B0502020202020204" pitchFamily="34" charset="0"/>
            </a:endParaRPr>
          </a:p>
        </p:txBody>
      </p:sp>
      <p:sp>
        <p:nvSpPr>
          <p:cNvPr id="40" name="Google Shape;58;p13">
            <a:extLst>
              <a:ext uri="{FF2B5EF4-FFF2-40B4-BE49-F238E27FC236}">
                <a16:creationId xmlns:a16="http://schemas.microsoft.com/office/drawing/2014/main" id="{2E444699-B41A-54F5-B8D5-940E1F843217}"/>
              </a:ext>
            </a:extLst>
          </p:cNvPr>
          <p:cNvSpPr/>
          <p:nvPr/>
        </p:nvSpPr>
        <p:spPr>
          <a:xfrm rot="19321592">
            <a:off x="10163940" y="4029560"/>
            <a:ext cx="2238750" cy="2346924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2FE9607-8637-0672-4A07-A4EDEBF75D13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46" name="Text 0">
            <a:extLst>
              <a:ext uri="{FF2B5EF4-FFF2-40B4-BE49-F238E27FC236}">
                <a16:creationId xmlns:a16="http://schemas.microsoft.com/office/drawing/2014/main" id="{9A4F2BA9-F282-CC4F-6C30-E4387CC212DB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786791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01BF0D1-E941-4AEA-AA2E-07C1B328F7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B57D98C3-BBB6-BA5F-52B2-F82A95F2A56C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35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9753" b="97380" l="438" r="98578">
                        <a14:foregroundMark x1="11269" y1="61426" x2="656" y2="72780"/>
                        <a14:foregroundMark x1="656" y1="72780" x2="656" y2="72780"/>
                        <a14:foregroundMark x1="17287" y1="63610" x2="20569" y2="76856"/>
                        <a14:foregroundMark x1="20569" y1="76856" x2="94858" y2="87482"/>
                        <a14:foregroundMark x1="94858" y1="87482" x2="96061" y2="42940"/>
                        <a14:foregroundMark x1="96061" y1="42940" x2="82823" y2="29840"/>
                        <a14:foregroundMark x1="82823" y1="29840" x2="84245" y2="22125"/>
                        <a14:foregroundMark x1="84245" y1="22125" x2="84573" y2="27802"/>
                        <a14:foregroundMark x1="68053" y1="95779" x2="13676" y2="90539"/>
                        <a14:foregroundMark x1="13676" y1="90539" x2="7877" y2="83552"/>
                        <a14:foregroundMark x1="7877" y1="83552" x2="21007" y2="89083"/>
                        <a14:foregroundMark x1="21007" y1="89083" x2="21116" y2="89229"/>
                        <a14:foregroundMark x1="11050" y1="94469" x2="52298" y2="94760"/>
                        <a14:foregroundMark x1="43873" y1="97525" x2="43873" y2="97525"/>
                        <a14:foregroundMark x1="37746" y1="96798" x2="37746" y2="96798"/>
                        <a14:foregroundMark x1="62363" y1="33916" x2="62363" y2="33916"/>
                        <a14:foregroundMark x1="68928" y1="28239" x2="68928" y2="28239"/>
                        <a14:foregroundMark x1="81619" y1="24309" x2="69147" y2="33042"/>
                        <a14:foregroundMark x1="95295" y1="13246" x2="83807" y2="17176"/>
                        <a14:foregroundMark x1="83807" y1="17176" x2="83151" y2="17758"/>
                        <a14:foregroundMark x1="97265" y1="11936" x2="93326" y2="27948"/>
                        <a14:foregroundMark x1="93326" y1="27948" x2="93654" y2="31441"/>
                        <a14:foregroundMark x1="76805" y1="64192" x2="81947" y2="52111"/>
                        <a14:foregroundMark x1="98578" y1="67103" x2="98578" y2="67103"/>
                        <a14:backgroundMark x1="26696" y1="33333" x2="38074" y2="33479"/>
                        <a14:backgroundMark x1="18271" y1="44833" x2="30088" y2="41194"/>
                        <a14:backgroundMark x1="9519" y1="52547" x2="9519" y2="52547"/>
                        <a14:backgroundMark x1="12582" y1="48908" x2="12582" y2="48908"/>
                        <a14:backgroundMark x1="9409" y1="59243" x2="24398" y2="47162"/>
                        <a14:backgroundMark x1="74617" y1="18341" x2="79759" y2="15284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425560" y="1006529"/>
            <a:ext cx="5468088" cy="4110138"/>
          </a:xfrm>
          <a:prstGeom prst="rect">
            <a:avLst/>
          </a:prstGeom>
        </p:spPr>
      </p:pic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9FC9217C-FD52-E9F2-213E-4C2136341DF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22274261"/>
              </p:ext>
            </p:extLst>
          </p:nvPr>
        </p:nvGraphicFramePr>
        <p:xfrm>
          <a:off x="950718" y="805214"/>
          <a:ext cx="8688352" cy="56639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0F170588-8EB1-6093-578C-DC4B87BBD73E}"/>
              </a:ext>
            </a:extLst>
          </p:cNvPr>
          <p:cNvSpPr txBox="1"/>
          <p:nvPr/>
        </p:nvSpPr>
        <p:spPr>
          <a:xfrm rot="16200000">
            <a:off x="387581" y="3077432"/>
            <a:ext cx="8018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TONNAS</a:t>
            </a: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ADE7D451-C873-3CB4-075A-1BD57DA3F775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66CE52A1-4F27-54BD-2F7F-A5EF8E5DD48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21" name="Text 4">
            <a:extLst>
              <a:ext uri="{FF2B5EF4-FFF2-40B4-BE49-F238E27FC236}">
                <a16:creationId xmlns:a16="http://schemas.microsoft.com/office/drawing/2014/main" id="{F641972F-3FBB-621C-6A3E-A8537CC909C8}"/>
              </a:ext>
            </a:extLst>
          </p:cNvPr>
          <p:cNvSpPr txBox="1"/>
          <p:nvPr/>
        </p:nvSpPr>
        <p:spPr>
          <a:xfrm>
            <a:off x="158952" y="5926455"/>
            <a:ext cx="11874095" cy="50292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Mēs virzāmies pareizajā virzienā, bet mērķis vēl nav sasniegts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3" name="Text 5">
            <a:extLst>
              <a:ext uri="{FF2B5EF4-FFF2-40B4-BE49-F238E27FC236}">
                <a16:creationId xmlns:a16="http://schemas.microsoft.com/office/drawing/2014/main" id="{69D592F9-8512-A7AD-D46F-81AB83EE0499}"/>
              </a:ext>
            </a:extLst>
          </p:cNvPr>
          <p:cNvSpPr txBox="1"/>
          <p:nvPr/>
        </p:nvSpPr>
        <p:spPr>
          <a:xfrm>
            <a:off x="203605" y="6243204"/>
            <a:ext cx="102108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000" b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Atkritumu poligonos apglabātais apjoms</a:t>
            </a:r>
            <a:endParaRPr kumimoji="0" lang="en-US" sz="2000" b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5AF4D88D-56E2-177F-E577-E48353B53D8B}"/>
              </a:ext>
            </a:extLst>
          </p:cNvPr>
          <p:cNvSpPr/>
          <p:nvPr/>
        </p:nvSpPr>
        <p:spPr>
          <a:xfrm>
            <a:off x="10022701" y="1305325"/>
            <a:ext cx="396000" cy="396000"/>
          </a:xfrm>
          <a:prstGeom prst="rect">
            <a:avLst/>
          </a:prstGeom>
          <a:solidFill>
            <a:srgbClr val="B6230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27" name="Text 5">
            <a:extLst>
              <a:ext uri="{FF2B5EF4-FFF2-40B4-BE49-F238E27FC236}">
                <a16:creationId xmlns:a16="http://schemas.microsoft.com/office/drawing/2014/main" id="{C2B646CC-8E56-08CC-ECD0-04100060D764}"/>
              </a:ext>
            </a:extLst>
          </p:cNvPr>
          <p:cNvSpPr txBox="1"/>
          <p:nvPr/>
        </p:nvSpPr>
        <p:spPr>
          <a:xfrm>
            <a:off x="10544982" y="1332390"/>
            <a:ext cx="1294594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Krātuves aizpildījums</a:t>
            </a:r>
            <a:endParaRPr kumimoji="0" lang="en-US" sz="16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AA04B24D-778A-0DFF-7C47-1F7C7A620061}"/>
              </a:ext>
            </a:extLst>
          </p:cNvPr>
          <p:cNvSpPr/>
          <p:nvPr/>
        </p:nvSpPr>
        <p:spPr>
          <a:xfrm>
            <a:off x="10022701" y="2046640"/>
            <a:ext cx="396000" cy="396000"/>
          </a:xfrm>
          <a:prstGeom prst="rect">
            <a:avLst/>
          </a:prstGeom>
          <a:solidFill>
            <a:srgbClr val="38572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31" name="Text 5">
            <a:extLst>
              <a:ext uri="{FF2B5EF4-FFF2-40B4-BE49-F238E27FC236}">
                <a16:creationId xmlns:a16="http://schemas.microsoft.com/office/drawing/2014/main" id="{3CE13632-8F6B-5CC9-8DD7-F71938DC0D7D}"/>
              </a:ext>
            </a:extLst>
          </p:cNvPr>
          <p:cNvSpPr txBox="1"/>
          <p:nvPr/>
        </p:nvSpPr>
        <p:spPr>
          <a:xfrm>
            <a:off x="10544981" y="2073705"/>
            <a:ext cx="1647019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Poligonos pieņemtais apjoms</a:t>
            </a:r>
            <a:endParaRPr kumimoji="0" lang="en-US" sz="16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4345005-1BE3-C95C-D41B-5C022EB162DF}"/>
              </a:ext>
            </a:extLst>
          </p:cNvPr>
          <p:cNvSpPr/>
          <p:nvPr/>
        </p:nvSpPr>
        <p:spPr>
          <a:xfrm>
            <a:off x="10022701" y="2787955"/>
            <a:ext cx="396000" cy="396000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35" name="Text 5">
            <a:extLst>
              <a:ext uri="{FF2B5EF4-FFF2-40B4-BE49-F238E27FC236}">
                <a16:creationId xmlns:a16="http://schemas.microsoft.com/office/drawing/2014/main" id="{21CE008B-94AA-CA58-016D-AF1476A1F5D7}"/>
              </a:ext>
            </a:extLst>
          </p:cNvPr>
          <p:cNvSpPr txBox="1"/>
          <p:nvPr/>
        </p:nvSpPr>
        <p:spPr>
          <a:xfrm>
            <a:off x="10544981" y="2815020"/>
            <a:ext cx="1399369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Apglabātais daudzums</a:t>
            </a:r>
            <a:endParaRPr kumimoji="0" lang="en-US" sz="14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FBE68840-7787-BEF2-B3E9-0A78D51A71E7}"/>
              </a:ext>
            </a:extLst>
          </p:cNvPr>
          <p:cNvSpPr/>
          <p:nvPr/>
        </p:nvSpPr>
        <p:spPr>
          <a:xfrm>
            <a:off x="10022701" y="3556335"/>
            <a:ext cx="396000" cy="396000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39" name="Text 5">
            <a:extLst>
              <a:ext uri="{FF2B5EF4-FFF2-40B4-BE49-F238E27FC236}">
                <a16:creationId xmlns:a16="http://schemas.microsoft.com/office/drawing/2014/main" id="{18F8372F-B175-768D-9999-79FF7D59E20C}"/>
              </a:ext>
            </a:extLst>
          </p:cNvPr>
          <p:cNvSpPr txBox="1"/>
          <p:nvPr/>
        </p:nvSpPr>
        <p:spPr>
          <a:xfrm>
            <a:off x="10544981" y="3583400"/>
            <a:ext cx="2156690" cy="34187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Prognoze</a:t>
            </a:r>
            <a:endParaRPr kumimoji="0" lang="en-US" sz="1400" b="0" u="none" strike="noStrike" kern="1200" cap="none" spc="0" normalizeH="0" baseline="0" noProof="0">
              <a:ln>
                <a:noFill/>
              </a:ln>
              <a:solidFill>
                <a:srgbClr val="1F3320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253C2AA-D851-C840-0C47-E98AD1D2F97D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45" name="Text 0">
            <a:extLst>
              <a:ext uri="{FF2B5EF4-FFF2-40B4-BE49-F238E27FC236}">
                <a16:creationId xmlns:a16="http://schemas.microsoft.com/office/drawing/2014/main" id="{D85BB7F2-D181-C4C5-443D-669FDBA0A96A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312821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85E1818-FB6E-358E-F1F4-CF922ED965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aphic 4">
            <a:extLst>
              <a:ext uri="{FF2B5EF4-FFF2-40B4-BE49-F238E27FC236}">
                <a16:creationId xmlns:a16="http://schemas.microsoft.com/office/drawing/2014/main" id="{E9F27F26-CF42-7BAC-5F78-E55FA5539C11}"/>
              </a:ext>
            </a:extLst>
          </p:cNvPr>
          <p:cNvGrpSpPr/>
          <p:nvPr/>
        </p:nvGrpSpPr>
        <p:grpSpPr>
          <a:xfrm>
            <a:off x="869053" y="651119"/>
            <a:ext cx="7797395" cy="4693815"/>
            <a:chOff x="3714750" y="1048702"/>
            <a:chExt cx="11657838" cy="7067455"/>
          </a:xfrm>
          <a:solidFill>
            <a:schemeClr val="bg1">
              <a:lumMod val="95000"/>
            </a:schemeClr>
          </a:solidFill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17BA603-492C-E2C9-DE6A-CF1A4D0D45CA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70BB8FD-0416-2F06-61E3-BC2C3820090D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C7CCB0A-35F0-8CBC-B039-77D5ED56CD70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8557C96-08DB-2188-DA2B-770E338095D3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A391409-E249-590D-10C0-DABCA5DF9B70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B465BC3-1A70-43DE-3EC8-BCFE898F3755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463B0A7-FC2E-D5B0-7ED5-CFDB9B42C690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9685FFE-5193-6556-08E2-9775FA4F01F2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7C0E6C3-1315-64E4-98F5-1CB0580829A8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FEC8A84-F73A-F3AC-9728-9A03CC2DC50F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FE490D8-34CD-AE98-107E-94D9B81EBB74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CB36347-F8FA-0C0C-F60B-6F62F9447B87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EB472249-E17B-178F-7D7C-FED53539A25E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AC7608D-BD4E-80E8-143D-0B996A476341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28C7AB8B-858C-E8F7-133E-5788FCF2D94B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FC04161-DB9B-1D03-99E7-0098A3FAF7FF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AEB2E7E-F790-D02A-4545-57EA62E87C74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DBC5F25-5788-1EA4-94D9-B32C3D230ECF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7A79BA-8882-39EC-C364-7374817F60DB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0EF9ED7-34E1-6394-2E67-24CFFF13FACB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D79463A3-C52B-6DC4-0F97-59C77BFF7AA8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EF44F0B-66A5-88F8-E48C-0C8584E3E16B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D5A40E6-57D1-5188-C0A4-CDE1386282ED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4A02863-76A1-B2D5-9A49-4F6A443BBDAE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4453444-C886-8B5A-E638-0EA3520089F9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36D3501-28AF-0E9D-BEA6-5170FE85FCBA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A6DFE52-6FA0-D55B-7BBA-9B488477B56B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F314F63-4AB8-358A-089E-76445C841848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7E677F55-979A-FAB2-9CBE-4E0D93745F63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814B57C7-3463-BD4F-AAC2-0E333E2E2896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F02BD86-8283-0B37-0E65-025C72B0C59A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14A6CE04-CC41-C0CB-B477-DF1722782B78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5AA84C3C-43FD-3928-16C3-400630221511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2F02C8A-C7D7-F3F1-1EE7-5D4BE94409BD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1D5A8D8-BBD8-FC81-6944-0686C830D1E4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BB96D99-900C-0A92-5262-972359895929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86503F82-68A0-3786-C35D-FD6DF103C05C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ECECD353-674E-F8CA-A01C-274B9C946A87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9B4EB7E-F86F-0AA9-B5A1-42C652A26091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0BFC173-8E67-7DDE-DD24-BEC9D22BD596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466D8DA-6707-A93B-6B0B-CF40AED6B4ED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17E1BC1C-DAF4-E7FE-2192-52BE0309E4A2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11FE1C5D-7CAB-D22E-F738-6A7CC5C9E4BB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48B56B0-022E-8418-71BE-BFE7A34C7E20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34A3AF9-FD20-28BD-1BB2-63908A32B7DF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075FFE1A-71DA-3491-DA2A-B0753C5C4CD0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8F25790-52FC-D6CF-B0C4-F22AB55C9687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7F88D6B7-47CC-14A4-CBFF-BB1C8DAD7E7A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2C3E246-D0ED-AB36-EFB4-8356FE0AA9B6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7D1CC14C-6F03-9720-4699-3520F6E57050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132A967-1096-E546-2F7A-AF836B7BE1BD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26E6CA4-B357-A505-EC31-E3C361A0F48A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850E6C49-F535-DD00-A1A7-5E288DA5493B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7B4B9A1-1BF9-7910-CB2F-084DAC3892A1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57D77B50-F82C-C568-4994-D2B681E3F5D6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4BB1F4F-6457-8A3A-DD56-51A86CF15ADC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D336A2D8-4CE1-0E5E-6F2C-36E07F130705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C4BB233-4F0C-7D7E-8F81-F7EEDB5B9DD2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42B821C-47A2-BAEC-4F57-26CFC17E8726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C324121-BE85-9AF0-D8C7-88BF3E8FD51C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460D29C2-9B70-8B0D-F45A-E20875116DB5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62C401A8-E97C-3D7D-34D7-A80C011B7DBA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E9BDA807-6AB6-9ACD-5FBA-DA2C06221B3B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EDD1D82-B73C-8DA2-149B-D745016B0A2B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306060C-3E5E-CFC3-D3F5-C72DF33D63E3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8E280EB-C8E8-1177-61D0-692A8FA068C4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8EF735F6-9C14-9EEB-8991-CEEA40B377B2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140E45F-4716-4858-D751-57741B9A6FEC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30DBEDA2-2B2F-EF90-BBC9-506D8FAE2A3E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E374630-29E7-04C7-2D74-5316EB5078A5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5DDAAAF2-E51A-A33C-8A65-87AC738753B2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ED614F46-5134-CC61-BC83-FC0D6F200433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7BAA8EF-F875-B0FF-B848-4D74553BD585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359F00FC-B26E-A5D4-CFB7-A1B5BD71AC24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4F1F9F4-A8BC-BA53-0FC2-850EB213E2BD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AEF110B-6D47-3E4A-D878-F637AC03BC75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AA23A66B-2DF0-5192-C39A-2D99B58B73BF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47C03046-F28E-EDDD-EE16-D1AC36E830DB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A19D1EB-8CAC-52FF-A61A-23422B31DF7A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108946C1-F44C-293B-F995-EC0ABDF48FA2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B20BD95-A1FB-E42B-D8BB-1D08C4190D02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CF2B75C-E139-F0C6-14E2-7DC08EA58758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82BFC22-B555-F3ED-817F-70318D45251E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4A2DBEE-7163-119D-A92C-A2F386CC513C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0C56340-3C31-57FF-D242-66AD8897F1AA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06652F20-286C-DE11-678C-F1B5A2B6CC0B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B327E3B-1345-C88A-3129-4CBADA334D20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B8EB206-0AF8-33CC-2279-D5014B43C0E6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24F0F25-89AB-FC56-ACA5-BD32EC0E922C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1A98DA69-9A2A-6869-E7D4-6C954D6A103C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87BC26E-802C-ACF9-4276-0593BF809EF2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BDE2E109-3B21-3AA3-87C3-29773DF8FFC2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24158BF-660B-D6E6-84C2-AF7F706BFD82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835C3A14-4BE4-96B5-DC43-961C3630A37E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9C99A24C-0CFD-04C4-6D96-01E6D3D44043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E747ED3-3F78-72C6-F39A-1990D56291F2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8AA6C1E5-C98B-1D7A-C8DF-68F515F61EF7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E1699C8E-7F78-2691-F4F4-58BED2E56A79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BADB53B4-D4F5-95C2-5398-F26B50221684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8B27313-96CD-7AB4-CD39-CE8985405FCB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953A760-86D7-3ABB-CC47-BC61259356C3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6C9A769-BE29-75A6-E093-5DD0ADC6085D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77F186E8-974B-CFB0-EB32-0BFD58ADC790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5A13AE35-A556-D487-53CA-00EAB4565F7A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C077007A-0F61-726F-91B8-A542B1E33F05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75BF829D-18D8-1549-4CEA-C2C859A4BDD0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238EF3F3-F59A-68E3-5A11-63C9E3008924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E9D9CD69-0B1E-37C8-A6EF-C46F0EC94433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DD24496-F8DE-03A7-8369-CD2D0F33CD2C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43214B23-9D7F-6FDA-FCA8-F9682AD8A1B2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BACC4FB0-2752-8F23-8BEC-B8F1D5E8454D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2A29104-8407-076F-434B-F67D1CB35FE3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D1282BD-EFAA-B1A5-1774-37B203F06A03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842D27-5B49-C07C-AD73-246BFD0A7F7D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FDD1EE3-04FD-6635-8AD1-FAAE4C88086D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70390743-598C-FC94-97F5-4F21D6655ADE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33F92C0-2B96-E12E-3FF0-ED648082110B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85971EE-D8EB-0E27-CE42-2F828A5E41B5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58612D8F-5BC7-8B64-F4F6-F734B0352642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graphicFrame>
        <p:nvGraphicFramePr>
          <p:cNvPr id="43" name="Chart 0">
            <a:extLst>
              <a:ext uri="{FF2B5EF4-FFF2-40B4-BE49-F238E27FC236}">
                <a16:creationId xmlns:a16="http://schemas.microsoft.com/office/drawing/2014/main" id="{45707975-C23F-C0AD-700E-637BBD83505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3183808"/>
              </p:ext>
            </p:extLst>
          </p:nvPr>
        </p:nvGraphicFramePr>
        <p:xfrm>
          <a:off x="386789" y="1542403"/>
          <a:ext cx="9826220" cy="36939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8" name="Rectangle 157">
            <a:extLst>
              <a:ext uri="{FF2B5EF4-FFF2-40B4-BE49-F238E27FC236}">
                <a16:creationId xmlns:a16="http://schemas.microsoft.com/office/drawing/2014/main" id="{BD79E9FD-642C-F8D0-4759-3AC58DD596A4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585D658B-580A-DBD7-B1C7-635C1613B691}"/>
              </a:ext>
            </a:extLst>
          </p:cNvPr>
          <p:cNvSpPr txBox="1"/>
          <p:nvPr/>
        </p:nvSpPr>
        <p:spPr>
          <a:xfrm>
            <a:off x="203605" y="5893380"/>
            <a:ext cx="1155573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Jo sarežģītākas kļūst produktu plūsmas, jo nozīmīgākas kļūst RAS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8" name="Text 5">
            <a:extLst>
              <a:ext uri="{FF2B5EF4-FFF2-40B4-BE49-F238E27FC236}">
                <a16:creationId xmlns:a16="http://schemas.microsoft.com/office/drawing/2014/main" id="{1C05DB9D-AD50-4814-F7F9-3E5ADDAFDF87}"/>
              </a:ext>
            </a:extLst>
          </p:cNvPr>
          <p:cNvSpPr txBox="1"/>
          <p:nvPr/>
        </p:nvSpPr>
        <p:spPr>
          <a:xfrm>
            <a:off x="536329" y="1299214"/>
            <a:ext cx="7797395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600" b="0" i="1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Ražotāju atbildības sistēmu (RAS) veidu skaits, 2019-2025</a:t>
            </a:r>
            <a:endParaRPr kumimoji="0" lang="en-US" sz="1600" b="0" i="1" u="none" strike="noStrike" kern="1200" cap="none" spc="0" normalizeH="0" baseline="0" noProof="0">
              <a:ln>
                <a:noFill/>
              </a:ln>
              <a:solidFill>
                <a:srgbClr val="385723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77FAA41F-A704-62BB-A3EC-2488040155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graphicFrame>
        <p:nvGraphicFramePr>
          <p:cNvPr id="3" name="Chart 0">
            <a:extLst>
              <a:ext uri="{FF2B5EF4-FFF2-40B4-BE49-F238E27FC236}">
                <a16:creationId xmlns:a16="http://schemas.microsoft.com/office/drawing/2014/main" id="{12933FF5-BB2F-8CD1-BECB-3F0B7D29B1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41538008"/>
              </p:ext>
            </p:extLst>
          </p:nvPr>
        </p:nvGraphicFramePr>
        <p:xfrm>
          <a:off x="203605" y="1542403"/>
          <a:ext cx="9826220" cy="4114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3" name="Text 5">
            <a:extLst>
              <a:ext uri="{FF2B5EF4-FFF2-40B4-BE49-F238E27FC236}">
                <a16:creationId xmlns:a16="http://schemas.microsoft.com/office/drawing/2014/main" id="{B20112C7-FA89-E262-7302-AB7381FE0FDD}"/>
              </a:ext>
            </a:extLst>
          </p:cNvPr>
          <p:cNvSpPr txBox="1"/>
          <p:nvPr/>
        </p:nvSpPr>
        <p:spPr>
          <a:xfrm>
            <a:off x="9877425" y="4449314"/>
            <a:ext cx="2314574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900"/>
              </a:lnSpc>
              <a:buNone/>
            </a:pPr>
            <a:r>
              <a:rPr lang="lv-LV" sz="2800" b="1" dirty="0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NO 4</a:t>
            </a:r>
            <a:endParaRPr lang="en-US" sz="2800" dirty="0">
              <a:solidFill>
                <a:srgbClr val="1F3320"/>
              </a:solidFill>
              <a:latin typeface="Century Gothic" panose="020B0502020202020204" pitchFamily="34" charset="0"/>
            </a:endParaRPr>
          </a:p>
        </p:txBody>
      </p:sp>
      <p:sp>
        <p:nvSpPr>
          <p:cNvPr id="35" name="Text 5">
            <a:extLst>
              <a:ext uri="{FF2B5EF4-FFF2-40B4-BE49-F238E27FC236}">
                <a16:creationId xmlns:a16="http://schemas.microsoft.com/office/drawing/2014/main" id="{26D25AFF-CB9E-EFDA-8C4E-1C33EF9CC2C0}"/>
              </a:ext>
            </a:extLst>
          </p:cNvPr>
          <p:cNvSpPr txBox="1"/>
          <p:nvPr/>
        </p:nvSpPr>
        <p:spPr>
          <a:xfrm>
            <a:off x="9877426" y="2378288"/>
            <a:ext cx="2314574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900"/>
              </a:lnSpc>
              <a:buNone/>
            </a:pPr>
            <a:r>
              <a:rPr lang="lv-LV" sz="2800" b="1" dirty="0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UZ 9 </a:t>
            </a:r>
            <a:endParaRPr lang="en-US" sz="2800" dirty="0">
              <a:solidFill>
                <a:srgbClr val="1F3320"/>
              </a:solidFill>
              <a:latin typeface="Century Gothic" panose="020B0502020202020204" pitchFamily="34" charset="0"/>
            </a:endParaRPr>
          </a:p>
        </p:txBody>
      </p:sp>
      <p:sp>
        <p:nvSpPr>
          <p:cNvPr id="39" name="Shape 7">
            <a:extLst>
              <a:ext uri="{FF2B5EF4-FFF2-40B4-BE49-F238E27FC236}">
                <a16:creationId xmlns:a16="http://schemas.microsoft.com/office/drawing/2014/main" id="{8759F11B-9C9C-B0A7-01E0-6ED53BDD3924}"/>
              </a:ext>
            </a:extLst>
          </p:cNvPr>
          <p:cNvSpPr/>
          <p:nvPr/>
        </p:nvSpPr>
        <p:spPr>
          <a:xfrm rot="5400000">
            <a:off x="10373486" y="2998027"/>
            <a:ext cx="1234440" cy="1234440"/>
          </a:xfrm>
          <a:prstGeom prst="ellipse">
            <a:avLst/>
          </a:prstGeom>
          <a:solidFill>
            <a:srgbClr val="C9A227"/>
          </a:solidFill>
          <a:ln/>
        </p:spPr>
        <p:txBody>
          <a:bodyPr/>
          <a:lstStyle/>
          <a:p>
            <a:endParaRPr lang="lv-LV"/>
          </a:p>
        </p:txBody>
      </p:sp>
      <p:pic>
        <p:nvPicPr>
          <p:cNvPr id="41" name="Image 0" descr="/home/claude/work/icons/arrow_right_dark.png">
            <a:extLst>
              <a:ext uri="{FF2B5EF4-FFF2-40B4-BE49-F238E27FC236}">
                <a16:creationId xmlns:a16="http://schemas.microsoft.com/office/drawing/2014/main" id="{66795DFD-6563-214E-6699-F5C7CF2EA1F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rot="16200000">
            <a:off x="10533963" y="3158504"/>
            <a:ext cx="913486" cy="913486"/>
          </a:xfrm>
          <a:prstGeom prst="rect">
            <a:avLst/>
          </a:prstGeom>
        </p:spPr>
      </p:pic>
      <p:sp>
        <p:nvSpPr>
          <p:cNvPr id="233" name="TextBox 232">
            <a:extLst>
              <a:ext uri="{FF2B5EF4-FFF2-40B4-BE49-F238E27FC236}">
                <a16:creationId xmlns:a16="http://schemas.microsoft.com/office/drawing/2014/main" id="{39DB4120-AC36-8047-033D-656B8A8EB87E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35" name="Text 0">
            <a:extLst>
              <a:ext uri="{FF2B5EF4-FFF2-40B4-BE49-F238E27FC236}">
                <a16:creationId xmlns:a16="http://schemas.microsoft.com/office/drawing/2014/main" id="{9438F6D4-0700-D3BB-4EC7-1436D9DC0B6D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6598540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B5CB196-4C36-944D-1EBC-1BADB1324E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8;p13">
            <a:extLst>
              <a:ext uri="{FF2B5EF4-FFF2-40B4-BE49-F238E27FC236}">
                <a16:creationId xmlns:a16="http://schemas.microsoft.com/office/drawing/2014/main" id="{1745CAE2-1899-9DEE-FBB4-AA1507981964}"/>
              </a:ext>
            </a:extLst>
          </p:cNvPr>
          <p:cNvSpPr/>
          <p:nvPr/>
        </p:nvSpPr>
        <p:spPr>
          <a:xfrm rot="19288758">
            <a:off x="6587001" y="1066996"/>
            <a:ext cx="3345396" cy="3788690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33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AF7EB3F3-C263-2F8E-0342-728F62161BEE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61EC8325-B94D-72BC-B5AC-729C5AE0C244}"/>
              </a:ext>
            </a:extLst>
          </p:cNvPr>
          <p:cNvSpPr txBox="1"/>
          <p:nvPr/>
        </p:nvSpPr>
        <p:spPr>
          <a:xfrm>
            <a:off x="203605" y="5747063"/>
            <a:ext cx="1155573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Tirgū laistā apjoma izmaiņu novērtējums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6A6462FF-99FE-8916-8408-70E739DA479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graphicFrame>
        <p:nvGraphicFramePr>
          <p:cNvPr id="32" name="Chart 0">
            <a:extLst>
              <a:ext uri="{FF2B5EF4-FFF2-40B4-BE49-F238E27FC236}">
                <a16:creationId xmlns:a16="http://schemas.microsoft.com/office/drawing/2014/main" id="{046A81D9-85F0-6255-7295-F2EF6F652F0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4948082"/>
              </p:ext>
            </p:extLst>
          </p:nvPr>
        </p:nvGraphicFramePr>
        <p:xfrm>
          <a:off x="329565" y="1067303"/>
          <a:ext cx="7040880" cy="47228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4" name="Shape 3">
            <a:extLst>
              <a:ext uri="{FF2B5EF4-FFF2-40B4-BE49-F238E27FC236}">
                <a16:creationId xmlns:a16="http://schemas.microsoft.com/office/drawing/2014/main" id="{721728E5-164A-360B-046D-B538EC70D689}"/>
              </a:ext>
            </a:extLst>
          </p:cNvPr>
          <p:cNvSpPr/>
          <p:nvPr/>
        </p:nvSpPr>
        <p:spPr>
          <a:xfrm>
            <a:off x="8113395" y="1067302"/>
            <a:ext cx="3749040" cy="4206240"/>
          </a:xfrm>
          <a:prstGeom prst="roundRect">
            <a:avLst>
              <a:gd name="adj" fmla="val 1951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/>
          </a:p>
        </p:txBody>
      </p:sp>
      <p:sp>
        <p:nvSpPr>
          <p:cNvPr id="36" name="Shape 4">
            <a:extLst>
              <a:ext uri="{FF2B5EF4-FFF2-40B4-BE49-F238E27FC236}">
                <a16:creationId xmlns:a16="http://schemas.microsoft.com/office/drawing/2014/main" id="{56955D98-8123-94F6-0AF4-208AD7BCBEBA}"/>
              </a:ext>
            </a:extLst>
          </p:cNvPr>
          <p:cNvSpPr/>
          <p:nvPr/>
        </p:nvSpPr>
        <p:spPr>
          <a:xfrm>
            <a:off x="8406003" y="1341622"/>
            <a:ext cx="548640" cy="548640"/>
          </a:xfrm>
          <a:prstGeom prst="ellipse">
            <a:avLst/>
          </a:prstGeom>
          <a:solidFill>
            <a:srgbClr val="3E5C29"/>
          </a:solidFill>
          <a:ln/>
        </p:spPr>
        <p:txBody>
          <a:bodyPr/>
          <a:lstStyle/>
          <a:p>
            <a:endParaRPr lang="lv-LV"/>
          </a:p>
        </p:txBody>
      </p:sp>
      <p:pic>
        <p:nvPicPr>
          <p:cNvPr id="38" name="Image 0" descr="/home/claude/work/icons/trending_down_white.png">
            <a:extLst>
              <a:ext uri="{FF2B5EF4-FFF2-40B4-BE49-F238E27FC236}">
                <a16:creationId xmlns:a16="http://schemas.microsoft.com/office/drawing/2014/main" id="{8CE3E774-1907-67C6-7F90-238369D2DE1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77326" y="1412945"/>
            <a:ext cx="405994" cy="405994"/>
          </a:xfrm>
          <a:prstGeom prst="rect">
            <a:avLst/>
          </a:prstGeom>
        </p:spPr>
      </p:pic>
      <p:sp>
        <p:nvSpPr>
          <p:cNvPr id="40" name="Text 5">
            <a:extLst>
              <a:ext uri="{FF2B5EF4-FFF2-40B4-BE49-F238E27FC236}">
                <a16:creationId xmlns:a16="http://schemas.microsoft.com/office/drawing/2014/main" id="{011E11AA-C7D1-EE07-30C7-F2E7B073A963}"/>
              </a:ext>
            </a:extLst>
          </p:cNvPr>
          <p:cNvSpPr txBox="1"/>
          <p:nvPr/>
        </p:nvSpPr>
        <p:spPr>
          <a:xfrm>
            <a:off x="8406003" y="2027422"/>
            <a:ext cx="32004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FFFFFF"/>
                </a:solidFill>
                <a:latin typeface="Arial" pitchFamily="34" charset="0"/>
                <a:ea typeface="Arial" pitchFamily="34" charset="-122"/>
                <a:cs typeface="Arial" pitchFamily="34" charset="-120"/>
              </a:rPr>
              <a:t>-6,39%</a:t>
            </a:r>
            <a:endParaRPr lang="en-US" sz="2600"/>
          </a:p>
        </p:txBody>
      </p:sp>
      <p:sp>
        <p:nvSpPr>
          <p:cNvPr id="42" name="Text 6">
            <a:extLst>
              <a:ext uri="{FF2B5EF4-FFF2-40B4-BE49-F238E27FC236}">
                <a16:creationId xmlns:a16="http://schemas.microsoft.com/office/drawing/2014/main" id="{91D3CC8E-3E25-AD07-3204-31A81C049FA9}"/>
              </a:ext>
            </a:extLst>
          </p:cNvPr>
          <p:cNvSpPr txBox="1"/>
          <p:nvPr/>
        </p:nvSpPr>
        <p:spPr>
          <a:xfrm>
            <a:off x="8406003" y="2621782"/>
            <a:ext cx="3291840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 sz="1200">
                <a:solidFill>
                  <a:srgbClr val="D7DFCB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Kopējā radītā depozīta iepakojuma apjoma izmaiņas, 2024 → 2025</a:t>
            </a:r>
            <a:endParaRPr lang="en-US" sz="1200"/>
          </a:p>
        </p:txBody>
      </p:sp>
      <p:sp>
        <p:nvSpPr>
          <p:cNvPr id="44" name="Shape 7">
            <a:extLst>
              <a:ext uri="{FF2B5EF4-FFF2-40B4-BE49-F238E27FC236}">
                <a16:creationId xmlns:a16="http://schemas.microsoft.com/office/drawing/2014/main" id="{2CEB4BDC-5533-5E95-A4DD-9FBBF6AC8502}"/>
              </a:ext>
            </a:extLst>
          </p:cNvPr>
          <p:cNvSpPr/>
          <p:nvPr/>
        </p:nvSpPr>
        <p:spPr>
          <a:xfrm>
            <a:off x="8406003" y="3536182"/>
            <a:ext cx="3108960" cy="0"/>
          </a:xfrm>
          <a:prstGeom prst="line">
            <a:avLst/>
          </a:prstGeom>
          <a:noFill/>
          <a:ln w="12700">
            <a:solidFill>
              <a:srgbClr val="3E5138"/>
            </a:solidFill>
            <a:prstDash val="solid"/>
          </a:ln>
        </p:spPr>
        <p:txBody>
          <a:bodyPr/>
          <a:lstStyle/>
          <a:p>
            <a:endParaRPr lang="lv-LV"/>
          </a:p>
        </p:txBody>
      </p:sp>
      <p:sp>
        <p:nvSpPr>
          <p:cNvPr id="46" name="Text 8">
            <a:extLst>
              <a:ext uri="{FF2B5EF4-FFF2-40B4-BE49-F238E27FC236}">
                <a16:creationId xmlns:a16="http://schemas.microsoft.com/office/drawing/2014/main" id="{915ADBBD-CBC2-9404-C79C-A2D32627A247}"/>
              </a:ext>
            </a:extLst>
          </p:cNvPr>
          <p:cNvSpPr txBox="1"/>
          <p:nvPr/>
        </p:nvSpPr>
        <p:spPr>
          <a:xfrm>
            <a:off x="8406003" y="3719062"/>
            <a:ext cx="310896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300" b="1">
                <a:solidFill>
                  <a:srgbClr val="C9A227"/>
                </a:solidFill>
                <a:latin typeface="Arial" pitchFamily="34" charset="0"/>
                <a:ea typeface="Arial" pitchFamily="34" charset="-122"/>
                <a:cs typeface="Arial" pitchFamily="34" charset="-120"/>
              </a:rPr>
              <a:t>Melnais metāls</a:t>
            </a:r>
            <a:endParaRPr lang="en-US" sz="1300"/>
          </a:p>
        </p:txBody>
      </p:sp>
      <p:sp>
        <p:nvSpPr>
          <p:cNvPr id="48" name="Text 9">
            <a:extLst>
              <a:ext uri="{FF2B5EF4-FFF2-40B4-BE49-F238E27FC236}">
                <a16:creationId xmlns:a16="http://schemas.microsoft.com/office/drawing/2014/main" id="{E7BFFA90-C3BB-2CE2-138D-67BA52659818}"/>
              </a:ext>
            </a:extLst>
          </p:cNvPr>
          <p:cNvSpPr txBox="1"/>
          <p:nvPr/>
        </p:nvSpPr>
        <p:spPr>
          <a:xfrm>
            <a:off x="8406003" y="4084822"/>
            <a:ext cx="3291840" cy="105156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500"/>
              </a:lnSpc>
              <a:buNone/>
            </a:pPr>
            <a:r>
              <a:rPr lang="en-US" sz="1150">
                <a:solidFill>
                  <a:srgbClr val="AEBBA0"/>
                </a:solidFill>
                <a:latin typeface="Calibri" pitchFamily="34" charset="0"/>
                <a:ea typeface="Calibri" pitchFamily="34" charset="-122"/>
                <a:cs typeface="Calibri" pitchFamily="34" charset="-120"/>
              </a:rPr>
              <a:t>Vislielākais kritums — -74,94% (no 8,96 t līdz 2,24 t). Pārējiem materiāliem izmaiņas mērenas.</a:t>
            </a:r>
            <a:endParaRPr lang="en-US" sz="1150"/>
          </a:p>
        </p:txBody>
      </p:sp>
      <p:sp>
        <p:nvSpPr>
          <p:cNvPr id="50" name="Text 5">
            <a:extLst>
              <a:ext uri="{FF2B5EF4-FFF2-40B4-BE49-F238E27FC236}">
                <a16:creationId xmlns:a16="http://schemas.microsoft.com/office/drawing/2014/main" id="{922C9AAF-4F3C-A475-E7A2-DBAED3281D4C}"/>
              </a:ext>
            </a:extLst>
          </p:cNvPr>
          <p:cNvSpPr txBox="1"/>
          <p:nvPr/>
        </p:nvSpPr>
        <p:spPr>
          <a:xfrm>
            <a:off x="203605" y="6267995"/>
            <a:ext cx="1100732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000">
                <a:solidFill>
                  <a:srgbClr val="385723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Radītais izlietotā dzērienu depozīta iepakojuma daudzums pa materiāla veidiem, tonnas</a:t>
            </a:r>
            <a:endParaRPr kumimoji="0" lang="en-US" sz="2000" b="0" u="none" strike="noStrike" kern="1200" cap="none" spc="0" normalizeH="0" baseline="0" noProof="0">
              <a:ln>
                <a:noFill/>
              </a:ln>
              <a:solidFill>
                <a:srgbClr val="385723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29A78C0-5697-C77C-AB0D-70BE516107F4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58" name="Text 0">
            <a:extLst>
              <a:ext uri="{FF2B5EF4-FFF2-40B4-BE49-F238E27FC236}">
                <a16:creationId xmlns:a16="http://schemas.microsoft.com/office/drawing/2014/main" id="{6CC521BB-64ED-40CA-C844-4627034FCABF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76433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F502451-D722-F827-C44C-BC3AF11D61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Graphic 4">
            <a:extLst>
              <a:ext uri="{FF2B5EF4-FFF2-40B4-BE49-F238E27FC236}">
                <a16:creationId xmlns:a16="http://schemas.microsoft.com/office/drawing/2014/main" id="{196F48E0-19AF-AD3E-D205-5194D70B7774}"/>
              </a:ext>
            </a:extLst>
          </p:cNvPr>
          <p:cNvGrpSpPr/>
          <p:nvPr/>
        </p:nvGrpSpPr>
        <p:grpSpPr>
          <a:xfrm>
            <a:off x="2297802" y="969307"/>
            <a:ext cx="7797395" cy="4693815"/>
            <a:chOff x="3714750" y="1048702"/>
            <a:chExt cx="11657838" cy="7067455"/>
          </a:xfrm>
          <a:solidFill>
            <a:schemeClr val="bg1">
              <a:lumMod val="95000"/>
            </a:schemeClr>
          </a:solidFill>
        </p:grpSpPr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E409FF7-F64B-22C2-5E27-464473AD56A0}"/>
                </a:ext>
              </a:extLst>
            </p:cNvPr>
            <p:cNvSpPr/>
            <p:nvPr/>
          </p:nvSpPr>
          <p:spPr>
            <a:xfrm>
              <a:off x="9910095" y="1108519"/>
              <a:ext cx="677799" cy="828960"/>
            </a:xfrm>
            <a:custGeom>
              <a:avLst/>
              <a:gdLst>
                <a:gd name="connsiteX0" fmla="*/ 423291 w 677799"/>
                <a:gd name="connsiteY0" fmla="*/ 1238 h 828960"/>
                <a:gd name="connsiteX1" fmla="*/ 420624 w 677799"/>
                <a:gd name="connsiteY1" fmla="*/ 23146 h 828960"/>
                <a:gd name="connsiteX2" fmla="*/ 454914 w 677799"/>
                <a:gd name="connsiteY2" fmla="*/ 62198 h 828960"/>
                <a:gd name="connsiteX3" fmla="*/ 451104 w 677799"/>
                <a:gd name="connsiteY3" fmla="*/ 103061 h 828960"/>
                <a:gd name="connsiteX4" fmla="*/ 439674 w 677799"/>
                <a:gd name="connsiteY4" fmla="*/ 120206 h 828960"/>
                <a:gd name="connsiteX5" fmla="*/ 439674 w 677799"/>
                <a:gd name="connsiteY5" fmla="*/ 161163 h 828960"/>
                <a:gd name="connsiteX6" fmla="*/ 415862 w 677799"/>
                <a:gd name="connsiteY6" fmla="*/ 197358 h 828960"/>
                <a:gd name="connsiteX7" fmla="*/ 437769 w 677799"/>
                <a:gd name="connsiteY7" fmla="*/ 261175 h 828960"/>
                <a:gd name="connsiteX8" fmla="*/ 450152 w 677799"/>
                <a:gd name="connsiteY8" fmla="*/ 276416 h 828960"/>
                <a:gd name="connsiteX9" fmla="*/ 477774 w 677799"/>
                <a:gd name="connsiteY9" fmla="*/ 284988 h 828960"/>
                <a:gd name="connsiteX10" fmla="*/ 491109 w 677799"/>
                <a:gd name="connsiteY10" fmla="*/ 325946 h 828960"/>
                <a:gd name="connsiteX11" fmla="*/ 467296 w 677799"/>
                <a:gd name="connsiteY11" fmla="*/ 355664 h 828960"/>
                <a:gd name="connsiteX12" fmla="*/ 461582 w 677799"/>
                <a:gd name="connsiteY12" fmla="*/ 382334 h 828960"/>
                <a:gd name="connsiteX13" fmla="*/ 494919 w 677799"/>
                <a:gd name="connsiteY13" fmla="*/ 439484 h 828960"/>
                <a:gd name="connsiteX14" fmla="*/ 565404 w 677799"/>
                <a:gd name="connsiteY14" fmla="*/ 469964 h 828960"/>
                <a:gd name="connsiteX15" fmla="*/ 609219 w 677799"/>
                <a:gd name="connsiteY15" fmla="*/ 547116 h 828960"/>
                <a:gd name="connsiteX16" fmla="*/ 610172 w 677799"/>
                <a:gd name="connsiteY16" fmla="*/ 600361 h 828960"/>
                <a:gd name="connsiteX17" fmla="*/ 659702 w 677799"/>
                <a:gd name="connsiteY17" fmla="*/ 626078 h 828960"/>
                <a:gd name="connsiteX18" fmla="*/ 675894 w 677799"/>
                <a:gd name="connsiteY18" fmla="*/ 645128 h 828960"/>
                <a:gd name="connsiteX19" fmla="*/ 661607 w 677799"/>
                <a:gd name="connsiteY19" fmla="*/ 677513 h 828960"/>
                <a:gd name="connsiteX20" fmla="*/ 677799 w 677799"/>
                <a:gd name="connsiteY20" fmla="*/ 708946 h 828960"/>
                <a:gd name="connsiteX21" fmla="*/ 673989 w 677799"/>
                <a:gd name="connsiteY21" fmla="*/ 792766 h 828960"/>
                <a:gd name="connsiteX22" fmla="*/ 673989 w 677799"/>
                <a:gd name="connsiteY22" fmla="*/ 792766 h 828960"/>
                <a:gd name="connsiteX23" fmla="*/ 646366 w 677799"/>
                <a:gd name="connsiteY23" fmla="*/ 818483 h 828960"/>
                <a:gd name="connsiteX24" fmla="*/ 619697 w 677799"/>
                <a:gd name="connsiteY24" fmla="*/ 791813 h 828960"/>
                <a:gd name="connsiteX25" fmla="*/ 565404 w 677799"/>
                <a:gd name="connsiteY25" fmla="*/ 760381 h 828960"/>
                <a:gd name="connsiteX26" fmla="*/ 506349 w 677799"/>
                <a:gd name="connsiteY26" fmla="*/ 668941 h 828960"/>
                <a:gd name="connsiteX27" fmla="*/ 482537 w 677799"/>
                <a:gd name="connsiteY27" fmla="*/ 667988 h 828960"/>
                <a:gd name="connsiteX28" fmla="*/ 446341 w 677799"/>
                <a:gd name="connsiteY28" fmla="*/ 676561 h 828960"/>
                <a:gd name="connsiteX29" fmla="*/ 431102 w 677799"/>
                <a:gd name="connsiteY29" fmla="*/ 692753 h 828960"/>
                <a:gd name="connsiteX30" fmla="*/ 431102 w 677799"/>
                <a:gd name="connsiteY30" fmla="*/ 711803 h 828960"/>
                <a:gd name="connsiteX31" fmla="*/ 464439 w 677799"/>
                <a:gd name="connsiteY31" fmla="*/ 733711 h 828960"/>
                <a:gd name="connsiteX32" fmla="*/ 466344 w 677799"/>
                <a:gd name="connsiteY32" fmla="*/ 808006 h 828960"/>
                <a:gd name="connsiteX33" fmla="*/ 457771 w 677799"/>
                <a:gd name="connsiteY33" fmla="*/ 828008 h 828960"/>
                <a:gd name="connsiteX34" fmla="*/ 441579 w 677799"/>
                <a:gd name="connsiteY34" fmla="*/ 828961 h 828960"/>
                <a:gd name="connsiteX35" fmla="*/ 427291 w 677799"/>
                <a:gd name="connsiteY35" fmla="*/ 799433 h 828960"/>
                <a:gd name="connsiteX36" fmla="*/ 377762 w 677799"/>
                <a:gd name="connsiteY36" fmla="*/ 775621 h 828960"/>
                <a:gd name="connsiteX37" fmla="*/ 324517 w 677799"/>
                <a:gd name="connsiteY37" fmla="*/ 773716 h 828960"/>
                <a:gd name="connsiteX38" fmla="*/ 268319 w 677799"/>
                <a:gd name="connsiteY38" fmla="*/ 824770 h 828960"/>
                <a:gd name="connsiteX39" fmla="*/ 268319 w 677799"/>
                <a:gd name="connsiteY39" fmla="*/ 824770 h 828960"/>
                <a:gd name="connsiteX40" fmla="*/ 217837 w 677799"/>
                <a:gd name="connsiteY40" fmla="*/ 795242 h 828960"/>
                <a:gd name="connsiteX41" fmla="*/ 176879 w 677799"/>
                <a:gd name="connsiteY41" fmla="*/ 811435 h 828960"/>
                <a:gd name="connsiteX42" fmla="*/ 160687 w 677799"/>
                <a:gd name="connsiteY42" fmla="*/ 801910 h 828960"/>
                <a:gd name="connsiteX43" fmla="*/ 154019 w 677799"/>
                <a:gd name="connsiteY43" fmla="*/ 778097 h 828960"/>
                <a:gd name="connsiteX44" fmla="*/ 97822 w 677799"/>
                <a:gd name="connsiteY44" fmla="*/ 754285 h 828960"/>
                <a:gd name="connsiteX45" fmla="*/ 78772 w 677799"/>
                <a:gd name="connsiteY45" fmla="*/ 682847 h 828960"/>
                <a:gd name="connsiteX46" fmla="*/ 69247 w 677799"/>
                <a:gd name="connsiteY46" fmla="*/ 673322 h 828960"/>
                <a:gd name="connsiteX47" fmla="*/ 77058 w 677799"/>
                <a:gd name="connsiteY47" fmla="*/ 650081 h 828960"/>
                <a:gd name="connsiteX48" fmla="*/ 54007 w 677799"/>
                <a:gd name="connsiteY48" fmla="*/ 525780 h 828960"/>
                <a:gd name="connsiteX49" fmla="*/ 3524 w 677799"/>
                <a:gd name="connsiteY49" fmla="*/ 493395 h 828960"/>
                <a:gd name="connsiteX50" fmla="*/ 0 w 677799"/>
                <a:gd name="connsiteY50" fmla="*/ 278511 h 828960"/>
                <a:gd name="connsiteX51" fmla="*/ 0 w 677799"/>
                <a:gd name="connsiteY51" fmla="*/ 278511 h 828960"/>
                <a:gd name="connsiteX52" fmla="*/ 102108 w 677799"/>
                <a:gd name="connsiteY52" fmla="*/ 222123 h 828960"/>
                <a:gd name="connsiteX53" fmla="*/ 188023 w 677799"/>
                <a:gd name="connsiteY53" fmla="*/ 161449 h 828960"/>
                <a:gd name="connsiteX54" fmla="*/ 254032 w 677799"/>
                <a:gd name="connsiteY54" fmla="*/ 166211 h 828960"/>
                <a:gd name="connsiteX55" fmla="*/ 278225 w 677799"/>
                <a:gd name="connsiteY55" fmla="*/ 155067 h 828960"/>
                <a:gd name="connsiteX56" fmla="*/ 393002 w 677799"/>
                <a:gd name="connsiteY56" fmla="*/ 0 h 82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677799" h="828960">
                  <a:moveTo>
                    <a:pt x="423291" y="1238"/>
                  </a:moveTo>
                  <a:lnTo>
                    <a:pt x="420624" y="23146"/>
                  </a:lnTo>
                  <a:lnTo>
                    <a:pt x="454914" y="62198"/>
                  </a:lnTo>
                  <a:lnTo>
                    <a:pt x="451104" y="103061"/>
                  </a:lnTo>
                  <a:lnTo>
                    <a:pt x="439674" y="120206"/>
                  </a:lnTo>
                  <a:lnTo>
                    <a:pt x="439674" y="161163"/>
                  </a:lnTo>
                  <a:lnTo>
                    <a:pt x="415862" y="197358"/>
                  </a:lnTo>
                  <a:lnTo>
                    <a:pt x="437769" y="261175"/>
                  </a:lnTo>
                  <a:lnTo>
                    <a:pt x="450152" y="276416"/>
                  </a:lnTo>
                  <a:lnTo>
                    <a:pt x="477774" y="284988"/>
                  </a:lnTo>
                  <a:lnTo>
                    <a:pt x="491109" y="325946"/>
                  </a:lnTo>
                  <a:lnTo>
                    <a:pt x="467296" y="355664"/>
                  </a:lnTo>
                  <a:lnTo>
                    <a:pt x="461582" y="382334"/>
                  </a:lnTo>
                  <a:lnTo>
                    <a:pt x="494919" y="439484"/>
                  </a:lnTo>
                  <a:lnTo>
                    <a:pt x="565404" y="469964"/>
                  </a:lnTo>
                  <a:lnTo>
                    <a:pt x="609219" y="547116"/>
                  </a:lnTo>
                  <a:lnTo>
                    <a:pt x="610172" y="600361"/>
                  </a:lnTo>
                  <a:lnTo>
                    <a:pt x="659702" y="626078"/>
                  </a:lnTo>
                  <a:lnTo>
                    <a:pt x="675894" y="645128"/>
                  </a:lnTo>
                  <a:lnTo>
                    <a:pt x="661607" y="677513"/>
                  </a:lnTo>
                  <a:lnTo>
                    <a:pt x="677799" y="708946"/>
                  </a:lnTo>
                  <a:lnTo>
                    <a:pt x="673989" y="792766"/>
                  </a:lnTo>
                  <a:lnTo>
                    <a:pt x="673989" y="792766"/>
                  </a:lnTo>
                  <a:lnTo>
                    <a:pt x="646366" y="818483"/>
                  </a:lnTo>
                  <a:lnTo>
                    <a:pt x="619697" y="791813"/>
                  </a:lnTo>
                  <a:lnTo>
                    <a:pt x="565404" y="760381"/>
                  </a:lnTo>
                  <a:lnTo>
                    <a:pt x="506349" y="668941"/>
                  </a:lnTo>
                  <a:lnTo>
                    <a:pt x="482537" y="667988"/>
                  </a:lnTo>
                  <a:lnTo>
                    <a:pt x="446341" y="676561"/>
                  </a:lnTo>
                  <a:lnTo>
                    <a:pt x="431102" y="692753"/>
                  </a:lnTo>
                  <a:lnTo>
                    <a:pt x="431102" y="711803"/>
                  </a:lnTo>
                  <a:lnTo>
                    <a:pt x="464439" y="733711"/>
                  </a:lnTo>
                  <a:lnTo>
                    <a:pt x="466344" y="808006"/>
                  </a:lnTo>
                  <a:lnTo>
                    <a:pt x="457771" y="828008"/>
                  </a:lnTo>
                  <a:lnTo>
                    <a:pt x="441579" y="828961"/>
                  </a:lnTo>
                  <a:lnTo>
                    <a:pt x="427291" y="799433"/>
                  </a:lnTo>
                  <a:lnTo>
                    <a:pt x="377762" y="775621"/>
                  </a:lnTo>
                  <a:lnTo>
                    <a:pt x="324517" y="773716"/>
                  </a:lnTo>
                  <a:lnTo>
                    <a:pt x="268319" y="824770"/>
                  </a:lnTo>
                  <a:lnTo>
                    <a:pt x="268319" y="824770"/>
                  </a:lnTo>
                  <a:lnTo>
                    <a:pt x="217837" y="795242"/>
                  </a:lnTo>
                  <a:lnTo>
                    <a:pt x="176879" y="811435"/>
                  </a:lnTo>
                  <a:lnTo>
                    <a:pt x="160687" y="801910"/>
                  </a:lnTo>
                  <a:lnTo>
                    <a:pt x="154019" y="778097"/>
                  </a:lnTo>
                  <a:lnTo>
                    <a:pt x="97822" y="754285"/>
                  </a:lnTo>
                  <a:lnTo>
                    <a:pt x="78772" y="682847"/>
                  </a:lnTo>
                  <a:lnTo>
                    <a:pt x="69247" y="673322"/>
                  </a:lnTo>
                  <a:lnTo>
                    <a:pt x="77058" y="650081"/>
                  </a:lnTo>
                  <a:lnTo>
                    <a:pt x="54007" y="525780"/>
                  </a:lnTo>
                  <a:lnTo>
                    <a:pt x="3524" y="493395"/>
                  </a:lnTo>
                  <a:lnTo>
                    <a:pt x="0" y="278511"/>
                  </a:lnTo>
                  <a:lnTo>
                    <a:pt x="0" y="278511"/>
                  </a:lnTo>
                  <a:lnTo>
                    <a:pt x="102108" y="222123"/>
                  </a:lnTo>
                  <a:lnTo>
                    <a:pt x="188023" y="161449"/>
                  </a:lnTo>
                  <a:lnTo>
                    <a:pt x="254032" y="166211"/>
                  </a:lnTo>
                  <a:lnTo>
                    <a:pt x="278225" y="155067"/>
                  </a:lnTo>
                  <a:lnTo>
                    <a:pt x="393002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8E0C57C-A8D7-6AD8-D117-3D04C2176569}"/>
                </a:ext>
              </a:extLst>
            </p:cNvPr>
            <p:cNvSpPr/>
            <p:nvPr/>
          </p:nvSpPr>
          <p:spPr>
            <a:xfrm>
              <a:off x="12489275" y="7314819"/>
              <a:ext cx="295846" cy="325659"/>
            </a:xfrm>
            <a:custGeom>
              <a:avLst/>
              <a:gdLst>
                <a:gd name="connsiteX0" fmla="*/ 238696 w 295846"/>
                <a:gd name="connsiteY0" fmla="*/ 0 h 325659"/>
                <a:gd name="connsiteX1" fmla="*/ 247840 w 295846"/>
                <a:gd name="connsiteY1" fmla="*/ 6858 h 325659"/>
                <a:gd name="connsiteX2" fmla="*/ 276415 w 295846"/>
                <a:gd name="connsiteY2" fmla="*/ 97060 h 325659"/>
                <a:gd name="connsiteX3" fmla="*/ 275272 w 295846"/>
                <a:gd name="connsiteY3" fmla="*/ 194214 h 325659"/>
                <a:gd name="connsiteX4" fmla="*/ 293561 w 295846"/>
                <a:gd name="connsiteY4" fmla="*/ 222789 h 325659"/>
                <a:gd name="connsiteX5" fmla="*/ 295846 w 295846"/>
                <a:gd name="connsiteY5" fmla="*/ 243364 h 325659"/>
                <a:gd name="connsiteX6" fmla="*/ 214693 w 295846"/>
                <a:gd name="connsiteY6" fmla="*/ 276510 h 325659"/>
                <a:gd name="connsiteX7" fmla="*/ 183832 w 295846"/>
                <a:gd name="connsiteY7" fmla="*/ 301657 h 325659"/>
                <a:gd name="connsiteX8" fmla="*/ 178117 w 295846"/>
                <a:gd name="connsiteY8" fmla="*/ 323373 h 325659"/>
                <a:gd name="connsiteX9" fmla="*/ 157543 w 295846"/>
                <a:gd name="connsiteY9" fmla="*/ 325660 h 325659"/>
                <a:gd name="connsiteX10" fmla="*/ 126682 w 295846"/>
                <a:gd name="connsiteY10" fmla="*/ 295942 h 325659"/>
                <a:gd name="connsiteX11" fmla="*/ 109538 w 295846"/>
                <a:gd name="connsiteY11" fmla="*/ 295942 h 325659"/>
                <a:gd name="connsiteX12" fmla="*/ 87916 w 295846"/>
                <a:gd name="connsiteY12" fmla="*/ 322230 h 325659"/>
                <a:gd name="connsiteX13" fmla="*/ 71914 w 295846"/>
                <a:gd name="connsiteY13" fmla="*/ 284512 h 325659"/>
                <a:gd name="connsiteX14" fmla="*/ 51339 w 295846"/>
                <a:gd name="connsiteY14" fmla="*/ 263937 h 325659"/>
                <a:gd name="connsiteX15" fmla="*/ 79914 w 295846"/>
                <a:gd name="connsiteY15" fmla="*/ 222789 h 325659"/>
                <a:gd name="connsiteX16" fmla="*/ 37623 w 295846"/>
                <a:gd name="connsiteY16" fmla="*/ 145066 h 325659"/>
                <a:gd name="connsiteX17" fmla="*/ 0 w 295846"/>
                <a:gd name="connsiteY17" fmla="*/ 109823 h 325659"/>
                <a:gd name="connsiteX18" fmla="*/ 1048 w 295846"/>
                <a:gd name="connsiteY18" fmla="*/ 85630 h 325659"/>
                <a:gd name="connsiteX19" fmla="*/ 42196 w 295846"/>
                <a:gd name="connsiteY19" fmla="*/ 70866 h 325659"/>
                <a:gd name="connsiteX20" fmla="*/ 125539 w 295846"/>
                <a:gd name="connsiteY20" fmla="*/ 121062 h 325659"/>
                <a:gd name="connsiteX21" fmla="*/ 164401 w 295846"/>
                <a:gd name="connsiteY21" fmla="*/ 123348 h 325659"/>
                <a:gd name="connsiteX22" fmla="*/ 182689 w 295846"/>
                <a:gd name="connsiteY22" fmla="*/ 108489 h 325659"/>
                <a:gd name="connsiteX23" fmla="*/ 182689 w 295846"/>
                <a:gd name="connsiteY23" fmla="*/ 108489 h 3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5846" h="325659">
                  <a:moveTo>
                    <a:pt x="238696" y="0"/>
                  </a:moveTo>
                  <a:lnTo>
                    <a:pt x="247840" y="6858"/>
                  </a:lnTo>
                  <a:lnTo>
                    <a:pt x="276415" y="97060"/>
                  </a:lnTo>
                  <a:lnTo>
                    <a:pt x="275272" y="194214"/>
                  </a:lnTo>
                  <a:lnTo>
                    <a:pt x="293561" y="222789"/>
                  </a:lnTo>
                  <a:lnTo>
                    <a:pt x="295846" y="243364"/>
                  </a:lnTo>
                  <a:lnTo>
                    <a:pt x="214693" y="276510"/>
                  </a:lnTo>
                  <a:lnTo>
                    <a:pt x="183832" y="301657"/>
                  </a:lnTo>
                  <a:lnTo>
                    <a:pt x="178117" y="323373"/>
                  </a:lnTo>
                  <a:lnTo>
                    <a:pt x="157543" y="325660"/>
                  </a:lnTo>
                  <a:lnTo>
                    <a:pt x="126682" y="295942"/>
                  </a:lnTo>
                  <a:lnTo>
                    <a:pt x="109538" y="295942"/>
                  </a:lnTo>
                  <a:lnTo>
                    <a:pt x="87916" y="322230"/>
                  </a:lnTo>
                  <a:lnTo>
                    <a:pt x="71914" y="284512"/>
                  </a:lnTo>
                  <a:lnTo>
                    <a:pt x="51339" y="263937"/>
                  </a:lnTo>
                  <a:lnTo>
                    <a:pt x="79914" y="222789"/>
                  </a:lnTo>
                  <a:lnTo>
                    <a:pt x="37623" y="145066"/>
                  </a:lnTo>
                  <a:lnTo>
                    <a:pt x="0" y="109823"/>
                  </a:lnTo>
                  <a:lnTo>
                    <a:pt x="1048" y="85630"/>
                  </a:lnTo>
                  <a:lnTo>
                    <a:pt x="42196" y="70866"/>
                  </a:lnTo>
                  <a:lnTo>
                    <a:pt x="125539" y="121062"/>
                  </a:lnTo>
                  <a:lnTo>
                    <a:pt x="164401" y="123348"/>
                  </a:lnTo>
                  <a:lnTo>
                    <a:pt x="182689" y="108489"/>
                  </a:lnTo>
                  <a:lnTo>
                    <a:pt x="182689" y="1084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87A58D-A1BA-6A81-04AD-2AF9CA5814A2}"/>
                </a:ext>
              </a:extLst>
            </p:cNvPr>
            <p:cNvSpPr/>
            <p:nvPr/>
          </p:nvSpPr>
          <p:spPr>
            <a:xfrm>
              <a:off x="7971282" y="5178456"/>
              <a:ext cx="280416" cy="286988"/>
            </a:xfrm>
            <a:custGeom>
              <a:avLst/>
              <a:gdLst>
                <a:gd name="connsiteX0" fmla="*/ 251460 w 280416"/>
                <a:gd name="connsiteY0" fmla="*/ 143732 h 286988"/>
                <a:gd name="connsiteX1" fmla="*/ 228600 w 280416"/>
                <a:gd name="connsiteY1" fmla="*/ 134588 h 286988"/>
                <a:gd name="connsiteX2" fmla="*/ 208788 w 280416"/>
                <a:gd name="connsiteY2" fmla="*/ 145256 h 286988"/>
                <a:gd name="connsiteX3" fmla="*/ 204216 w 280416"/>
                <a:gd name="connsiteY3" fmla="*/ 162020 h 286988"/>
                <a:gd name="connsiteX4" fmla="*/ 251460 w 280416"/>
                <a:gd name="connsiteY4" fmla="*/ 184880 h 286988"/>
                <a:gd name="connsiteX5" fmla="*/ 246888 w 280416"/>
                <a:gd name="connsiteY5" fmla="*/ 203168 h 286988"/>
                <a:gd name="connsiteX6" fmla="*/ 138684 w 280416"/>
                <a:gd name="connsiteY6" fmla="*/ 238220 h 286988"/>
                <a:gd name="connsiteX7" fmla="*/ 123444 w 280416"/>
                <a:gd name="connsiteY7" fmla="*/ 273272 h 286988"/>
                <a:gd name="connsiteX8" fmla="*/ 103632 w 280416"/>
                <a:gd name="connsiteY8" fmla="*/ 286988 h 286988"/>
                <a:gd name="connsiteX9" fmla="*/ 80772 w 280416"/>
                <a:gd name="connsiteY9" fmla="*/ 270224 h 286988"/>
                <a:gd name="connsiteX10" fmla="*/ 77724 w 280416"/>
                <a:gd name="connsiteY10" fmla="*/ 241268 h 286988"/>
                <a:gd name="connsiteX11" fmla="*/ 92964 w 280416"/>
                <a:gd name="connsiteY11" fmla="*/ 192500 h 286988"/>
                <a:gd name="connsiteX12" fmla="*/ 86868 w 280416"/>
                <a:gd name="connsiteY12" fmla="*/ 166592 h 286988"/>
                <a:gd name="connsiteX13" fmla="*/ 24384 w 280416"/>
                <a:gd name="connsiteY13" fmla="*/ 110204 h 286988"/>
                <a:gd name="connsiteX14" fmla="*/ 9144 w 280416"/>
                <a:gd name="connsiteY14" fmla="*/ 90392 h 286988"/>
                <a:gd name="connsiteX15" fmla="*/ 0 w 280416"/>
                <a:gd name="connsiteY15" fmla="*/ 53816 h 286988"/>
                <a:gd name="connsiteX16" fmla="*/ 9144 w 280416"/>
                <a:gd name="connsiteY16" fmla="*/ 30956 h 286988"/>
                <a:gd name="connsiteX17" fmla="*/ 32004 w 280416"/>
                <a:gd name="connsiteY17" fmla="*/ 27908 h 286988"/>
                <a:gd name="connsiteX18" fmla="*/ 85344 w 280416"/>
                <a:gd name="connsiteY18" fmla="*/ 55340 h 286988"/>
                <a:gd name="connsiteX19" fmla="*/ 140208 w 280416"/>
                <a:gd name="connsiteY19" fmla="*/ 12763 h 286988"/>
                <a:gd name="connsiteX20" fmla="*/ 140208 w 280416"/>
                <a:gd name="connsiteY20" fmla="*/ 12763 h 286988"/>
                <a:gd name="connsiteX21" fmla="*/ 162878 w 280416"/>
                <a:gd name="connsiteY21" fmla="*/ 0 h 286988"/>
                <a:gd name="connsiteX22" fmla="*/ 162878 w 280416"/>
                <a:gd name="connsiteY22" fmla="*/ 0 h 286988"/>
                <a:gd name="connsiteX23" fmla="*/ 185928 w 280416"/>
                <a:gd name="connsiteY23" fmla="*/ 14288 h 286988"/>
                <a:gd name="connsiteX24" fmla="*/ 263652 w 280416"/>
                <a:gd name="connsiteY24" fmla="*/ 15811 h 286988"/>
                <a:gd name="connsiteX25" fmla="*/ 274320 w 280416"/>
                <a:gd name="connsiteY25" fmla="*/ 47720 h 286988"/>
                <a:gd name="connsiteX26" fmla="*/ 256032 w 280416"/>
                <a:gd name="connsiteY26" fmla="*/ 88868 h 286988"/>
                <a:gd name="connsiteX27" fmla="*/ 278892 w 280416"/>
                <a:gd name="connsiteY27" fmla="*/ 101060 h 286988"/>
                <a:gd name="connsiteX28" fmla="*/ 280416 w 280416"/>
                <a:gd name="connsiteY28" fmla="*/ 120872 h 286988"/>
                <a:gd name="connsiteX29" fmla="*/ 271272 w 280416"/>
                <a:gd name="connsiteY29" fmla="*/ 137636 h 28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80416" h="286988">
                  <a:moveTo>
                    <a:pt x="251460" y="143732"/>
                  </a:moveTo>
                  <a:lnTo>
                    <a:pt x="228600" y="134588"/>
                  </a:lnTo>
                  <a:lnTo>
                    <a:pt x="208788" y="145256"/>
                  </a:lnTo>
                  <a:lnTo>
                    <a:pt x="204216" y="162020"/>
                  </a:lnTo>
                  <a:lnTo>
                    <a:pt x="251460" y="184880"/>
                  </a:lnTo>
                  <a:lnTo>
                    <a:pt x="246888" y="203168"/>
                  </a:lnTo>
                  <a:lnTo>
                    <a:pt x="138684" y="238220"/>
                  </a:lnTo>
                  <a:lnTo>
                    <a:pt x="123444" y="273272"/>
                  </a:lnTo>
                  <a:lnTo>
                    <a:pt x="103632" y="286988"/>
                  </a:lnTo>
                  <a:lnTo>
                    <a:pt x="80772" y="270224"/>
                  </a:lnTo>
                  <a:lnTo>
                    <a:pt x="77724" y="241268"/>
                  </a:lnTo>
                  <a:lnTo>
                    <a:pt x="92964" y="192500"/>
                  </a:lnTo>
                  <a:lnTo>
                    <a:pt x="86868" y="166592"/>
                  </a:lnTo>
                  <a:lnTo>
                    <a:pt x="24384" y="110204"/>
                  </a:lnTo>
                  <a:lnTo>
                    <a:pt x="9144" y="90392"/>
                  </a:lnTo>
                  <a:lnTo>
                    <a:pt x="0" y="53816"/>
                  </a:lnTo>
                  <a:lnTo>
                    <a:pt x="9144" y="30956"/>
                  </a:lnTo>
                  <a:lnTo>
                    <a:pt x="32004" y="27908"/>
                  </a:lnTo>
                  <a:lnTo>
                    <a:pt x="85344" y="55340"/>
                  </a:lnTo>
                  <a:lnTo>
                    <a:pt x="140208" y="12763"/>
                  </a:lnTo>
                  <a:lnTo>
                    <a:pt x="140208" y="12763"/>
                  </a:lnTo>
                  <a:lnTo>
                    <a:pt x="162878" y="0"/>
                  </a:lnTo>
                  <a:lnTo>
                    <a:pt x="162878" y="0"/>
                  </a:lnTo>
                  <a:lnTo>
                    <a:pt x="185928" y="14288"/>
                  </a:lnTo>
                  <a:lnTo>
                    <a:pt x="263652" y="15811"/>
                  </a:lnTo>
                  <a:lnTo>
                    <a:pt x="274320" y="47720"/>
                  </a:lnTo>
                  <a:lnTo>
                    <a:pt x="256032" y="88868"/>
                  </a:lnTo>
                  <a:lnTo>
                    <a:pt x="278892" y="101060"/>
                  </a:lnTo>
                  <a:lnTo>
                    <a:pt x="280416" y="120872"/>
                  </a:lnTo>
                  <a:lnTo>
                    <a:pt x="271272" y="1376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D063A67-D544-AB29-80F6-633509A094CB}"/>
                </a:ext>
              </a:extLst>
            </p:cNvPr>
            <p:cNvSpPr/>
            <p:nvPr/>
          </p:nvSpPr>
          <p:spPr>
            <a:xfrm>
              <a:off x="11495627" y="5655659"/>
              <a:ext cx="176212" cy="164782"/>
            </a:xfrm>
            <a:custGeom>
              <a:avLst/>
              <a:gdLst>
                <a:gd name="connsiteX0" fmla="*/ 1524 w 176212"/>
                <a:gd name="connsiteY0" fmla="*/ 135827 h 164782"/>
                <a:gd name="connsiteX1" fmla="*/ 0 w 176212"/>
                <a:gd name="connsiteY1" fmla="*/ 125540 h 164782"/>
                <a:gd name="connsiteX2" fmla="*/ 0 w 176212"/>
                <a:gd name="connsiteY2" fmla="*/ 125540 h 164782"/>
                <a:gd name="connsiteX3" fmla="*/ 952 w 176212"/>
                <a:gd name="connsiteY3" fmla="*/ 94107 h 164782"/>
                <a:gd name="connsiteX4" fmla="*/ 13335 w 176212"/>
                <a:gd name="connsiteY4" fmla="*/ 85535 h 164782"/>
                <a:gd name="connsiteX5" fmla="*/ 24765 w 176212"/>
                <a:gd name="connsiteY5" fmla="*/ 42672 h 164782"/>
                <a:gd name="connsiteX6" fmla="*/ 15240 w 176212"/>
                <a:gd name="connsiteY6" fmla="*/ 15050 h 164782"/>
                <a:gd name="connsiteX7" fmla="*/ 15240 w 176212"/>
                <a:gd name="connsiteY7" fmla="*/ 15050 h 164782"/>
                <a:gd name="connsiteX8" fmla="*/ 52388 w 176212"/>
                <a:gd name="connsiteY8" fmla="*/ 0 h 164782"/>
                <a:gd name="connsiteX9" fmla="*/ 96202 w 176212"/>
                <a:gd name="connsiteY9" fmla="*/ 953 h 164782"/>
                <a:gd name="connsiteX10" fmla="*/ 124777 w 176212"/>
                <a:gd name="connsiteY10" fmla="*/ 24765 h 164782"/>
                <a:gd name="connsiteX11" fmla="*/ 154305 w 176212"/>
                <a:gd name="connsiteY11" fmla="*/ 20003 h 164782"/>
                <a:gd name="connsiteX12" fmla="*/ 176213 w 176212"/>
                <a:gd name="connsiteY12" fmla="*/ 29528 h 164782"/>
                <a:gd name="connsiteX13" fmla="*/ 173355 w 176212"/>
                <a:gd name="connsiteY13" fmla="*/ 53340 h 164782"/>
                <a:gd name="connsiteX14" fmla="*/ 148590 w 176212"/>
                <a:gd name="connsiteY14" fmla="*/ 56198 h 164782"/>
                <a:gd name="connsiteX15" fmla="*/ 136207 w 176212"/>
                <a:gd name="connsiteY15" fmla="*/ 68580 h 164782"/>
                <a:gd name="connsiteX16" fmla="*/ 136207 w 176212"/>
                <a:gd name="connsiteY16" fmla="*/ 98108 h 164782"/>
                <a:gd name="connsiteX17" fmla="*/ 136207 w 176212"/>
                <a:gd name="connsiteY17" fmla="*/ 98108 h 164782"/>
                <a:gd name="connsiteX18" fmla="*/ 122872 w 176212"/>
                <a:gd name="connsiteY18" fmla="*/ 112395 h 164782"/>
                <a:gd name="connsiteX19" fmla="*/ 108585 w 176212"/>
                <a:gd name="connsiteY19" fmla="*/ 155258 h 164782"/>
                <a:gd name="connsiteX20" fmla="*/ 94297 w 176212"/>
                <a:gd name="connsiteY20" fmla="*/ 164783 h 164782"/>
                <a:gd name="connsiteX21" fmla="*/ 49530 w 176212"/>
                <a:gd name="connsiteY21" fmla="*/ 163830 h 164782"/>
                <a:gd name="connsiteX22" fmla="*/ 32385 w 176212"/>
                <a:gd name="connsiteY22" fmla="*/ 157163 h 164782"/>
                <a:gd name="connsiteX23" fmla="*/ 27622 w 176212"/>
                <a:gd name="connsiteY23" fmla="*/ 140970 h 16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212" h="164782">
                  <a:moveTo>
                    <a:pt x="1524" y="135827"/>
                  </a:moveTo>
                  <a:lnTo>
                    <a:pt x="0" y="125540"/>
                  </a:lnTo>
                  <a:lnTo>
                    <a:pt x="0" y="125540"/>
                  </a:lnTo>
                  <a:lnTo>
                    <a:pt x="952" y="94107"/>
                  </a:lnTo>
                  <a:lnTo>
                    <a:pt x="13335" y="85535"/>
                  </a:lnTo>
                  <a:lnTo>
                    <a:pt x="24765" y="42672"/>
                  </a:lnTo>
                  <a:lnTo>
                    <a:pt x="15240" y="15050"/>
                  </a:lnTo>
                  <a:lnTo>
                    <a:pt x="15240" y="15050"/>
                  </a:lnTo>
                  <a:lnTo>
                    <a:pt x="52388" y="0"/>
                  </a:lnTo>
                  <a:lnTo>
                    <a:pt x="96202" y="953"/>
                  </a:lnTo>
                  <a:lnTo>
                    <a:pt x="124777" y="24765"/>
                  </a:lnTo>
                  <a:lnTo>
                    <a:pt x="154305" y="20003"/>
                  </a:lnTo>
                  <a:lnTo>
                    <a:pt x="176213" y="29528"/>
                  </a:lnTo>
                  <a:lnTo>
                    <a:pt x="173355" y="53340"/>
                  </a:lnTo>
                  <a:lnTo>
                    <a:pt x="148590" y="56198"/>
                  </a:lnTo>
                  <a:lnTo>
                    <a:pt x="136207" y="68580"/>
                  </a:lnTo>
                  <a:lnTo>
                    <a:pt x="136207" y="98108"/>
                  </a:lnTo>
                  <a:lnTo>
                    <a:pt x="136207" y="98108"/>
                  </a:lnTo>
                  <a:lnTo>
                    <a:pt x="122872" y="112395"/>
                  </a:lnTo>
                  <a:lnTo>
                    <a:pt x="108585" y="155258"/>
                  </a:lnTo>
                  <a:lnTo>
                    <a:pt x="94297" y="164783"/>
                  </a:lnTo>
                  <a:lnTo>
                    <a:pt x="49530" y="163830"/>
                  </a:lnTo>
                  <a:lnTo>
                    <a:pt x="32385" y="157163"/>
                  </a:lnTo>
                  <a:lnTo>
                    <a:pt x="27622" y="1409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4DA5AE7-D70C-B254-078C-C1538ACA1E93}"/>
                </a:ext>
              </a:extLst>
            </p:cNvPr>
            <p:cNvSpPr/>
            <p:nvPr/>
          </p:nvSpPr>
          <p:spPr>
            <a:xfrm>
              <a:off x="7726775" y="4271867"/>
              <a:ext cx="799338" cy="252126"/>
            </a:xfrm>
            <a:custGeom>
              <a:avLst/>
              <a:gdLst>
                <a:gd name="connsiteX0" fmla="*/ 799338 w 799338"/>
                <a:gd name="connsiteY0" fmla="*/ 34957 h 252126"/>
                <a:gd name="connsiteX1" fmla="*/ 714566 w 799338"/>
                <a:gd name="connsiteY1" fmla="*/ 127349 h 252126"/>
                <a:gd name="connsiteX2" fmla="*/ 647891 w 799338"/>
                <a:gd name="connsiteY2" fmla="*/ 114967 h 252126"/>
                <a:gd name="connsiteX3" fmla="*/ 562166 w 799338"/>
                <a:gd name="connsiteY3" fmla="*/ 156877 h 252126"/>
                <a:gd name="connsiteX4" fmla="*/ 541211 w 799338"/>
                <a:gd name="connsiteY4" fmla="*/ 153067 h 252126"/>
                <a:gd name="connsiteX5" fmla="*/ 534543 w 799338"/>
                <a:gd name="connsiteY5" fmla="*/ 123539 h 252126"/>
                <a:gd name="connsiteX6" fmla="*/ 521208 w 799338"/>
                <a:gd name="connsiteY6" fmla="*/ 114967 h 252126"/>
                <a:gd name="connsiteX7" fmla="*/ 500253 w 799338"/>
                <a:gd name="connsiteY7" fmla="*/ 118777 h 252126"/>
                <a:gd name="connsiteX8" fmla="*/ 487871 w 799338"/>
                <a:gd name="connsiteY8" fmla="*/ 172117 h 252126"/>
                <a:gd name="connsiteX9" fmla="*/ 361283 w 799338"/>
                <a:gd name="connsiteY9" fmla="*/ 184499 h 252126"/>
                <a:gd name="connsiteX10" fmla="*/ 346996 w 799338"/>
                <a:gd name="connsiteY10" fmla="*/ 212122 h 252126"/>
                <a:gd name="connsiteX11" fmla="*/ 268891 w 799338"/>
                <a:gd name="connsiteY11" fmla="*/ 212122 h 252126"/>
                <a:gd name="connsiteX12" fmla="*/ 255556 w 799338"/>
                <a:gd name="connsiteY12" fmla="*/ 184499 h 252126"/>
                <a:gd name="connsiteX13" fmla="*/ 236506 w 799338"/>
                <a:gd name="connsiteY13" fmla="*/ 187357 h 252126"/>
                <a:gd name="connsiteX14" fmla="*/ 220313 w 799338"/>
                <a:gd name="connsiteY14" fmla="*/ 217837 h 252126"/>
                <a:gd name="connsiteX15" fmla="*/ 215551 w 799338"/>
                <a:gd name="connsiteY15" fmla="*/ 252127 h 252126"/>
                <a:gd name="connsiteX16" fmla="*/ 139160 w 799338"/>
                <a:gd name="connsiteY16" fmla="*/ 252127 h 252126"/>
                <a:gd name="connsiteX17" fmla="*/ 111538 w 799338"/>
                <a:gd name="connsiteY17" fmla="*/ 226409 h 252126"/>
                <a:gd name="connsiteX18" fmla="*/ 24670 w 799338"/>
                <a:gd name="connsiteY18" fmla="*/ 215265 h 252126"/>
                <a:gd name="connsiteX19" fmla="*/ 24670 w 799338"/>
                <a:gd name="connsiteY19" fmla="*/ 215265 h 252126"/>
                <a:gd name="connsiteX20" fmla="*/ 0 w 799338"/>
                <a:gd name="connsiteY20" fmla="*/ 194310 h 252126"/>
                <a:gd name="connsiteX21" fmla="*/ 0 w 799338"/>
                <a:gd name="connsiteY21" fmla="*/ 194310 h 252126"/>
                <a:gd name="connsiteX22" fmla="*/ 0 w 799338"/>
                <a:gd name="connsiteY22" fmla="*/ 194310 h 252126"/>
                <a:gd name="connsiteX23" fmla="*/ 0 w 799338"/>
                <a:gd name="connsiteY23" fmla="*/ 194310 h 252126"/>
                <a:gd name="connsiteX24" fmla="*/ 8287 w 799338"/>
                <a:gd name="connsiteY24" fmla="*/ 117920 h 252126"/>
                <a:gd name="connsiteX25" fmla="*/ 41529 w 799338"/>
                <a:gd name="connsiteY25" fmla="*/ 114681 h 252126"/>
                <a:gd name="connsiteX26" fmla="*/ 126778 w 799338"/>
                <a:gd name="connsiteY26" fmla="*/ 76771 h 252126"/>
                <a:gd name="connsiteX27" fmla="*/ 126778 w 799338"/>
                <a:gd name="connsiteY27" fmla="*/ 76771 h 252126"/>
                <a:gd name="connsiteX28" fmla="*/ 196310 w 799338"/>
                <a:gd name="connsiteY28" fmla="*/ 96488 h 252126"/>
                <a:gd name="connsiteX29" fmla="*/ 238125 w 799338"/>
                <a:gd name="connsiteY29" fmla="*/ 118491 h 252126"/>
                <a:gd name="connsiteX30" fmla="*/ 338804 w 799338"/>
                <a:gd name="connsiteY30" fmla="*/ 122587 h 252126"/>
                <a:gd name="connsiteX31" fmla="*/ 475393 w 799338"/>
                <a:gd name="connsiteY31" fmla="*/ 98488 h 252126"/>
                <a:gd name="connsiteX32" fmla="*/ 641699 w 799338"/>
                <a:gd name="connsiteY32" fmla="*/ 40386 h 252126"/>
                <a:gd name="connsiteX33" fmla="*/ 717613 w 799338"/>
                <a:gd name="connsiteY33" fmla="*/ 0 h 252126"/>
                <a:gd name="connsiteX34" fmla="*/ 717613 w 799338"/>
                <a:gd name="connsiteY34" fmla="*/ 0 h 252126"/>
                <a:gd name="connsiteX35" fmla="*/ 750761 w 799338"/>
                <a:gd name="connsiteY35" fmla="*/ 22574 h 25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9338" h="252126">
                  <a:moveTo>
                    <a:pt x="799338" y="34957"/>
                  </a:moveTo>
                  <a:lnTo>
                    <a:pt x="714566" y="127349"/>
                  </a:lnTo>
                  <a:lnTo>
                    <a:pt x="647891" y="114967"/>
                  </a:lnTo>
                  <a:lnTo>
                    <a:pt x="562166" y="156877"/>
                  </a:lnTo>
                  <a:lnTo>
                    <a:pt x="541211" y="153067"/>
                  </a:lnTo>
                  <a:lnTo>
                    <a:pt x="534543" y="123539"/>
                  </a:lnTo>
                  <a:lnTo>
                    <a:pt x="521208" y="114967"/>
                  </a:lnTo>
                  <a:lnTo>
                    <a:pt x="500253" y="118777"/>
                  </a:lnTo>
                  <a:lnTo>
                    <a:pt x="487871" y="172117"/>
                  </a:lnTo>
                  <a:lnTo>
                    <a:pt x="361283" y="184499"/>
                  </a:lnTo>
                  <a:lnTo>
                    <a:pt x="346996" y="212122"/>
                  </a:lnTo>
                  <a:lnTo>
                    <a:pt x="268891" y="212122"/>
                  </a:lnTo>
                  <a:lnTo>
                    <a:pt x="255556" y="184499"/>
                  </a:lnTo>
                  <a:lnTo>
                    <a:pt x="236506" y="187357"/>
                  </a:lnTo>
                  <a:lnTo>
                    <a:pt x="220313" y="217837"/>
                  </a:lnTo>
                  <a:lnTo>
                    <a:pt x="215551" y="252127"/>
                  </a:lnTo>
                  <a:lnTo>
                    <a:pt x="139160" y="252127"/>
                  </a:lnTo>
                  <a:lnTo>
                    <a:pt x="111538" y="226409"/>
                  </a:lnTo>
                  <a:lnTo>
                    <a:pt x="24670" y="215265"/>
                  </a:lnTo>
                  <a:lnTo>
                    <a:pt x="24670" y="215265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0" y="194310"/>
                  </a:lnTo>
                  <a:lnTo>
                    <a:pt x="8287" y="117920"/>
                  </a:lnTo>
                  <a:lnTo>
                    <a:pt x="41529" y="114681"/>
                  </a:lnTo>
                  <a:lnTo>
                    <a:pt x="126778" y="76771"/>
                  </a:lnTo>
                  <a:lnTo>
                    <a:pt x="126778" y="76771"/>
                  </a:lnTo>
                  <a:lnTo>
                    <a:pt x="196310" y="96488"/>
                  </a:lnTo>
                  <a:lnTo>
                    <a:pt x="238125" y="118491"/>
                  </a:lnTo>
                  <a:lnTo>
                    <a:pt x="338804" y="122587"/>
                  </a:lnTo>
                  <a:lnTo>
                    <a:pt x="475393" y="98488"/>
                  </a:lnTo>
                  <a:lnTo>
                    <a:pt x="641699" y="40386"/>
                  </a:lnTo>
                  <a:lnTo>
                    <a:pt x="717613" y="0"/>
                  </a:lnTo>
                  <a:lnTo>
                    <a:pt x="717613" y="0"/>
                  </a:lnTo>
                  <a:lnTo>
                    <a:pt x="750761" y="22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68C6D3D-2FDE-95DC-B5EA-B2F47C2728B1}"/>
                </a:ext>
              </a:extLst>
            </p:cNvPr>
            <p:cNvSpPr/>
            <p:nvPr/>
          </p:nvSpPr>
          <p:spPr>
            <a:xfrm>
              <a:off x="3735133" y="5419343"/>
              <a:ext cx="206216" cy="410622"/>
            </a:xfrm>
            <a:custGeom>
              <a:avLst/>
              <a:gdLst>
                <a:gd name="connsiteX0" fmla="*/ 29432 w 206216"/>
                <a:gd name="connsiteY0" fmla="*/ 409670 h 410622"/>
                <a:gd name="connsiteX1" fmla="*/ 6572 w 206216"/>
                <a:gd name="connsiteY1" fmla="*/ 273463 h 410622"/>
                <a:gd name="connsiteX2" fmla="*/ 28670 w 206216"/>
                <a:gd name="connsiteY2" fmla="*/ 281083 h 410622"/>
                <a:gd name="connsiteX3" fmla="*/ 19050 w 206216"/>
                <a:gd name="connsiteY3" fmla="*/ 273463 h 410622"/>
                <a:gd name="connsiteX4" fmla="*/ 23812 w 206216"/>
                <a:gd name="connsiteY4" fmla="*/ 264509 h 410622"/>
                <a:gd name="connsiteX5" fmla="*/ 11525 w 206216"/>
                <a:gd name="connsiteY5" fmla="*/ 272034 h 410622"/>
                <a:gd name="connsiteX6" fmla="*/ 0 w 206216"/>
                <a:gd name="connsiteY6" fmla="*/ 261366 h 410622"/>
                <a:gd name="connsiteX7" fmla="*/ 21336 w 206216"/>
                <a:gd name="connsiteY7" fmla="*/ 259271 h 410622"/>
                <a:gd name="connsiteX8" fmla="*/ 29909 w 206216"/>
                <a:gd name="connsiteY8" fmla="*/ 197834 h 410622"/>
                <a:gd name="connsiteX9" fmla="*/ 110109 w 206216"/>
                <a:gd name="connsiteY9" fmla="*/ 208502 h 410622"/>
                <a:gd name="connsiteX10" fmla="*/ 90392 w 206216"/>
                <a:gd name="connsiteY10" fmla="*/ 198977 h 410622"/>
                <a:gd name="connsiteX11" fmla="*/ 88582 w 206216"/>
                <a:gd name="connsiteY11" fmla="*/ 178689 h 410622"/>
                <a:gd name="connsiteX12" fmla="*/ 76772 w 206216"/>
                <a:gd name="connsiteY12" fmla="*/ 202406 h 410622"/>
                <a:gd name="connsiteX13" fmla="*/ 25146 w 206216"/>
                <a:gd name="connsiteY13" fmla="*/ 187357 h 410622"/>
                <a:gd name="connsiteX14" fmla="*/ 21431 w 206216"/>
                <a:gd name="connsiteY14" fmla="*/ 162687 h 410622"/>
                <a:gd name="connsiteX15" fmla="*/ 70866 w 206216"/>
                <a:gd name="connsiteY15" fmla="*/ 0 h 410622"/>
                <a:gd name="connsiteX16" fmla="*/ 70866 w 206216"/>
                <a:gd name="connsiteY16" fmla="*/ 0 h 410622"/>
                <a:gd name="connsiteX17" fmla="*/ 114776 w 206216"/>
                <a:gd name="connsiteY17" fmla="*/ 13811 h 410622"/>
                <a:gd name="connsiteX18" fmla="*/ 156210 w 206216"/>
                <a:gd name="connsiteY18" fmla="*/ 13811 h 410622"/>
                <a:gd name="connsiteX19" fmla="*/ 153829 w 206216"/>
                <a:gd name="connsiteY19" fmla="*/ 41434 h 410622"/>
                <a:gd name="connsiteX20" fmla="*/ 142875 w 206216"/>
                <a:gd name="connsiteY20" fmla="*/ 52864 h 410622"/>
                <a:gd name="connsiteX21" fmla="*/ 155258 w 206216"/>
                <a:gd name="connsiteY21" fmla="*/ 120682 h 410622"/>
                <a:gd name="connsiteX22" fmla="*/ 169069 w 206216"/>
                <a:gd name="connsiteY22" fmla="*/ 130207 h 410622"/>
                <a:gd name="connsiteX23" fmla="*/ 184309 w 206216"/>
                <a:gd name="connsiteY23" fmla="*/ 119729 h 410622"/>
                <a:gd name="connsiteX24" fmla="*/ 206216 w 206216"/>
                <a:gd name="connsiteY24" fmla="*/ 119729 h 410622"/>
                <a:gd name="connsiteX25" fmla="*/ 206216 w 206216"/>
                <a:gd name="connsiteY25" fmla="*/ 210693 h 410622"/>
                <a:gd name="connsiteX26" fmla="*/ 153353 w 206216"/>
                <a:gd name="connsiteY26" fmla="*/ 244983 h 410622"/>
                <a:gd name="connsiteX27" fmla="*/ 126682 w 206216"/>
                <a:gd name="connsiteY27" fmla="*/ 295466 h 410622"/>
                <a:gd name="connsiteX28" fmla="*/ 128588 w 206216"/>
                <a:gd name="connsiteY28" fmla="*/ 354425 h 410622"/>
                <a:gd name="connsiteX29" fmla="*/ 128588 w 206216"/>
                <a:gd name="connsiteY29" fmla="*/ 354425 h 410622"/>
                <a:gd name="connsiteX30" fmla="*/ 116205 w 206216"/>
                <a:gd name="connsiteY30" fmla="*/ 367760 h 410622"/>
                <a:gd name="connsiteX31" fmla="*/ 116205 w 206216"/>
                <a:gd name="connsiteY31" fmla="*/ 367760 h 410622"/>
                <a:gd name="connsiteX32" fmla="*/ 87630 w 206216"/>
                <a:gd name="connsiteY32" fmla="*/ 370618 h 410622"/>
                <a:gd name="connsiteX33" fmla="*/ 61913 w 206216"/>
                <a:gd name="connsiteY33" fmla="*/ 410623 h 41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6216" h="410622">
                  <a:moveTo>
                    <a:pt x="29432" y="409670"/>
                  </a:moveTo>
                  <a:lnTo>
                    <a:pt x="6572" y="273463"/>
                  </a:lnTo>
                  <a:lnTo>
                    <a:pt x="28670" y="281083"/>
                  </a:lnTo>
                  <a:lnTo>
                    <a:pt x="19050" y="273463"/>
                  </a:lnTo>
                  <a:lnTo>
                    <a:pt x="23812" y="264509"/>
                  </a:lnTo>
                  <a:lnTo>
                    <a:pt x="11525" y="272034"/>
                  </a:lnTo>
                  <a:lnTo>
                    <a:pt x="0" y="261366"/>
                  </a:lnTo>
                  <a:lnTo>
                    <a:pt x="21336" y="259271"/>
                  </a:lnTo>
                  <a:lnTo>
                    <a:pt x="29909" y="197834"/>
                  </a:lnTo>
                  <a:lnTo>
                    <a:pt x="110109" y="208502"/>
                  </a:lnTo>
                  <a:lnTo>
                    <a:pt x="90392" y="198977"/>
                  </a:lnTo>
                  <a:lnTo>
                    <a:pt x="88582" y="178689"/>
                  </a:lnTo>
                  <a:lnTo>
                    <a:pt x="76772" y="202406"/>
                  </a:lnTo>
                  <a:lnTo>
                    <a:pt x="25146" y="187357"/>
                  </a:lnTo>
                  <a:lnTo>
                    <a:pt x="21431" y="162687"/>
                  </a:lnTo>
                  <a:lnTo>
                    <a:pt x="70866" y="0"/>
                  </a:lnTo>
                  <a:lnTo>
                    <a:pt x="70866" y="0"/>
                  </a:lnTo>
                  <a:lnTo>
                    <a:pt x="114776" y="13811"/>
                  </a:lnTo>
                  <a:lnTo>
                    <a:pt x="156210" y="13811"/>
                  </a:lnTo>
                  <a:lnTo>
                    <a:pt x="153829" y="41434"/>
                  </a:lnTo>
                  <a:lnTo>
                    <a:pt x="142875" y="52864"/>
                  </a:lnTo>
                  <a:lnTo>
                    <a:pt x="155258" y="120682"/>
                  </a:lnTo>
                  <a:lnTo>
                    <a:pt x="169069" y="130207"/>
                  </a:lnTo>
                  <a:lnTo>
                    <a:pt x="184309" y="119729"/>
                  </a:lnTo>
                  <a:lnTo>
                    <a:pt x="206216" y="119729"/>
                  </a:lnTo>
                  <a:lnTo>
                    <a:pt x="206216" y="210693"/>
                  </a:lnTo>
                  <a:lnTo>
                    <a:pt x="153353" y="244983"/>
                  </a:lnTo>
                  <a:lnTo>
                    <a:pt x="126682" y="295466"/>
                  </a:lnTo>
                  <a:lnTo>
                    <a:pt x="128588" y="354425"/>
                  </a:lnTo>
                  <a:lnTo>
                    <a:pt x="128588" y="354425"/>
                  </a:lnTo>
                  <a:lnTo>
                    <a:pt x="116205" y="367760"/>
                  </a:lnTo>
                  <a:lnTo>
                    <a:pt x="116205" y="367760"/>
                  </a:lnTo>
                  <a:lnTo>
                    <a:pt x="87630" y="370618"/>
                  </a:lnTo>
                  <a:lnTo>
                    <a:pt x="61913" y="41062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9016CBF-C752-8EC1-3C41-F1E2A62C13BC}"/>
                </a:ext>
              </a:extLst>
            </p:cNvPr>
            <p:cNvSpPr/>
            <p:nvPr/>
          </p:nvSpPr>
          <p:spPr>
            <a:xfrm>
              <a:off x="13885640" y="5641371"/>
              <a:ext cx="121728" cy="204216"/>
            </a:xfrm>
            <a:custGeom>
              <a:avLst/>
              <a:gdLst>
                <a:gd name="connsiteX0" fmla="*/ 121729 w 121728"/>
                <a:gd name="connsiteY0" fmla="*/ 28670 h 204216"/>
                <a:gd name="connsiteX1" fmla="*/ 111251 w 121728"/>
                <a:gd name="connsiteY1" fmla="*/ 64008 h 204216"/>
                <a:gd name="connsiteX2" fmla="*/ 118872 w 121728"/>
                <a:gd name="connsiteY2" fmla="*/ 96012 h 204216"/>
                <a:gd name="connsiteX3" fmla="*/ 94487 w 121728"/>
                <a:gd name="connsiteY3" fmla="*/ 128016 h 204216"/>
                <a:gd name="connsiteX4" fmla="*/ 97536 w 121728"/>
                <a:gd name="connsiteY4" fmla="*/ 163068 h 204216"/>
                <a:gd name="connsiteX5" fmla="*/ 76200 w 121728"/>
                <a:gd name="connsiteY5" fmla="*/ 204216 h 204216"/>
                <a:gd name="connsiteX6" fmla="*/ 57912 w 121728"/>
                <a:gd name="connsiteY6" fmla="*/ 204216 h 204216"/>
                <a:gd name="connsiteX7" fmla="*/ 44195 w 121728"/>
                <a:gd name="connsiteY7" fmla="*/ 166116 h 204216"/>
                <a:gd name="connsiteX8" fmla="*/ 30480 w 121728"/>
                <a:gd name="connsiteY8" fmla="*/ 161544 h 204216"/>
                <a:gd name="connsiteX9" fmla="*/ 16763 w 121728"/>
                <a:gd name="connsiteY9" fmla="*/ 175260 h 204216"/>
                <a:gd name="connsiteX10" fmla="*/ 3047 w 121728"/>
                <a:gd name="connsiteY10" fmla="*/ 160020 h 204216"/>
                <a:gd name="connsiteX11" fmla="*/ 0 w 121728"/>
                <a:gd name="connsiteY11" fmla="*/ 94488 h 204216"/>
                <a:gd name="connsiteX12" fmla="*/ 18287 w 121728"/>
                <a:gd name="connsiteY12" fmla="*/ 30480 h 204216"/>
                <a:gd name="connsiteX13" fmla="*/ 33527 w 121728"/>
                <a:gd name="connsiteY13" fmla="*/ 27432 h 204216"/>
                <a:gd name="connsiteX14" fmla="*/ 53340 w 121728"/>
                <a:gd name="connsiteY14" fmla="*/ 4572 h 204216"/>
                <a:gd name="connsiteX15" fmla="*/ 74676 w 121728"/>
                <a:gd name="connsiteY15" fmla="*/ 0 h 204216"/>
                <a:gd name="connsiteX16" fmla="*/ 94487 w 121728"/>
                <a:gd name="connsiteY16" fmla="*/ 4572 h 204216"/>
                <a:gd name="connsiteX17" fmla="*/ 108204 w 121728"/>
                <a:gd name="connsiteY17" fmla="*/ 24384 h 204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1728" h="204216">
                  <a:moveTo>
                    <a:pt x="121729" y="28670"/>
                  </a:moveTo>
                  <a:lnTo>
                    <a:pt x="111251" y="64008"/>
                  </a:lnTo>
                  <a:lnTo>
                    <a:pt x="118872" y="96012"/>
                  </a:lnTo>
                  <a:lnTo>
                    <a:pt x="94487" y="128016"/>
                  </a:lnTo>
                  <a:lnTo>
                    <a:pt x="97536" y="163068"/>
                  </a:lnTo>
                  <a:lnTo>
                    <a:pt x="76200" y="204216"/>
                  </a:lnTo>
                  <a:lnTo>
                    <a:pt x="57912" y="204216"/>
                  </a:lnTo>
                  <a:lnTo>
                    <a:pt x="44195" y="166116"/>
                  </a:lnTo>
                  <a:lnTo>
                    <a:pt x="30480" y="161544"/>
                  </a:lnTo>
                  <a:lnTo>
                    <a:pt x="16763" y="175260"/>
                  </a:lnTo>
                  <a:lnTo>
                    <a:pt x="3047" y="160020"/>
                  </a:lnTo>
                  <a:lnTo>
                    <a:pt x="0" y="94488"/>
                  </a:lnTo>
                  <a:lnTo>
                    <a:pt x="18287" y="30480"/>
                  </a:lnTo>
                  <a:lnTo>
                    <a:pt x="33527" y="27432"/>
                  </a:lnTo>
                  <a:lnTo>
                    <a:pt x="53340" y="4572"/>
                  </a:lnTo>
                  <a:lnTo>
                    <a:pt x="74676" y="0"/>
                  </a:lnTo>
                  <a:lnTo>
                    <a:pt x="94487" y="4572"/>
                  </a:lnTo>
                  <a:lnTo>
                    <a:pt x="108204" y="2438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A11C535B-7D40-6F15-2467-E68D9DDCBCC7}"/>
                </a:ext>
              </a:extLst>
            </p:cNvPr>
            <p:cNvSpPr/>
            <p:nvPr/>
          </p:nvSpPr>
          <p:spPr>
            <a:xfrm>
              <a:off x="8444388" y="4039742"/>
              <a:ext cx="644461" cy="668559"/>
            </a:xfrm>
            <a:custGeom>
              <a:avLst/>
              <a:gdLst>
                <a:gd name="connsiteX0" fmla="*/ 644462 w 644461"/>
                <a:gd name="connsiteY0" fmla="*/ 331851 h 668559"/>
                <a:gd name="connsiteX1" fmla="*/ 633032 w 644461"/>
                <a:gd name="connsiteY1" fmla="*/ 336328 h 668559"/>
                <a:gd name="connsiteX2" fmla="*/ 633032 w 644461"/>
                <a:gd name="connsiteY2" fmla="*/ 336328 h 668559"/>
                <a:gd name="connsiteX3" fmla="*/ 620459 w 644461"/>
                <a:gd name="connsiteY3" fmla="*/ 354616 h 668559"/>
                <a:gd name="connsiteX4" fmla="*/ 578168 w 644461"/>
                <a:gd name="connsiteY4" fmla="*/ 382048 h 668559"/>
                <a:gd name="connsiteX5" fmla="*/ 541591 w 644461"/>
                <a:gd name="connsiteY5" fmla="*/ 390049 h 668559"/>
                <a:gd name="connsiteX6" fmla="*/ 517589 w 644461"/>
                <a:gd name="connsiteY6" fmla="*/ 407194 h 668559"/>
                <a:gd name="connsiteX7" fmla="*/ 501587 w 644461"/>
                <a:gd name="connsiteY7" fmla="*/ 431197 h 668559"/>
                <a:gd name="connsiteX8" fmla="*/ 501587 w 644461"/>
                <a:gd name="connsiteY8" fmla="*/ 537496 h 668559"/>
                <a:gd name="connsiteX9" fmla="*/ 539305 w 644461"/>
                <a:gd name="connsiteY9" fmla="*/ 602647 h 668559"/>
                <a:gd name="connsiteX10" fmla="*/ 561023 w 644461"/>
                <a:gd name="connsiteY10" fmla="*/ 611791 h 668559"/>
                <a:gd name="connsiteX11" fmla="*/ 561023 w 644461"/>
                <a:gd name="connsiteY11" fmla="*/ 611791 h 668559"/>
                <a:gd name="connsiteX12" fmla="*/ 624554 w 644461"/>
                <a:gd name="connsiteY12" fmla="*/ 657035 h 668559"/>
                <a:gd name="connsiteX13" fmla="*/ 590265 w 644461"/>
                <a:gd name="connsiteY13" fmla="*/ 668560 h 668559"/>
                <a:gd name="connsiteX14" fmla="*/ 519779 w 644461"/>
                <a:gd name="connsiteY14" fmla="*/ 639985 h 668559"/>
                <a:gd name="connsiteX15" fmla="*/ 509302 w 644461"/>
                <a:gd name="connsiteY15" fmla="*/ 617125 h 668559"/>
                <a:gd name="connsiteX16" fmla="*/ 468344 w 644461"/>
                <a:gd name="connsiteY16" fmla="*/ 599980 h 668559"/>
                <a:gd name="connsiteX17" fmla="*/ 451295 w 644461"/>
                <a:gd name="connsiteY17" fmla="*/ 602647 h 668559"/>
                <a:gd name="connsiteX18" fmla="*/ 451295 w 644461"/>
                <a:gd name="connsiteY18" fmla="*/ 602647 h 668559"/>
                <a:gd name="connsiteX19" fmla="*/ 449009 w 644461"/>
                <a:gd name="connsiteY19" fmla="*/ 582073 h 668559"/>
                <a:gd name="connsiteX20" fmla="*/ 412432 w 644461"/>
                <a:gd name="connsiteY20" fmla="*/ 521494 h 668559"/>
                <a:gd name="connsiteX21" fmla="*/ 390716 w 644461"/>
                <a:gd name="connsiteY21" fmla="*/ 519208 h 668559"/>
                <a:gd name="connsiteX22" fmla="*/ 370141 w 644461"/>
                <a:gd name="connsiteY22" fmla="*/ 556927 h 668559"/>
                <a:gd name="connsiteX23" fmla="*/ 350711 w 644461"/>
                <a:gd name="connsiteY23" fmla="*/ 550069 h 668559"/>
                <a:gd name="connsiteX24" fmla="*/ 341566 w 644461"/>
                <a:gd name="connsiteY24" fmla="*/ 534067 h 668559"/>
                <a:gd name="connsiteX25" fmla="*/ 299371 w 644461"/>
                <a:gd name="connsiteY25" fmla="*/ 553498 h 668559"/>
                <a:gd name="connsiteX26" fmla="*/ 277559 w 644461"/>
                <a:gd name="connsiteY26" fmla="*/ 600266 h 668559"/>
                <a:gd name="connsiteX27" fmla="*/ 277559 w 644461"/>
                <a:gd name="connsiteY27" fmla="*/ 600266 h 668559"/>
                <a:gd name="connsiteX28" fmla="*/ 228315 w 644461"/>
                <a:gd name="connsiteY28" fmla="*/ 600266 h 668559"/>
                <a:gd name="connsiteX29" fmla="*/ 228315 w 644461"/>
                <a:gd name="connsiteY29" fmla="*/ 600266 h 668559"/>
                <a:gd name="connsiteX30" fmla="*/ 228315 w 644461"/>
                <a:gd name="connsiteY30" fmla="*/ 567119 h 668559"/>
                <a:gd name="connsiteX31" fmla="*/ 242602 w 644461"/>
                <a:gd name="connsiteY31" fmla="*/ 533781 h 668559"/>
                <a:gd name="connsiteX32" fmla="*/ 232124 w 644461"/>
                <a:gd name="connsiteY32" fmla="*/ 518541 h 668559"/>
                <a:gd name="connsiteX33" fmla="*/ 192214 w 644461"/>
                <a:gd name="connsiteY33" fmla="*/ 503301 h 668559"/>
                <a:gd name="connsiteX34" fmla="*/ 161735 w 644461"/>
                <a:gd name="connsiteY34" fmla="*/ 471869 h 668559"/>
                <a:gd name="connsiteX35" fmla="*/ 134112 w 644461"/>
                <a:gd name="connsiteY35" fmla="*/ 469011 h 668559"/>
                <a:gd name="connsiteX36" fmla="*/ 83629 w 644461"/>
                <a:gd name="connsiteY36" fmla="*/ 435673 h 668559"/>
                <a:gd name="connsiteX37" fmla="*/ 38862 w 644461"/>
                <a:gd name="connsiteY37" fmla="*/ 423291 h 668559"/>
                <a:gd name="connsiteX38" fmla="*/ 38862 w 644461"/>
                <a:gd name="connsiteY38" fmla="*/ 423291 h 668559"/>
                <a:gd name="connsiteX39" fmla="*/ 76962 w 644461"/>
                <a:gd name="connsiteY39" fmla="*/ 388048 h 668559"/>
                <a:gd name="connsiteX40" fmla="*/ 80772 w 644461"/>
                <a:gd name="connsiteY40" fmla="*/ 368046 h 668559"/>
                <a:gd name="connsiteX41" fmla="*/ 107442 w 644461"/>
                <a:gd name="connsiteY41" fmla="*/ 361379 h 668559"/>
                <a:gd name="connsiteX42" fmla="*/ 142685 w 644461"/>
                <a:gd name="connsiteY42" fmla="*/ 333756 h 668559"/>
                <a:gd name="connsiteX43" fmla="*/ 124587 w 644461"/>
                <a:gd name="connsiteY43" fmla="*/ 298513 h 668559"/>
                <a:gd name="connsiteX44" fmla="*/ 136970 w 644461"/>
                <a:gd name="connsiteY44" fmla="*/ 291846 h 668559"/>
                <a:gd name="connsiteX45" fmla="*/ 152210 w 644461"/>
                <a:gd name="connsiteY45" fmla="*/ 302323 h 668559"/>
                <a:gd name="connsiteX46" fmla="*/ 161735 w 644461"/>
                <a:gd name="connsiteY46" fmla="*/ 290894 h 668559"/>
                <a:gd name="connsiteX47" fmla="*/ 158877 w 644461"/>
                <a:gd name="connsiteY47" fmla="*/ 272796 h 668559"/>
                <a:gd name="connsiteX48" fmla="*/ 136970 w 644461"/>
                <a:gd name="connsiteY48" fmla="*/ 262319 h 668559"/>
                <a:gd name="connsiteX49" fmla="*/ 81725 w 644461"/>
                <a:gd name="connsiteY49" fmla="*/ 267081 h 668559"/>
                <a:gd name="connsiteX50" fmla="*/ 81725 w 644461"/>
                <a:gd name="connsiteY50" fmla="*/ 267081 h 668559"/>
                <a:gd name="connsiteX51" fmla="*/ 33147 w 644461"/>
                <a:gd name="connsiteY51" fmla="*/ 254698 h 668559"/>
                <a:gd name="connsiteX52" fmla="*/ 0 w 644461"/>
                <a:gd name="connsiteY52" fmla="*/ 232124 h 668559"/>
                <a:gd name="connsiteX53" fmla="*/ 0 w 644461"/>
                <a:gd name="connsiteY53" fmla="*/ 232124 h 668559"/>
                <a:gd name="connsiteX54" fmla="*/ 101156 w 644461"/>
                <a:gd name="connsiteY54" fmla="*/ 160020 h 668559"/>
                <a:gd name="connsiteX55" fmla="*/ 175070 w 644461"/>
                <a:gd name="connsiteY55" fmla="*/ 55912 h 668559"/>
                <a:gd name="connsiteX56" fmla="*/ 306038 w 644461"/>
                <a:gd name="connsiteY56" fmla="*/ 0 h 668559"/>
                <a:gd name="connsiteX57" fmla="*/ 306038 w 644461"/>
                <a:gd name="connsiteY57" fmla="*/ 0 h 668559"/>
                <a:gd name="connsiteX58" fmla="*/ 319850 w 644461"/>
                <a:gd name="connsiteY58" fmla="*/ 20955 h 668559"/>
                <a:gd name="connsiteX59" fmla="*/ 356997 w 644461"/>
                <a:gd name="connsiteY59" fmla="*/ 42863 h 668559"/>
                <a:gd name="connsiteX60" fmla="*/ 356997 w 644461"/>
                <a:gd name="connsiteY60" fmla="*/ 77153 h 668559"/>
                <a:gd name="connsiteX61" fmla="*/ 377000 w 644461"/>
                <a:gd name="connsiteY61" fmla="*/ 86678 h 668559"/>
                <a:gd name="connsiteX62" fmla="*/ 410337 w 644461"/>
                <a:gd name="connsiteY62" fmla="*/ 84772 h 668559"/>
                <a:gd name="connsiteX63" fmla="*/ 410337 w 644461"/>
                <a:gd name="connsiteY63" fmla="*/ 84772 h 668559"/>
                <a:gd name="connsiteX64" fmla="*/ 442627 w 644461"/>
                <a:gd name="connsiteY64" fmla="*/ 112395 h 668559"/>
                <a:gd name="connsiteX65" fmla="*/ 450247 w 644461"/>
                <a:gd name="connsiteY65" fmla="*/ 136208 h 668559"/>
                <a:gd name="connsiteX66" fmla="*/ 445484 w 644461"/>
                <a:gd name="connsiteY66" fmla="*/ 167545 h 668559"/>
                <a:gd name="connsiteX67" fmla="*/ 459772 w 644461"/>
                <a:gd name="connsiteY67" fmla="*/ 186595 h 668559"/>
                <a:gd name="connsiteX68" fmla="*/ 485490 w 644461"/>
                <a:gd name="connsiteY68" fmla="*/ 203740 h 668559"/>
                <a:gd name="connsiteX69" fmla="*/ 557879 w 644461"/>
                <a:gd name="connsiteY69" fmla="*/ 223742 h 668559"/>
                <a:gd name="connsiteX70" fmla="*/ 609886 w 644461"/>
                <a:gd name="connsiteY70" fmla="*/ 274987 h 66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44461" h="668559">
                  <a:moveTo>
                    <a:pt x="644462" y="331851"/>
                  </a:moveTo>
                  <a:lnTo>
                    <a:pt x="633032" y="336328"/>
                  </a:lnTo>
                  <a:lnTo>
                    <a:pt x="633032" y="336328"/>
                  </a:lnTo>
                  <a:lnTo>
                    <a:pt x="620459" y="354616"/>
                  </a:lnTo>
                  <a:lnTo>
                    <a:pt x="578168" y="382048"/>
                  </a:lnTo>
                  <a:lnTo>
                    <a:pt x="541591" y="390049"/>
                  </a:lnTo>
                  <a:lnTo>
                    <a:pt x="517589" y="407194"/>
                  </a:lnTo>
                  <a:lnTo>
                    <a:pt x="501587" y="431197"/>
                  </a:lnTo>
                  <a:lnTo>
                    <a:pt x="501587" y="537496"/>
                  </a:lnTo>
                  <a:lnTo>
                    <a:pt x="539305" y="602647"/>
                  </a:lnTo>
                  <a:lnTo>
                    <a:pt x="561023" y="611791"/>
                  </a:lnTo>
                  <a:lnTo>
                    <a:pt x="561023" y="611791"/>
                  </a:lnTo>
                  <a:lnTo>
                    <a:pt x="624554" y="657035"/>
                  </a:lnTo>
                  <a:lnTo>
                    <a:pt x="590265" y="668560"/>
                  </a:lnTo>
                  <a:lnTo>
                    <a:pt x="519779" y="639985"/>
                  </a:lnTo>
                  <a:lnTo>
                    <a:pt x="509302" y="617125"/>
                  </a:lnTo>
                  <a:lnTo>
                    <a:pt x="468344" y="599980"/>
                  </a:lnTo>
                  <a:lnTo>
                    <a:pt x="451295" y="602647"/>
                  </a:lnTo>
                  <a:lnTo>
                    <a:pt x="451295" y="602647"/>
                  </a:lnTo>
                  <a:lnTo>
                    <a:pt x="449009" y="582073"/>
                  </a:lnTo>
                  <a:lnTo>
                    <a:pt x="412432" y="521494"/>
                  </a:lnTo>
                  <a:lnTo>
                    <a:pt x="390716" y="519208"/>
                  </a:lnTo>
                  <a:lnTo>
                    <a:pt x="370141" y="556927"/>
                  </a:lnTo>
                  <a:lnTo>
                    <a:pt x="350711" y="550069"/>
                  </a:lnTo>
                  <a:lnTo>
                    <a:pt x="341566" y="534067"/>
                  </a:lnTo>
                  <a:lnTo>
                    <a:pt x="299371" y="553498"/>
                  </a:lnTo>
                  <a:lnTo>
                    <a:pt x="277559" y="600266"/>
                  </a:lnTo>
                  <a:lnTo>
                    <a:pt x="277559" y="600266"/>
                  </a:lnTo>
                  <a:lnTo>
                    <a:pt x="228315" y="600266"/>
                  </a:lnTo>
                  <a:lnTo>
                    <a:pt x="228315" y="600266"/>
                  </a:lnTo>
                  <a:lnTo>
                    <a:pt x="228315" y="567119"/>
                  </a:lnTo>
                  <a:lnTo>
                    <a:pt x="242602" y="533781"/>
                  </a:lnTo>
                  <a:lnTo>
                    <a:pt x="232124" y="518541"/>
                  </a:lnTo>
                  <a:lnTo>
                    <a:pt x="192214" y="503301"/>
                  </a:lnTo>
                  <a:lnTo>
                    <a:pt x="161735" y="471869"/>
                  </a:lnTo>
                  <a:lnTo>
                    <a:pt x="134112" y="469011"/>
                  </a:lnTo>
                  <a:lnTo>
                    <a:pt x="83629" y="435673"/>
                  </a:lnTo>
                  <a:lnTo>
                    <a:pt x="38862" y="423291"/>
                  </a:lnTo>
                  <a:lnTo>
                    <a:pt x="38862" y="423291"/>
                  </a:lnTo>
                  <a:lnTo>
                    <a:pt x="76962" y="388048"/>
                  </a:lnTo>
                  <a:lnTo>
                    <a:pt x="80772" y="368046"/>
                  </a:lnTo>
                  <a:lnTo>
                    <a:pt x="107442" y="361379"/>
                  </a:lnTo>
                  <a:lnTo>
                    <a:pt x="142685" y="333756"/>
                  </a:lnTo>
                  <a:lnTo>
                    <a:pt x="124587" y="298513"/>
                  </a:lnTo>
                  <a:lnTo>
                    <a:pt x="136970" y="291846"/>
                  </a:lnTo>
                  <a:lnTo>
                    <a:pt x="152210" y="302323"/>
                  </a:lnTo>
                  <a:lnTo>
                    <a:pt x="161735" y="290894"/>
                  </a:lnTo>
                  <a:lnTo>
                    <a:pt x="158877" y="272796"/>
                  </a:lnTo>
                  <a:lnTo>
                    <a:pt x="136970" y="262319"/>
                  </a:lnTo>
                  <a:lnTo>
                    <a:pt x="81725" y="267081"/>
                  </a:lnTo>
                  <a:lnTo>
                    <a:pt x="81725" y="267081"/>
                  </a:lnTo>
                  <a:lnTo>
                    <a:pt x="33147" y="254698"/>
                  </a:lnTo>
                  <a:lnTo>
                    <a:pt x="0" y="232124"/>
                  </a:lnTo>
                  <a:lnTo>
                    <a:pt x="0" y="232124"/>
                  </a:lnTo>
                  <a:lnTo>
                    <a:pt x="101156" y="160020"/>
                  </a:lnTo>
                  <a:lnTo>
                    <a:pt x="175070" y="55912"/>
                  </a:lnTo>
                  <a:lnTo>
                    <a:pt x="306038" y="0"/>
                  </a:lnTo>
                  <a:lnTo>
                    <a:pt x="306038" y="0"/>
                  </a:lnTo>
                  <a:lnTo>
                    <a:pt x="319850" y="20955"/>
                  </a:lnTo>
                  <a:lnTo>
                    <a:pt x="356997" y="42863"/>
                  </a:lnTo>
                  <a:lnTo>
                    <a:pt x="356997" y="77153"/>
                  </a:lnTo>
                  <a:lnTo>
                    <a:pt x="377000" y="86678"/>
                  </a:lnTo>
                  <a:lnTo>
                    <a:pt x="410337" y="84772"/>
                  </a:lnTo>
                  <a:lnTo>
                    <a:pt x="410337" y="84772"/>
                  </a:lnTo>
                  <a:lnTo>
                    <a:pt x="442627" y="112395"/>
                  </a:lnTo>
                  <a:lnTo>
                    <a:pt x="450247" y="136208"/>
                  </a:lnTo>
                  <a:lnTo>
                    <a:pt x="445484" y="167545"/>
                  </a:lnTo>
                  <a:lnTo>
                    <a:pt x="459772" y="186595"/>
                  </a:lnTo>
                  <a:lnTo>
                    <a:pt x="485490" y="203740"/>
                  </a:lnTo>
                  <a:lnTo>
                    <a:pt x="557879" y="223742"/>
                  </a:lnTo>
                  <a:lnTo>
                    <a:pt x="609886" y="274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920CA7D-C6D1-6F04-0D73-23A0DF5F3359}"/>
                </a:ext>
              </a:extLst>
            </p:cNvPr>
            <p:cNvSpPr/>
            <p:nvPr/>
          </p:nvSpPr>
          <p:spPr>
            <a:xfrm>
              <a:off x="4597812" y="2884932"/>
              <a:ext cx="244792" cy="373189"/>
            </a:xfrm>
            <a:custGeom>
              <a:avLst/>
              <a:gdLst>
                <a:gd name="connsiteX0" fmla="*/ 0 w 244792"/>
                <a:gd name="connsiteY0" fmla="*/ 274510 h 373189"/>
                <a:gd name="connsiteX1" fmla="*/ 19431 w 244792"/>
                <a:gd name="connsiteY1" fmla="*/ 223361 h 373189"/>
                <a:gd name="connsiteX2" fmla="*/ 30194 w 244792"/>
                <a:gd name="connsiteY2" fmla="*/ 229934 h 373189"/>
                <a:gd name="connsiteX3" fmla="*/ 22574 w 244792"/>
                <a:gd name="connsiteY3" fmla="*/ 233172 h 373189"/>
                <a:gd name="connsiteX4" fmla="*/ 27146 w 244792"/>
                <a:gd name="connsiteY4" fmla="*/ 239744 h 373189"/>
                <a:gd name="connsiteX5" fmla="*/ 48292 w 244792"/>
                <a:gd name="connsiteY5" fmla="*/ 209740 h 373189"/>
                <a:gd name="connsiteX6" fmla="*/ 16669 w 244792"/>
                <a:gd name="connsiteY6" fmla="*/ 194310 h 373189"/>
                <a:gd name="connsiteX7" fmla="*/ 50483 w 244792"/>
                <a:gd name="connsiteY7" fmla="*/ 204406 h 373189"/>
                <a:gd name="connsiteX8" fmla="*/ 85725 w 244792"/>
                <a:gd name="connsiteY8" fmla="*/ 169926 h 373189"/>
                <a:gd name="connsiteX9" fmla="*/ 171926 w 244792"/>
                <a:gd name="connsiteY9" fmla="*/ 0 h 373189"/>
                <a:gd name="connsiteX10" fmla="*/ 196215 w 244792"/>
                <a:gd name="connsiteY10" fmla="*/ 37052 h 373189"/>
                <a:gd name="connsiteX11" fmla="*/ 214313 w 244792"/>
                <a:gd name="connsiteY11" fmla="*/ 39910 h 373189"/>
                <a:gd name="connsiteX12" fmla="*/ 244793 w 244792"/>
                <a:gd name="connsiteY12" fmla="*/ 189357 h 373189"/>
                <a:gd name="connsiteX13" fmla="*/ 241935 w 244792"/>
                <a:gd name="connsiteY13" fmla="*/ 208407 h 373189"/>
                <a:gd name="connsiteX14" fmla="*/ 150495 w 244792"/>
                <a:gd name="connsiteY14" fmla="*/ 247459 h 373189"/>
                <a:gd name="connsiteX15" fmla="*/ 143827 w 244792"/>
                <a:gd name="connsiteY15" fmla="*/ 278892 h 373189"/>
                <a:gd name="connsiteX16" fmla="*/ 166688 w 244792"/>
                <a:gd name="connsiteY16" fmla="*/ 311277 h 373189"/>
                <a:gd name="connsiteX17" fmla="*/ 163830 w 244792"/>
                <a:gd name="connsiteY17" fmla="*/ 326517 h 373189"/>
                <a:gd name="connsiteX18" fmla="*/ 145733 w 244792"/>
                <a:gd name="connsiteY18" fmla="*/ 348425 h 373189"/>
                <a:gd name="connsiteX19" fmla="*/ 133350 w 244792"/>
                <a:gd name="connsiteY19" fmla="*/ 345567 h 373189"/>
                <a:gd name="connsiteX20" fmla="*/ 120968 w 244792"/>
                <a:gd name="connsiteY20" fmla="*/ 310325 h 373189"/>
                <a:gd name="connsiteX21" fmla="*/ 109538 w 244792"/>
                <a:gd name="connsiteY21" fmla="*/ 307467 h 373189"/>
                <a:gd name="connsiteX22" fmla="*/ 99060 w 244792"/>
                <a:gd name="connsiteY22" fmla="*/ 323659 h 373189"/>
                <a:gd name="connsiteX23" fmla="*/ 92393 w 244792"/>
                <a:gd name="connsiteY23" fmla="*/ 370332 h 373189"/>
                <a:gd name="connsiteX24" fmla="*/ 79058 w 244792"/>
                <a:gd name="connsiteY24" fmla="*/ 373189 h 373189"/>
                <a:gd name="connsiteX25" fmla="*/ 53340 w 244792"/>
                <a:gd name="connsiteY25" fmla="*/ 350330 h 373189"/>
                <a:gd name="connsiteX26" fmla="*/ 32385 w 244792"/>
                <a:gd name="connsiteY26" fmla="*/ 298894 h 373189"/>
                <a:gd name="connsiteX27" fmla="*/ 15240 w 244792"/>
                <a:gd name="connsiteY27" fmla="*/ 276987 h 37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4792" h="373189">
                  <a:moveTo>
                    <a:pt x="0" y="274510"/>
                  </a:moveTo>
                  <a:lnTo>
                    <a:pt x="19431" y="223361"/>
                  </a:lnTo>
                  <a:lnTo>
                    <a:pt x="30194" y="229934"/>
                  </a:lnTo>
                  <a:lnTo>
                    <a:pt x="22574" y="233172"/>
                  </a:lnTo>
                  <a:lnTo>
                    <a:pt x="27146" y="239744"/>
                  </a:lnTo>
                  <a:lnTo>
                    <a:pt x="48292" y="209740"/>
                  </a:lnTo>
                  <a:lnTo>
                    <a:pt x="16669" y="194310"/>
                  </a:lnTo>
                  <a:lnTo>
                    <a:pt x="50483" y="204406"/>
                  </a:lnTo>
                  <a:lnTo>
                    <a:pt x="85725" y="169926"/>
                  </a:lnTo>
                  <a:lnTo>
                    <a:pt x="171926" y="0"/>
                  </a:lnTo>
                  <a:lnTo>
                    <a:pt x="196215" y="37052"/>
                  </a:lnTo>
                  <a:lnTo>
                    <a:pt x="214313" y="39910"/>
                  </a:lnTo>
                  <a:lnTo>
                    <a:pt x="244793" y="189357"/>
                  </a:lnTo>
                  <a:lnTo>
                    <a:pt x="241935" y="208407"/>
                  </a:lnTo>
                  <a:lnTo>
                    <a:pt x="150495" y="247459"/>
                  </a:lnTo>
                  <a:lnTo>
                    <a:pt x="143827" y="278892"/>
                  </a:lnTo>
                  <a:lnTo>
                    <a:pt x="166688" y="311277"/>
                  </a:lnTo>
                  <a:lnTo>
                    <a:pt x="163830" y="326517"/>
                  </a:lnTo>
                  <a:lnTo>
                    <a:pt x="145733" y="348425"/>
                  </a:lnTo>
                  <a:lnTo>
                    <a:pt x="133350" y="345567"/>
                  </a:lnTo>
                  <a:lnTo>
                    <a:pt x="120968" y="310325"/>
                  </a:lnTo>
                  <a:lnTo>
                    <a:pt x="109538" y="307467"/>
                  </a:lnTo>
                  <a:lnTo>
                    <a:pt x="99060" y="323659"/>
                  </a:lnTo>
                  <a:lnTo>
                    <a:pt x="92393" y="370332"/>
                  </a:lnTo>
                  <a:lnTo>
                    <a:pt x="79058" y="373189"/>
                  </a:lnTo>
                  <a:lnTo>
                    <a:pt x="53340" y="350330"/>
                  </a:lnTo>
                  <a:lnTo>
                    <a:pt x="32385" y="298894"/>
                  </a:lnTo>
                  <a:lnTo>
                    <a:pt x="15240" y="276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37B2C5E3-CFB1-F703-E173-126A2F0867B0}"/>
                </a:ext>
              </a:extLst>
            </p:cNvPr>
            <p:cNvSpPr/>
            <p:nvPr/>
          </p:nvSpPr>
          <p:spPr>
            <a:xfrm>
              <a:off x="10761535" y="2650807"/>
              <a:ext cx="160019" cy="140398"/>
            </a:xfrm>
            <a:custGeom>
              <a:avLst/>
              <a:gdLst>
                <a:gd name="connsiteX0" fmla="*/ 149638 w 160019"/>
                <a:gd name="connsiteY0" fmla="*/ 38005 h 140398"/>
                <a:gd name="connsiteX1" fmla="*/ 160020 w 160019"/>
                <a:gd name="connsiteY1" fmla="*/ 58102 h 140398"/>
                <a:gd name="connsiteX2" fmla="*/ 157734 w 160019"/>
                <a:gd name="connsiteY2" fmla="*/ 87058 h 140398"/>
                <a:gd name="connsiteX3" fmla="*/ 129540 w 160019"/>
                <a:gd name="connsiteY3" fmla="*/ 128968 h 140398"/>
                <a:gd name="connsiteX4" fmla="*/ 111252 w 160019"/>
                <a:gd name="connsiteY4" fmla="*/ 140398 h 140398"/>
                <a:gd name="connsiteX5" fmla="*/ 76200 w 160019"/>
                <a:gd name="connsiteY5" fmla="*/ 122872 h 140398"/>
                <a:gd name="connsiteX6" fmla="*/ 20574 w 160019"/>
                <a:gd name="connsiteY6" fmla="*/ 128968 h 140398"/>
                <a:gd name="connsiteX7" fmla="*/ 20574 w 160019"/>
                <a:gd name="connsiteY7" fmla="*/ 128968 h 140398"/>
                <a:gd name="connsiteX8" fmla="*/ 0 w 160019"/>
                <a:gd name="connsiteY8" fmla="*/ 76391 h 140398"/>
                <a:gd name="connsiteX9" fmla="*/ 4096 w 160019"/>
                <a:gd name="connsiteY9" fmla="*/ 24289 h 140398"/>
                <a:gd name="connsiteX10" fmla="*/ 4096 w 160019"/>
                <a:gd name="connsiteY10" fmla="*/ 24289 h 140398"/>
                <a:gd name="connsiteX11" fmla="*/ 42958 w 160019"/>
                <a:gd name="connsiteY11" fmla="*/ 8382 h 140398"/>
                <a:gd name="connsiteX12" fmla="*/ 118396 w 160019"/>
                <a:gd name="connsiteY12" fmla="*/ 0 h 14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0019" h="140398">
                  <a:moveTo>
                    <a:pt x="149638" y="38005"/>
                  </a:moveTo>
                  <a:lnTo>
                    <a:pt x="160020" y="58102"/>
                  </a:lnTo>
                  <a:lnTo>
                    <a:pt x="157734" y="87058"/>
                  </a:lnTo>
                  <a:lnTo>
                    <a:pt x="129540" y="128968"/>
                  </a:lnTo>
                  <a:lnTo>
                    <a:pt x="111252" y="140398"/>
                  </a:lnTo>
                  <a:lnTo>
                    <a:pt x="76200" y="122872"/>
                  </a:lnTo>
                  <a:lnTo>
                    <a:pt x="20574" y="128968"/>
                  </a:lnTo>
                  <a:lnTo>
                    <a:pt x="20574" y="128968"/>
                  </a:lnTo>
                  <a:lnTo>
                    <a:pt x="0" y="76391"/>
                  </a:lnTo>
                  <a:lnTo>
                    <a:pt x="4096" y="24289"/>
                  </a:lnTo>
                  <a:lnTo>
                    <a:pt x="4096" y="24289"/>
                  </a:lnTo>
                  <a:lnTo>
                    <a:pt x="42958" y="8382"/>
                  </a:lnTo>
                  <a:lnTo>
                    <a:pt x="11839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D89C7664-DE5D-A472-0935-338E4A5B4036}"/>
                </a:ext>
              </a:extLst>
            </p:cNvPr>
            <p:cNvSpPr/>
            <p:nvPr/>
          </p:nvSpPr>
          <p:spPr>
            <a:xfrm>
              <a:off x="13203459" y="6600158"/>
              <a:ext cx="741901" cy="622459"/>
            </a:xfrm>
            <a:custGeom>
              <a:avLst/>
              <a:gdLst>
                <a:gd name="connsiteX0" fmla="*/ 370237 w 741901"/>
                <a:gd name="connsiteY0" fmla="*/ 70295 h 622459"/>
                <a:gd name="connsiteX1" fmla="*/ 413766 w 741901"/>
                <a:gd name="connsiteY1" fmla="*/ 44958 h 622459"/>
                <a:gd name="connsiteX2" fmla="*/ 431292 w 741901"/>
                <a:gd name="connsiteY2" fmla="*/ 22860 h 622459"/>
                <a:gd name="connsiteX3" fmla="*/ 435102 w 741901"/>
                <a:gd name="connsiteY3" fmla="*/ 0 h 622459"/>
                <a:gd name="connsiteX4" fmla="*/ 454152 w 741901"/>
                <a:gd name="connsiteY4" fmla="*/ 0 h 622459"/>
                <a:gd name="connsiteX5" fmla="*/ 500634 w 741901"/>
                <a:gd name="connsiteY5" fmla="*/ 22860 h 622459"/>
                <a:gd name="connsiteX6" fmla="*/ 583596 w 741901"/>
                <a:gd name="connsiteY6" fmla="*/ 11430 h 622459"/>
                <a:gd name="connsiteX7" fmla="*/ 611791 w 741901"/>
                <a:gd name="connsiteY7" fmla="*/ 30480 h 622459"/>
                <a:gd name="connsiteX8" fmla="*/ 656749 w 741901"/>
                <a:gd name="connsiteY8" fmla="*/ 18288 h 622459"/>
                <a:gd name="connsiteX9" fmla="*/ 692468 w 741901"/>
                <a:gd name="connsiteY9" fmla="*/ 24003 h 622459"/>
                <a:gd name="connsiteX10" fmla="*/ 692468 w 741901"/>
                <a:gd name="connsiteY10" fmla="*/ 24003 h 622459"/>
                <a:gd name="connsiteX11" fmla="*/ 669512 w 741901"/>
                <a:gd name="connsiteY11" fmla="*/ 72009 h 622459"/>
                <a:gd name="connsiteX12" fmla="*/ 677989 w 741901"/>
                <a:gd name="connsiteY12" fmla="*/ 97155 h 622459"/>
                <a:gd name="connsiteX13" fmla="*/ 721329 w 741901"/>
                <a:gd name="connsiteY13" fmla="*/ 134493 h 622459"/>
                <a:gd name="connsiteX14" fmla="*/ 741902 w 741901"/>
                <a:gd name="connsiteY14" fmla="*/ 165735 h 622459"/>
                <a:gd name="connsiteX15" fmla="*/ 732758 w 741901"/>
                <a:gd name="connsiteY15" fmla="*/ 190119 h 622459"/>
                <a:gd name="connsiteX16" fmla="*/ 687133 w 741901"/>
                <a:gd name="connsiteY16" fmla="*/ 236601 h 622459"/>
                <a:gd name="connsiteX17" fmla="*/ 655892 w 741901"/>
                <a:gd name="connsiteY17" fmla="*/ 250984 h 622459"/>
                <a:gd name="connsiteX18" fmla="*/ 564737 w 741901"/>
                <a:gd name="connsiteY18" fmla="*/ 260128 h 622459"/>
                <a:gd name="connsiteX19" fmla="*/ 551022 w 741901"/>
                <a:gd name="connsiteY19" fmla="*/ 270796 h 622459"/>
                <a:gd name="connsiteX20" fmla="*/ 554831 w 741901"/>
                <a:gd name="connsiteY20" fmla="*/ 283750 h 622459"/>
                <a:gd name="connsiteX21" fmla="*/ 579977 w 741901"/>
                <a:gd name="connsiteY21" fmla="*/ 286798 h 622459"/>
                <a:gd name="connsiteX22" fmla="*/ 585311 w 741901"/>
                <a:gd name="connsiteY22" fmla="*/ 300514 h 622459"/>
                <a:gd name="connsiteX23" fmla="*/ 564737 w 741901"/>
                <a:gd name="connsiteY23" fmla="*/ 321088 h 622459"/>
                <a:gd name="connsiteX24" fmla="*/ 567023 w 741901"/>
                <a:gd name="connsiteY24" fmla="*/ 333280 h 622459"/>
                <a:gd name="connsiteX25" fmla="*/ 588359 w 741901"/>
                <a:gd name="connsiteY25" fmla="*/ 336328 h 622459"/>
                <a:gd name="connsiteX26" fmla="*/ 596741 w 741901"/>
                <a:gd name="connsiteY26" fmla="*/ 354616 h 622459"/>
                <a:gd name="connsiteX27" fmla="*/ 596741 w 741901"/>
                <a:gd name="connsiteY27" fmla="*/ 354616 h 622459"/>
                <a:gd name="connsiteX28" fmla="*/ 589883 w 741901"/>
                <a:gd name="connsiteY28" fmla="*/ 375952 h 622459"/>
                <a:gd name="connsiteX29" fmla="*/ 557879 w 741901"/>
                <a:gd name="connsiteY29" fmla="*/ 409480 h 622459"/>
                <a:gd name="connsiteX30" fmla="*/ 478631 w 741901"/>
                <a:gd name="connsiteY30" fmla="*/ 427768 h 622459"/>
                <a:gd name="connsiteX31" fmla="*/ 486251 w 741901"/>
                <a:gd name="connsiteY31" fmla="*/ 454438 h 622459"/>
                <a:gd name="connsiteX32" fmla="*/ 471011 w 741901"/>
                <a:gd name="connsiteY32" fmla="*/ 552736 h 622459"/>
                <a:gd name="connsiteX33" fmla="*/ 451961 w 741901"/>
                <a:gd name="connsiteY33" fmla="*/ 578358 h 622459"/>
                <a:gd name="connsiteX34" fmla="*/ 411575 w 741901"/>
                <a:gd name="connsiteY34" fmla="*/ 602742 h 622459"/>
                <a:gd name="connsiteX35" fmla="*/ 391763 w 741901"/>
                <a:gd name="connsiteY35" fmla="*/ 611124 h 622459"/>
                <a:gd name="connsiteX36" fmla="*/ 359759 w 741901"/>
                <a:gd name="connsiteY36" fmla="*/ 592836 h 622459"/>
                <a:gd name="connsiteX37" fmla="*/ 308705 w 741901"/>
                <a:gd name="connsiteY37" fmla="*/ 598170 h 622459"/>
                <a:gd name="connsiteX38" fmla="*/ 282893 w 741901"/>
                <a:gd name="connsiteY38" fmla="*/ 583692 h 622459"/>
                <a:gd name="connsiteX39" fmla="*/ 263843 w 741901"/>
                <a:gd name="connsiteY39" fmla="*/ 586740 h 622459"/>
                <a:gd name="connsiteX40" fmla="*/ 225743 w 741901"/>
                <a:gd name="connsiteY40" fmla="*/ 622459 h 622459"/>
                <a:gd name="connsiteX41" fmla="*/ 171641 w 741901"/>
                <a:gd name="connsiteY41" fmla="*/ 603504 h 622459"/>
                <a:gd name="connsiteX42" fmla="*/ 167068 w 741901"/>
                <a:gd name="connsiteY42" fmla="*/ 581406 h 622459"/>
                <a:gd name="connsiteX43" fmla="*/ 140589 w 741901"/>
                <a:gd name="connsiteY43" fmla="*/ 573405 h 622459"/>
                <a:gd name="connsiteX44" fmla="*/ 140589 w 741901"/>
                <a:gd name="connsiteY44" fmla="*/ 573405 h 622459"/>
                <a:gd name="connsiteX45" fmla="*/ 126111 w 741901"/>
                <a:gd name="connsiteY45" fmla="*/ 513874 h 622459"/>
                <a:gd name="connsiteX46" fmla="*/ 98107 w 741901"/>
                <a:gd name="connsiteY46" fmla="*/ 482441 h 622459"/>
                <a:gd name="connsiteX47" fmla="*/ 98393 w 741901"/>
                <a:gd name="connsiteY47" fmla="*/ 461772 h 622459"/>
                <a:gd name="connsiteX48" fmla="*/ 115729 w 741901"/>
                <a:gd name="connsiteY48" fmla="*/ 458343 h 622459"/>
                <a:gd name="connsiteX49" fmla="*/ 109823 w 741901"/>
                <a:gd name="connsiteY49" fmla="*/ 440627 h 622459"/>
                <a:gd name="connsiteX50" fmla="*/ 128588 w 741901"/>
                <a:gd name="connsiteY50" fmla="*/ 438341 h 622459"/>
                <a:gd name="connsiteX51" fmla="*/ 131254 w 741901"/>
                <a:gd name="connsiteY51" fmla="*/ 409099 h 622459"/>
                <a:gd name="connsiteX52" fmla="*/ 68294 w 741901"/>
                <a:gd name="connsiteY52" fmla="*/ 415671 h 622459"/>
                <a:gd name="connsiteX53" fmla="*/ 66008 w 741901"/>
                <a:gd name="connsiteY53" fmla="*/ 389001 h 622459"/>
                <a:gd name="connsiteX54" fmla="*/ 34766 w 741901"/>
                <a:gd name="connsiteY54" fmla="*/ 355473 h 622459"/>
                <a:gd name="connsiteX55" fmla="*/ 33338 w 741901"/>
                <a:gd name="connsiteY55" fmla="*/ 314801 h 622459"/>
                <a:gd name="connsiteX56" fmla="*/ 0 w 741901"/>
                <a:gd name="connsiteY56" fmla="*/ 282416 h 622459"/>
                <a:gd name="connsiteX57" fmla="*/ 7715 w 741901"/>
                <a:gd name="connsiteY57" fmla="*/ 231362 h 622459"/>
                <a:gd name="connsiteX58" fmla="*/ 7715 w 741901"/>
                <a:gd name="connsiteY58" fmla="*/ 231362 h 622459"/>
                <a:gd name="connsiteX59" fmla="*/ 54673 w 741901"/>
                <a:gd name="connsiteY59" fmla="*/ 228219 h 622459"/>
                <a:gd name="connsiteX60" fmla="*/ 80582 w 741901"/>
                <a:gd name="connsiteY60" fmla="*/ 249555 h 622459"/>
                <a:gd name="connsiteX61" fmla="*/ 92773 w 741901"/>
                <a:gd name="connsiteY61" fmla="*/ 243459 h 622459"/>
                <a:gd name="connsiteX62" fmla="*/ 94298 w 741901"/>
                <a:gd name="connsiteY62" fmla="*/ 221361 h 622459"/>
                <a:gd name="connsiteX63" fmla="*/ 69914 w 741901"/>
                <a:gd name="connsiteY63" fmla="*/ 196215 h 622459"/>
                <a:gd name="connsiteX64" fmla="*/ 75248 w 741901"/>
                <a:gd name="connsiteY64" fmla="*/ 174879 h 622459"/>
                <a:gd name="connsiteX65" fmla="*/ 91250 w 741901"/>
                <a:gd name="connsiteY65" fmla="*/ 156591 h 622459"/>
                <a:gd name="connsiteX66" fmla="*/ 131636 w 741901"/>
                <a:gd name="connsiteY66" fmla="*/ 142113 h 622459"/>
                <a:gd name="connsiteX67" fmla="*/ 141541 w 741901"/>
                <a:gd name="connsiteY67" fmla="*/ 122301 h 622459"/>
                <a:gd name="connsiteX68" fmla="*/ 188023 w 741901"/>
                <a:gd name="connsiteY68" fmla="*/ 107823 h 622459"/>
                <a:gd name="connsiteX69" fmla="*/ 233743 w 741901"/>
                <a:gd name="connsiteY69" fmla="*/ 129159 h 622459"/>
                <a:gd name="connsiteX70" fmla="*/ 273368 w 741901"/>
                <a:gd name="connsiteY70" fmla="*/ 104013 h 622459"/>
                <a:gd name="connsiteX71" fmla="*/ 342043 w 741901"/>
                <a:gd name="connsiteY71" fmla="*/ 104584 h 622459"/>
                <a:gd name="connsiteX72" fmla="*/ 356902 w 741901"/>
                <a:gd name="connsiteY72" fmla="*/ 115158 h 622459"/>
                <a:gd name="connsiteX73" fmla="*/ 368332 w 741901"/>
                <a:gd name="connsiteY73" fmla="*/ 111728 h 62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741901" h="622459">
                  <a:moveTo>
                    <a:pt x="370237" y="70295"/>
                  </a:moveTo>
                  <a:lnTo>
                    <a:pt x="413766" y="44958"/>
                  </a:lnTo>
                  <a:lnTo>
                    <a:pt x="431292" y="22860"/>
                  </a:lnTo>
                  <a:lnTo>
                    <a:pt x="435102" y="0"/>
                  </a:lnTo>
                  <a:lnTo>
                    <a:pt x="454152" y="0"/>
                  </a:lnTo>
                  <a:lnTo>
                    <a:pt x="500634" y="22860"/>
                  </a:lnTo>
                  <a:lnTo>
                    <a:pt x="583596" y="11430"/>
                  </a:lnTo>
                  <a:lnTo>
                    <a:pt x="611791" y="30480"/>
                  </a:lnTo>
                  <a:lnTo>
                    <a:pt x="656749" y="18288"/>
                  </a:lnTo>
                  <a:lnTo>
                    <a:pt x="692468" y="24003"/>
                  </a:lnTo>
                  <a:lnTo>
                    <a:pt x="692468" y="24003"/>
                  </a:lnTo>
                  <a:lnTo>
                    <a:pt x="669512" y="72009"/>
                  </a:lnTo>
                  <a:lnTo>
                    <a:pt x="677989" y="97155"/>
                  </a:lnTo>
                  <a:lnTo>
                    <a:pt x="721329" y="134493"/>
                  </a:lnTo>
                  <a:lnTo>
                    <a:pt x="741902" y="165735"/>
                  </a:lnTo>
                  <a:lnTo>
                    <a:pt x="732758" y="190119"/>
                  </a:lnTo>
                  <a:lnTo>
                    <a:pt x="687133" y="236601"/>
                  </a:lnTo>
                  <a:lnTo>
                    <a:pt x="655892" y="250984"/>
                  </a:lnTo>
                  <a:lnTo>
                    <a:pt x="564737" y="260128"/>
                  </a:lnTo>
                  <a:lnTo>
                    <a:pt x="551022" y="270796"/>
                  </a:lnTo>
                  <a:lnTo>
                    <a:pt x="554831" y="283750"/>
                  </a:lnTo>
                  <a:lnTo>
                    <a:pt x="579977" y="286798"/>
                  </a:lnTo>
                  <a:lnTo>
                    <a:pt x="585311" y="300514"/>
                  </a:lnTo>
                  <a:lnTo>
                    <a:pt x="564737" y="321088"/>
                  </a:lnTo>
                  <a:lnTo>
                    <a:pt x="567023" y="333280"/>
                  </a:lnTo>
                  <a:lnTo>
                    <a:pt x="588359" y="336328"/>
                  </a:lnTo>
                  <a:lnTo>
                    <a:pt x="596741" y="354616"/>
                  </a:lnTo>
                  <a:lnTo>
                    <a:pt x="596741" y="354616"/>
                  </a:lnTo>
                  <a:lnTo>
                    <a:pt x="589883" y="375952"/>
                  </a:lnTo>
                  <a:lnTo>
                    <a:pt x="557879" y="409480"/>
                  </a:lnTo>
                  <a:lnTo>
                    <a:pt x="478631" y="427768"/>
                  </a:lnTo>
                  <a:lnTo>
                    <a:pt x="486251" y="454438"/>
                  </a:lnTo>
                  <a:lnTo>
                    <a:pt x="471011" y="552736"/>
                  </a:lnTo>
                  <a:lnTo>
                    <a:pt x="451961" y="578358"/>
                  </a:lnTo>
                  <a:lnTo>
                    <a:pt x="411575" y="602742"/>
                  </a:lnTo>
                  <a:lnTo>
                    <a:pt x="391763" y="611124"/>
                  </a:lnTo>
                  <a:lnTo>
                    <a:pt x="359759" y="592836"/>
                  </a:lnTo>
                  <a:lnTo>
                    <a:pt x="308705" y="598170"/>
                  </a:lnTo>
                  <a:lnTo>
                    <a:pt x="282893" y="583692"/>
                  </a:lnTo>
                  <a:lnTo>
                    <a:pt x="263843" y="586740"/>
                  </a:lnTo>
                  <a:lnTo>
                    <a:pt x="225743" y="622459"/>
                  </a:lnTo>
                  <a:lnTo>
                    <a:pt x="171641" y="603504"/>
                  </a:lnTo>
                  <a:lnTo>
                    <a:pt x="167068" y="581406"/>
                  </a:lnTo>
                  <a:lnTo>
                    <a:pt x="140589" y="573405"/>
                  </a:lnTo>
                  <a:lnTo>
                    <a:pt x="140589" y="573405"/>
                  </a:lnTo>
                  <a:lnTo>
                    <a:pt x="126111" y="513874"/>
                  </a:lnTo>
                  <a:lnTo>
                    <a:pt x="98107" y="482441"/>
                  </a:lnTo>
                  <a:lnTo>
                    <a:pt x="98393" y="461772"/>
                  </a:lnTo>
                  <a:lnTo>
                    <a:pt x="115729" y="458343"/>
                  </a:lnTo>
                  <a:lnTo>
                    <a:pt x="109823" y="440627"/>
                  </a:lnTo>
                  <a:lnTo>
                    <a:pt x="128588" y="438341"/>
                  </a:lnTo>
                  <a:lnTo>
                    <a:pt x="131254" y="409099"/>
                  </a:lnTo>
                  <a:lnTo>
                    <a:pt x="68294" y="415671"/>
                  </a:lnTo>
                  <a:lnTo>
                    <a:pt x="66008" y="389001"/>
                  </a:lnTo>
                  <a:lnTo>
                    <a:pt x="34766" y="355473"/>
                  </a:lnTo>
                  <a:lnTo>
                    <a:pt x="33338" y="314801"/>
                  </a:lnTo>
                  <a:lnTo>
                    <a:pt x="0" y="282416"/>
                  </a:lnTo>
                  <a:lnTo>
                    <a:pt x="7715" y="231362"/>
                  </a:lnTo>
                  <a:lnTo>
                    <a:pt x="7715" y="231362"/>
                  </a:lnTo>
                  <a:lnTo>
                    <a:pt x="54673" y="228219"/>
                  </a:lnTo>
                  <a:lnTo>
                    <a:pt x="80582" y="249555"/>
                  </a:lnTo>
                  <a:lnTo>
                    <a:pt x="92773" y="243459"/>
                  </a:lnTo>
                  <a:lnTo>
                    <a:pt x="94298" y="221361"/>
                  </a:lnTo>
                  <a:lnTo>
                    <a:pt x="69914" y="196215"/>
                  </a:lnTo>
                  <a:lnTo>
                    <a:pt x="75248" y="174879"/>
                  </a:lnTo>
                  <a:lnTo>
                    <a:pt x="91250" y="156591"/>
                  </a:lnTo>
                  <a:lnTo>
                    <a:pt x="131636" y="142113"/>
                  </a:lnTo>
                  <a:lnTo>
                    <a:pt x="141541" y="122301"/>
                  </a:lnTo>
                  <a:lnTo>
                    <a:pt x="188023" y="107823"/>
                  </a:lnTo>
                  <a:lnTo>
                    <a:pt x="233743" y="129159"/>
                  </a:lnTo>
                  <a:lnTo>
                    <a:pt x="273368" y="104013"/>
                  </a:lnTo>
                  <a:lnTo>
                    <a:pt x="342043" y="104584"/>
                  </a:lnTo>
                  <a:lnTo>
                    <a:pt x="356902" y="115158"/>
                  </a:lnTo>
                  <a:lnTo>
                    <a:pt x="368332" y="1117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D89357F-8E02-6EBA-32EB-55B43092B553}"/>
                </a:ext>
              </a:extLst>
            </p:cNvPr>
            <p:cNvSpPr/>
            <p:nvPr/>
          </p:nvSpPr>
          <p:spPr>
            <a:xfrm>
              <a:off x="10386917" y="5129402"/>
              <a:ext cx="304895" cy="404431"/>
            </a:xfrm>
            <a:custGeom>
              <a:avLst/>
              <a:gdLst>
                <a:gd name="connsiteX0" fmla="*/ 304895 w 304895"/>
                <a:gd name="connsiteY0" fmla="*/ 340424 h 404431"/>
                <a:gd name="connsiteX1" fmla="*/ 280035 w 304895"/>
                <a:gd name="connsiteY1" fmla="*/ 353568 h 404431"/>
                <a:gd name="connsiteX2" fmla="*/ 239459 w 304895"/>
                <a:gd name="connsiteY2" fmla="*/ 339281 h 404431"/>
                <a:gd name="connsiteX3" fmla="*/ 221742 w 304895"/>
                <a:gd name="connsiteY3" fmla="*/ 355283 h 404431"/>
                <a:gd name="connsiteX4" fmla="*/ 209741 w 304895"/>
                <a:gd name="connsiteY4" fmla="*/ 404432 h 404431"/>
                <a:gd name="connsiteX5" fmla="*/ 163449 w 304895"/>
                <a:gd name="connsiteY5" fmla="*/ 374142 h 404431"/>
                <a:gd name="connsiteX6" fmla="*/ 137160 w 304895"/>
                <a:gd name="connsiteY6" fmla="*/ 367284 h 404431"/>
                <a:gd name="connsiteX7" fmla="*/ 126302 w 304895"/>
                <a:gd name="connsiteY7" fmla="*/ 341567 h 404431"/>
                <a:gd name="connsiteX8" fmla="*/ 95441 w 304895"/>
                <a:gd name="connsiteY8" fmla="*/ 332994 h 404431"/>
                <a:gd name="connsiteX9" fmla="*/ 0 w 304895"/>
                <a:gd name="connsiteY9" fmla="*/ 253651 h 404431"/>
                <a:gd name="connsiteX10" fmla="*/ 0 w 304895"/>
                <a:gd name="connsiteY10" fmla="*/ 253651 h 404431"/>
                <a:gd name="connsiteX11" fmla="*/ 9144 w 304895"/>
                <a:gd name="connsiteY11" fmla="*/ 208217 h 404431"/>
                <a:gd name="connsiteX12" fmla="*/ 58674 w 304895"/>
                <a:gd name="connsiteY12" fmla="*/ 199073 h 404431"/>
                <a:gd name="connsiteX13" fmla="*/ 90678 w 304895"/>
                <a:gd name="connsiteY13" fmla="*/ 173165 h 404431"/>
                <a:gd name="connsiteX14" fmla="*/ 84582 w 304895"/>
                <a:gd name="connsiteY14" fmla="*/ 149543 h 404431"/>
                <a:gd name="connsiteX15" fmla="*/ 96012 w 304895"/>
                <a:gd name="connsiteY15" fmla="*/ 107633 h 404431"/>
                <a:gd name="connsiteX16" fmla="*/ 83058 w 304895"/>
                <a:gd name="connsiteY16" fmla="*/ 95441 h 404431"/>
                <a:gd name="connsiteX17" fmla="*/ 59436 w 304895"/>
                <a:gd name="connsiteY17" fmla="*/ 91631 h 404431"/>
                <a:gd name="connsiteX18" fmla="*/ 47244 w 304895"/>
                <a:gd name="connsiteY18" fmla="*/ 55817 h 404431"/>
                <a:gd name="connsiteX19" fmla="*/ 61722 w 304895"/>
                <a:gd name="connsiteY19" fmla="*/ 40577 h 404431"/>
                <a:gd name="connsiteX20" fmla="*/ 94488 w 304895"/>
                <a:gd name="connsiteY20" fmla="*/ 29146 h 404431"/>
                <a:gd name="connsiteX21" fmla="*/ 94488 w 304895"/>
                <a:gd name="connsiteY21" fmla="*/ 29146 h 404431"/>
                <a:gd name="connsiteX22" fmla="*/ 94488 w 304895"/>
                <a:gd name="connsiteY22" fmla="*/ 27813 h 404431"/>
                <a:gd name="connsiteX23" fmla="*/ 94488 w 304895"/>
                <a:gd name="connsiteY23" fmla="*/ 27813 h 404431"/>
                <a:gd name="connsiteX24" fmla="*/ 120015 w 304895"/>
                <a:gd name="connsiteY24" fmla="*/ 26670 h 404431"/>
                <a:gd name="connsiteX25" fmla="*/ 125730 w 304895"/>
                <a:gd name="connsiteY25" fmla="*/ 953 h 404431"/>
                <a:gd name="connsiteX26" fmla="*/ 139065 w 304895"/>
                <a:gd name="connsiteY26" fmla="*/ 0 h 404431"/>
                <a:gd name="connsiteX27" fmla="*/ 188595 w 304895"/>
                <a:gd name="connsiteY27" fmla="*/ 29528 h 404431"/>
                <a:gd name="connsiteX28" fmla="*/ 243840 w 304895"/>
                <a:gd name="connsiteY28" fmla="*/ 40005 h 404431"/>
                <a:gd name="connsiteX29" fmla="*/ 243840 w 304895"/>
                <a:gd name="connsiteY29" fmla="*/ 40005 h 404431"/>
                <a:gd name="connsiteX30" fmla="*/ 276225 w 304895"/>
                <a:gd name="connsiteY30" fmla="*/ 116205 h 404431"/>
                <a:gd name="connsiteX31" fmla="*/ 267653 w 304895"/>
                <a:gd name="connsiteY31" fmla="*/ 141923 h 404431"/>
                <a:gd name="connsiteX32" fmla="*/ 269557 w 304895"/>
                <a:gd name="connsiteY32" fmla="*/ 218123 h 404431"/>
                <a:gd name="connsiteX33" fmla="*/ 279082 w 304895"/>
                <a:gd name="connsiteY33" fmla="*/ 276130 h 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4895" h="404431">
                  <a:moveTo>
                    <a:pt x="304895" y="340424"/>
                  </a:moveTo>
                  <a:lnTo>
                    <a:pt x="280035" y="353568"/>
                  </a:lnTo>
                  <a:lnTo>
                    <a:pt x="239459" y="339281"/>
                  </a:lnTo>
                  <a:lnTo>
                    <a:pt x="221742" y="355283"/>
                  </a:lnTo>
                  <a:lnTo>
                    <a:pt x="209741" y="404432"/>
                  </a:lnTo>
                  <a:lnTo>
                    <a:pt x="163449" y="374142"/>
                  </a:lnTo>
                  <a:lnTo>
                    <a:pt x="137160" y="367284"/>
                  </a:lnTo>
                  <a:lnTo>
                    <a:pt x="126302" y="341567"/>
                  </a:lnTo>
                  <a:lnTo>
                    <a:pt x="95441" y="332994"/>
                  </a:lnTo>
                  <a:lnTo>
                    <a:pt x="0" y="253651"/>
                  </a:lnTo>
                  <a:lnTo>
                    <a:pt x="0" y="253651"/>
                  </a:lnTo>
                  <a:lnTo>
                    <a:pt x="9144" y="208217"/>
                  </a:lnTo>
                  <a:lnTo>
                    <a:pt x="58674" y="199073"/>
                  </a:lnTo>
                  <a:lnTo>
                    <a:pt x="90678" y="173165"/>
                  </a:lnTo>
                  <a:lnTo>
                    <a:pt x="84582" y="149543"/>
                  </a:lnTo>
                  <a:lnTo>
                    <a:pt x="96012" y="107633"/>
                  </a:lnTo>
                  <a:lnTo>
                    <a:pt x="83058" y="95441"/>
                  </a:lnTo>
                  <a:lnTo>
                    <a:pt x="59436" y="91631"/>
                  </a:lnTo>
                  <a:lnTo>
                    <a:pt x="47244" y="55817"/>
                  </a:lnTo>
                  <a:lnTo>
                    <a:pt x="61722" y="40577"/>
                  </a:lnTo>
                  <a:lnTo>
                    <a:pt x="94488" y="29146"/>
                  </a:lnTo>
                  <a:lnTo>
                    <a:pt x="94488" y="29146"/>
                  </a:lnTo>
                  <a:lnTo>
                    <a:pt x="94488" y="27813"/>
                  </a:lnTo>
                  <a:lnTo>
                    <a:pt x="94488" y="27813"/>
                  </a:lnTo>
                  <a:lnTo>
                    <a:pt x="120015" y="26670"/>
                  </a:lnTo>
                  <a:lnTo>
                    <a:pt x="125730" y="953"/>
                  </a:lnTo>
                  <a:lnTo>
                    <a:pt x="139065" y="0"/>
                  </a:lnTo>
                  <a:lnTo>
                    <a:pt x="188595" y="29528"/>
                  </a:lnTo>
                  <a:lnTo>
                    <a:pt x="243840" y="40005"/>
                  </a:lnTo>
                  <a:lnTo>
                    <a:pt x="243840" y="40005"/>
                  </a:lnTo>
                  <a:lnTo>
                    <a:pt x="276225" y="116205"/>
                  </a:lnTo>
                  <a:lnTo>
                    <a:pt x="267653" y="141923"/>
                  </a:lnTo>
                  <a:lnTo>
                    <a:pt x="269557" y="218123"/>
                  </a:lnTo>
                  <a:lnTo>
                    <a:pt x="279082" y="2761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3CC84A5-310F-34DC-E84C-74433906FFC2}"/>
                </a:ext>
              </a:extLst>
            </p:cNvPr>
            <p:cNvSpPr/>
            <p:nvPr/>
          </p:nvSpPr>
          <p:spPr>
            <a:xfrm>
              <a:off x="4245387" y="4634769"/>
              <a:ext cx="867918" cy="957548"/>
            </a:xfrm>
            <a:custGeom>
              <a:avLst/>
              <a:gdLst>
                <a:gd name="connsiteX0" fmla="*/ 280607 w 867918"/>
                <a:gd name="connsiteY0" fmla="*/ 0 h 957548"/>
                <a:gd name="connsiteX1" fmla="*/ 309944 w 867918"/>
                <a:gd name="connsiteY1" fmla="*/ 32766 h 957548"/>
                <a:gd name="connsiteX2" fmla="*/ 338804 w 867918"/>
                <a:gd name="connsiteY2" fmla="*/ 44482 h 957548"/>
                <a:gd name="connsiteX3" fmla="*/ 328232 w 867918"/>
                <a:gd name="connsiteY3" fmla="*/ 81915 h 957548"/>
                <a:gd name="connsiteX4" fmla="*/ 346043 w 867918"/>
                <a:gd name="connsiteY4" fmla="*/ 117348 h 957548"/>
                <a:gd name="connsiteX5" fmla="*/ 367475 w 867918"/>
                <a:gd name="connsiteY5" fmla="*/ 107347 h 957548"/>
                <a:gd name="connsiteX6" fmla="*/ 424244 w 867918"/>
                <a:gd name="connsiteY6" fmla="*/ 118777 h 957548"/>
                <a:gd name="connsiteX7" fmla="*/ 477488 w 867918"/>
                <a:gd name="connsiteY7" fmla="*/ 107633 h 957548"/>
                <a:gd name="connsiteX8" fmla="*/ 495586 w 867918"/>
                <a:gd name="connsiteY8" fmla="*/ 131636 h 957548"/>
                <a:gd name="connsiteX9" fmla="*/ 494443 w 867918"/>
                <a:gd name="connsiteY9" fmla="*/ 167354 h 957548"/>
                <a:gd name="connsiteX10" fmla="*/ 513969 w 867918"/>
                <a:gd name="connsiteY10" fmla="*/ 201263 h 957548"/>
                <a:gd name="connsiteX11" fmla="*/ 532638 w 867918"/>
                <a:gd name="connsiteY11" fmla="*/ 207931 h 957548"/>
                <a:gd name="connsiteX12" fmla="*/ 534543 w 867918"/>
                <a:gd name="connsiteY12" fmla="*/ 233934 h 957548"/>
                <a:gd name="connsiteX13" fmla="*/ 553403 w 867918"/>
                <a:gd name="connsiteY13" fmla="*/ 259937 h 957548"/>
                <a:gd name="connsiteX14" fmla="*/ 571881 w 867918"/>
                <a:gd name="connsiteY14" fmla="*/ 252889 h 957548"/>
                <a:gd name="connsiteX15" fmla="*/ 633222 w 867918"/>
                <a:gd name="connsiteY15" fmla="*/ 264605 h 957548"/>
                <a:gd name="connsiteX16" fmla="*/ 683228 w 867918"/>
                <a:gd name="connsiteY16" fmla="*/ 318040 h 957548"/>
                <a:gd name="connsiteX17" fmla="*/ 718852 w 867918"/>
                <a:gd name="connsiteY17" fmla="*/ 335566 h 957548"/>
                <a:gd name="connsiteX18" fmla="*/ 747808 w 867918"/>
                <a:gd name="connsiteY18" fmla="*/ 396526 h 957548"/>
                <a:gd name="connsiteX19" fmla="*/ 749903 w 867918"/>
                <a:gd name="connsiteY19" fmla="*/ 421862 h 957548"/>
                <a:gd name="connsiteX20" fmla="*/ 738188 w 867918"/>
                <a:gd name="connsiteY20" fmla="*/ 433578 h 957548"/>
                <a:gd name="connsiteX21" fmla="*/ 768477 w 867918"/>
                <a:gd name="connsiteY21" fmla="*/ 440246 h 957548"/>
                <a:gd name="connsiteX22" fmla="*/ 766286 w 867918"/>
                <a:gd name="connsiteY22" fmla="*/ 497967 h 957548"/>
                <a:gd name="connsiteX23" fmla="*/ 740474 w 867918"/>
                <a:gd name="connsiteY23" fmla="*/ 518351 h 957548"/>
                <a:gd name="connsiteX24" fmla="*/ 798767 w 867918"/>
                <a:gd name="connsiteY24" fmla="*/ 546068 h 957548"/>
                <a:gd name="connsiteX25" fmla="*/ 807244 w 867918"/>
                <a:gd name="connsiteY25" fmla="*/ 562642 h 957548"/>
                <a:gd name="connsiteX26" fmla="*/ 846582 w 867918"/>
                <a:gd name="connsiteY26" fmla="*/ 564356 h 957548"/>
                <a:gd name="connsiteX27" fmla="*/ 846582 w 867918"/>
                <a:gd name="connsiteY27" fmla="*/ 564356 h 957548"/>
                <a:gd name="connsiteX28" fmla="*/ 840295 w 867918"/>
                <a:gd name="connsiteY28" fmla="*/ 602361 h 957548"/>
                <a:gd name="connsiteX29" fmla="*/ 867918 w 867918"/>
                <a:gd name="connsiteY29" fmla="*/ 669893 h 957548"/>
                <a:gd name="connsiteX30" fmla="*/ 861251 w 867918"/>
                <a:gd name="connsiteY30" fmla="*/ 711803 h 957548"/>
                <a:gd name="connsiteX31" fmla="*/ 824389 w 867918"/>
                <a:gd name="connsiteY31" fmla="*/ 738092 h 957548"/>
                <a:gd name="connsiteX32" fmla="*/ 817817 w 867918"/>
                <a:gd name="connsiteY32" fmla="*/ 758190 h 957548"/>
                <a:gd name="connsiteX33" fmla="*/ 800386 w 867918"/>
                <a:gd name="connsiteY33" fmla="*/ 756761 h 957548"/>
                <a:gd name="connsiteX34" fmla="*/ 760857 w 867918"/>
                <a:gd name="connsiteY34" fmla="*/ 777621 h 957548"/>
                <a:gd name="connsiteX35" fmla="*/ 799243 w 867918"/>
                <a:gd name="connsiteY35" fmla="*/ 849154 h 957548"/>
                <a:gd name="connsiteX36" fmla="*/ 789051 w 867918"/>
                <a:gd name="connsiteY36" fmla="*/ 875538 h 957548"/>
                <a:gd name="connsiteX37" fmla="*/ 802672 w 867918"/>
                <a:gd name="connsiteY37" fmla="*/ 893255 h 957548"/>
                <a:gd name="connsiteX38" fmla="*/ 796385 w 867918"/>
                <a:gd name="connsiteY38" fmla="*/ 900208 h 957548"/>
                <a:gd name="connsiteX39" fmla="*/ 796385 w 867918"/>
                <a:gd name="connsiteY39" fmla="*/ 900208 h 957548"/>
                <a:gd name="connsiteX40" fmla="*/ 743140 w 867918"/>
                <a:gd name="connsiteY40" fmla="*/ 904208 h 957548"/>
                <a:gd name="connsiteX41" fmla="*/ 708851 w 867918"/>
                <a:gd name="connsiteY41" fmla="*/ 930878 h 957548"/>
                <a:gd name="connsiteX42" fmla="*/ 665988 w 867918"/>
                <a:gd name="connsiteY42" fmla="*/ 943261 h 957548"/>
                <a:gd name="connsiteX43" fmla="*/ 665988 w 867918"/>
                <a:gd name="connsiteY43" fmla="*/ 943261 h 957548"/>
                <a:gd name="connsiteX44" fmla="*/ 567023 w 867918"/>
                <a:gd name="connsiteY44" fmla="*/ 909923 h 957548"/>
                <a:gd name="connsiteX45" fmla="*/ 543211 w 867918"/>
                <a:gd name="connsiteY45" fmla="*/ 955643 h 957548"/>
                <a:gd name="connsiteX46" fmla="*/ 529876 w 867918"/>
                <a:gd name="connsiteY46" fmla="*/ 957548 h 957548"/>
                <a:gd name="connsiteX47" fmla="*/ 503206 w 867918"/>
                <a:gd name="connsiteY47" fmla="*/ 937546 h 957548"/>
                <a:gd name="connsiteX48" fmla="*/ 478441 w 867918"/>
                <a:gd name="connsiteY48" fmla="*/ 957548 h 957548"/>
                <a:gd name="connsiteX49" fmla="*/ 452723 w 867918"/>
                <a:gd name="connsiteY49" fmla="*/ 936593 h 957548"/>
                <a:gd name="connsiteX50" fmla="*/ 447961 w 867918"/>
                <a:gd name="connsiteY50" fmla="*/ 921353 h 957548"/>
                <a:gd name="connsiteX51" fmla="*/ 447961 w 867918"/>
                <a:gd name="connsiteY51" fmla="*/ 921353 h 957548"/>
                <a:gd name="connsiteX52" fmla="*/ 447008 w 867918"/>
                <a:gd name="connsiteY52" fmla="*/ 912781 h 957548"/>
                <a:gd name="connsiteX53" fmla="*/ 447008 w 867918"/>
                <a:gd name="connsiteY53" fmla="*/ 912781 h 957548"/>
                <a:gd name="connsiteX54" fmla="*/ 455581 w 867918"/>
                <a:gd name="connsiteY54" fmla="*/ 898493 h 957548"/>
                <a:gd name="connsiteX55" fmla="*/ 501301 w 867918"/>
                <a:gd name="connsiteY55" fmla="*/ 889921 h 957548"/>
                <a:gd name="connsiteX56" fmla="*/ 510826 w 867918"/>
                <a:gd name="connsiteY56" fmla="*/ 879443 h 957548"/>
                <a:gd name="connsiteX57" fmla="*/ 490823 w 867918"/>
                <a:gd name="connsiteY57" fmla="*/ 818483 h 957548"/>
                <a:gd name="connsiteX58" fmla="*/ 508921 w 867918"/>
                <a:gd name="connsiteY58" fmla="*/ 771811 h 957548"/>
                <a:gd name="connsiteX59" fmla="*/ 470821 w 867918"/>
                <a:gd name="connsiteY59" fmla="*/ 697516 h 957548"/>
                <a:gd name="connsiteX60" fmla="*/ 482251 w 867918"/>
                <a:gd name="connsiteY60" fmla="*/ 677513 h 957548"/>
                <a:gd name="connsiteX61" fmla="*/ 476536 w 867918"/>
                <a:gd name="connsiteY61" fmla="*/ 650843 h 957548"/>
                <a:gd name="connsiteX62" fmla="*/ 425101 w 867918"/>
                <a:gd name="connsiteY62" fmla="*/ 627983 h 957548"/>
                <a:gd name="connsiteX63" fmla="*/ 380333 w 867918"/>
                <a:gd name="connsiteY63" fmla="*/ 652748 h 957548"/>
                <a:gd name="connsiteX64" fmla="*/ 299371 w 867918"/>
                <a:gd name="connsiteY64" fmla="*/ 650843 h 957548"/>
                <a:gd name="connsiteX65" fmla="*/ 270796 w 867918"/>
                <a:gd name="connsiteY65" fmla="*/ 672751 h 957548"/>
                <a:gd name="connsiteX66" fmla="*/ 244126 w 867918"/>
                <a:gd name="connsiteY66" fmla="*/ 679418 h 957548"/>
                <a:gd name="connsiteX67" fmla="*/ 205073 w 867918"/>
                <a:gd name="connsiteY67" fmla="*/ 636556 h 957548"/>
                <a:gd name="connsiteX68" fmla="*/ 219361 w 867918"/>
                <a:gd name="connsiteY68" fmla="*/ 602361 h 957548"/>
                <a:gd name="connsiteX69" fmla="*/ 208883 w 867918"/>
                <a:gd name="connsiteY69" fmla="*/ 589979 h 957548"/>
                <a:gd name="connsiteX70" fmla="*/ 178403 w 867918"/>
                <a:gd name="connsiteY70" fmla="*/ 611886 h 957548"/>
                <a:gd name="connsiteX71" fmla="*/ 161258 w 867918"/>
                <a:gd name="connsiteY71" fmla="*/ 611886 h 957548"/>
                <a:gd name="connsiteX72" fmla="*/ 152781 w 867918"/>
                <a:gd name="connsiteY72" fmla="*/ 591884 h 957548"/>
                <a:gd name="connsiteX73" fmla="*/ 152781 w 867918"/>
                <a:gd name="connsiteY73" fmla="*/ 548069 h 957548"/>
                <a:gd name="connsiteX74" fmla="*/ 74676 w 867918"/>
                <a:gd name="connsiteY74" fmla="*/ 514731 h 957548"/>
                <a:gd name="connsiteX75" fmla="*/ 3239 w 867918"/>
                <a:gd name="connsiteY75" fmla="*/ 447104 h 957548"/>
                <a:gd name="connsiteX76" fmla="*/ 0 w 867918"/>
                <a:gd name="connsiteY76" fmla="*/ 401955 h 957548"/>
                <a:gd name="connsiteX77" fmla="*/ 0 w 867918"/>
                <a:gd name="connsiteY77" fmla="*/ 401955 h 957548"/>
                <a:gd name="connsiteX78" fmla="*/ 25718 w 867918"/>
                <a:gd name="connsiteY78" fmla="*/ 375761 h 957548"/>
                <a:gd name="connsiteX79" fmla="*/ 15716 w 867918"/>
                <a:gd name="connsiteY79" fmla="*/ 351472 h 957548"/>
                <a:gd name="connsiteX80" fmla="*/ 3334 w 867918"/>
                <a:gd name="connsiteY80" fmla="*/ 230505 h 957548"/>
                <a:gd name="connsiteX81" fmla="*/ 40481 w 867918"/>
                <a:gd name="connsiteY81" fmla="*/ 230314 h 957548"/>
                <a:gd name="connsiteX82" fmla="*/ 50006 w 867918"/>
                <a:gd name="connsiteY82" fmla="*/ 220313 h 957548"/>
                <a:gd name="connsiteX83" fmla="*/ 56674 w 867918"/>
                <a:gd name="connsiteY83" fmla="*/ 165068 h 957548"/>
                <a:gd name="connsiteX84" fmla="*/ 138208 w 867918"/>
                <a:gd name="connsiteY84" fmla="*/ 153638 h 957548"/>
                <a:gd name="connsiteX85" fmla="*/ 157734 w 867918"/>
                <a:gd name="connsiteY85" fmla="*/ 127921 h 957548"/>
                <a:gd name="connsiteX86" fmla="*/ 226314 w 867918"/>
                <a:gd name="connsiteY86" fmla="*/ 135541 h 957548"/>
                <a:gd name="connsiteX87" fmla="*/ 255746 w 867918"/>
                <a:gd name="connsiteY87" fmla="*/ 116967 h 957548"/>
                <a:gd name="connsiteX88" fmla="*/ 265748 w 867918"/>
                <a:gd name="connsiteY88" fmla="*/ 94583 h 957548"/>
                <a:gd name="connsiteX89" fmla="*/ 241459 w 867918"/>
                <a:gd name="connsiteY89" fmla="*/ 46958 h 957548"/>
                <a:gd name="connsiteX90" fmla="*/ 246698 w 867918"/>
                <a:gd name="connsiteY90" fmla="*/ 9335 h 957548"/>
                <a:gd name="connsiteX91" fmla="*/ 254318 w 867918"/>
                <a:gd name="connsiteY91" fmla="*/ 381 h 9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867918" h="957548">
                  <a:moveTo>
                    <a:pt x="280607" y="0"/>
                  </a:moveTo>
                  <a:lnTo>
                    <a:pt x="309944" y="32766"/>
                  </a:lnTo>
                  <a:lnTo>
                    <a:pt x="338804" y="44482"/>
                  </a:lnTo>
                  <a:lnTo>
                    <a:pt x="328232" y="81915"/>
                  </a:lnTo>
                  <a:lnTo>
                    <a:pt x="346043" y="117348"/>
                  </a:lnTo>
                  <a:lnTo>
                    <a:pt x="367475" y="107347"/>
                  </a:lnTo>
                  <a:lnTo>
                    <a:pt x="424244" y="118777"/>
                  </a:lnTo>
                  <a:lnTo>
                    <a:pt x="477488" y="107633"/>
                  </a:lnTo>
                  <a:lnTo>
                    <a:pt x="495586" y="131636"/>
                  </a:lnTo>
                  <a:lnTo>
                    <a:pt x="494443" y="167354"/>
                  </a:lnTo>
                  <a:lnTo>
                    <a:pt x="513969" y="201263"/>
                  </a:lnTo>
                  <a:lnTo>
                    <a:pt x="532638" y="207931"/>
                  </a:lnTo>
                  <a:lnTo>
                    <a:pt x="534543" y="233934"/>
                  </a:lnTo>
                  <a:lnTo>
                    <a:pt x="553403" y="259937"/>
                  </a:lnTo>
                  <a:lnTo>
                    <a:pt x="571881" y="252889"/>
                  </a:lnTo>
                  <a:lnTo>
                    <a:pt x="633222" y="264605"/>
                  </a:lnTo>
                  <a:lnTo>
                    <a:pt x="683228" y="318040"/>
                  </a:lnTo>
                  <a:lnTo>
                    <a:pt x="718852" y="335566"/>
                  </a:lnTo>
                  <a:lnTo>
                    <a:pt x="747808" y="396526"/>
                  </a:lnTo>
                  <a:lnTo>
                    <a:pt x="749903" y="421862"/>
                  </a:lnTo>
                  <a:lnTo>
                    <a:pt x="738188" y="433578"/>
                  </a:lnTo>
                  <a:lnTo>
                    <a:pt x="768477" y="440246"/>
                  </a:lnTo>
                  <a:lnTo>
                    <a:pt x="766286" y="497967"/>
                  </a:lnTo>
                  <a:lnTo>
                    <a:pt x="740474" y="518351"/>
                  </a:lnTo>
                  <a:lnTo>
                    <a:pt x="798767" y="546068"/>
                  </a:lnTo>
                  <a:lnTo>
                    <a:pt x="807244" y="562642"/>
                  </a:lnTo>
                  <a:lnTo>
                    <a:pt x="846582" y="564356"/>
                  </a:lnTo>
                  <a:lnTo>
                    <a:pt x="846582" y="564356"/>
                  </a:lnTo>
                  <a:lnTo>
                    <a:pt x="840295" y="602361"/>
                  </a:lnTo>
                  <a:lnTo>
                    <a:pt x="867918" y="669893"/>
                  </a:lnTo>
                  <a:lnTo>
                    <a:pt x="861251" y="711803"/>
                  </a:lnTo>
                  <a:lnTo>
                    <a:pt x="824389" y="738092"/>
                  </a:lnTo>
                  <a:lnTo>
                    <a:pt x="817817" y="758190"/>
                  </a:lnTo>
                  <a:lnTo>
                    <a:pt x="800386" y="756761"/>
                  </a:lnTo>
                  <a:lnTo>
                    <a:pt x="760857" y="777621"/>
                  </a:lnTo>
                  <a:lnTo>
                    <a:pt x="799243" y="849154"/>
                  </a:lnTo>
                  <a:lnTo>
                    <a:pt x="789051" y="875538"/>
                  </a:lnTo>
                  <a:lnTo>
                    <a:pt x="802672" y="893255"/>
                  </a:lnTo>
                  <a:lnTo>
                    <a:pt x="796385" y="900208"/>
                  </a:lnTo>
                  <a:lnTo>
                    <a:pt x="796385" y="900208"/>
                  </a:lnTo>
                  <a:lnTo>
                    <a:pt x="743140" y="904208"/>
                  </a:lnTo>
                  <a:lnTo>
                    <a:pt x="708851" y="930878"/>
                  </a:lnTo>
                  <a:lnTo>
                    <a:pt x="665988" y="943261"/>
                  </a:lnTo>
                  <a:lnTo>
                    <a:pt x="665988" y="943261"/>
                  </a:lnTo>
                  <a:lnTo>
                    <a:pt x="567023" y="909923"/>
                  </a:lnTo>
                  <a:lnTo>
                    <a:pt x="543211" y="955643"/>
                  </a:lnTo>
                  <a:lnTo>
                    <a:pt x="529876" y="957548"/>
                  </a:lnTo>
                  <a:lnTo>
                    <a:pt x="503206" y="937546"/>
                  </a:lnTo>
                  <a:lnTo>
                    <a:pt x="478441" y="957548"/>
                  </a:lnTo>
                  <a:lnTo>
                    <a:pt x="452723" y="936593"/>
                  </a:lnTo>
                  <a:lnTo>
                    <a:pt x="447961" y="921353"/>
                  </a:lnTo>
                  <a:lnTo>
                    <a:pt x="447961" y="921353"/>
                  </a:lnTo>
                  <a:lnTo>
                    <a:pt x="447008" y="912781"/>
                  </a:lnTo>
                  <a:lnTo>
                    <a:pt x="447008" y="912781"/>
                  </a:lnTo>
                  <a:lnTo>
                    <a:pt x="455581" y="898493"/>
                  </a:lnTo>
                  <a:lnTo>
                    <a:pt x="501301" y="889921"/>
                  </a:lnTo>
                  <a:lnTo>
                    <a:pt x="510826" y="879443"/>
                  </a:lnTo>
                  <a:lnTo>
                    <a:pt x="490823" y="818483"/>
                  </a:lnTo>
                  <a:lnTo>
                    <a:pt x="508921" y="771811"/>
                  </a:lnTo>
                  <a:lnTo>
                    <a:pt x="470821" y="697516"/>
                  </a:lnTo>
                  <a:lnTo>
                    <a:pt x="482251" y="677513"/>
                  </a:lnTo>
                  <a:lnTo>
                    <a:pt x="476536" y="650843"/>
                  </a:lnTo>
                  <a:lnTo>
                    <a:pt x="425101" y="627983"/>
                  </a:lnTo>
                  <a:lnTo>
                    <a:pt x="380333" y="652748"/>
                  </a:lnTo>
                  <a:lnTo>
                    <a:pt x="299371" y="650843"/>
                  </a:lnTo>
                  <a:lnTo>
                    <a:pt x="270796" y="672751"/>
                  </a:lnTo>
                  <a:lnTo>
                    <a:pt x="244126" y="679418"/>
                  </a:lnTo>
                  <a:lnTo>
                    <a:pt x="205073" y="636556"/>
                  </a:lnTo>
                  <a:lnTo>
                    <a:pt x="219361" y="602361"/>
                  </a:lnTo>
                  <a:lnTo>
                    <a:pt x="208883" y="589979"/>
                  </a:lnTo>
                  <a:lnTo>
                    <a:pt x="178403" y="611886"/>
                  </a:lnTo>
                  <a:lnTo>
                    <a:pt x="161258" y="611886"/>
                  </a:lnTo>
                  <a:lnTo>
                    <a:pt x="152781" y="591884"/>
                  </a:lnTo>
                  <a:lnTo>
                    <a:pt x="152781" y="548069"/>
                  </a:lnTo>
                  <a:lnTo>
                    <a:pt x="74676" y="514731"/>
                  </a:lnTo>
                  <a:lnTo>
                    <a:pt x="3239" y="447104"/>
                  </a:lnTo>
                  <a:lnTo>
                    <a:pt x="0" y="401955"/>
                  </a:lnTo>
                  <a:lnTo>
                    <a:pt x="0" y="401955"/>
                  </a:lnTo>
                  <a:lnTo>
                    <a:pt x="25718" y="375761"/>
                  </a:lnTo>
                  <a:lnTo>
                    <a:pt x="15716" y="351472"/>
                  </a:lnTo>
                  <a:lnTo>
                    <a:pt x="3334" y="230505"/>
                  </a:lnTo>
                  <a:lnTo>
                    <a:pt x="40481" y="230314"/>
                  </a:lnTo>
                  <a:lnTo>
                    <a:pt x="50006" y="220313"/>
                  </a:lnTo>
                  <a:lnTo>
                    <a:pt x="56674" y="165068"/>
                  </a:lnTo>
                  <a:lnTo>
                    <a:pt x="138208" y="153638"/>
                  </a:lnTo>
                  <a:lnTo>
                    <a:pt x="157734" y="127921"/>
                  </a:lnTo>
                  <a:lnTo>
                    <a:pt x="226314" y="135541"/>
                  </a:lnTo>
                  <a:lnTo>
                    <a:pt x="255746" y="116967"/>
                  </a:lnTo>
                  <a:lnTo>
                    <a:pt x="265748" y="94583"/>
                  </a:lnTo>
                  <a:lnTo>
                    <a:pt x="241459" y="46958"/>
                  </a:lnTo>
                  <a:lnTo>
                    <a:pt x="246698" y="9335"/>
                  </a:lnTo>
                  <a:lnTo>
                    <a:pt x="254318" y="38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103E3D09-C61C-4229-6E32-2289EA29FEAC}"/>
                </a:ext>
              </a:extLst>
            </p:cNvPr>
            <p:cNvSpPr/>
            <p:nvPr/>
          </p:nvSpPr>
          <p:spPr>
            <a:xfrm>
              <a:off x="11180254" y="6490049"/>
              <a:ext cx="614743" cy="547592"/>
            </a:xfrm>
            <a:custGeom>
              <a:avLst/>
              <a:gdLst>
                <a:gd name="connsiteX0" fmla="*/ 614743 w 614743"/>
                <a:gd name="connsiteY0" fmla="*/ 444722 h 547592"/>
                <a:gd name="connsiteX1" fmla="*/ 595027 w 614743"/>
                <a:gd name="connsiteY1" fmla="*/ 443865 h 547592"/>
                <a:gd name="connsiteX2" fmla="*/ 570738 w 614743"/>
                <a:gd name="connsiteY2" fmla="*/ 460724 h 547592"/>
                <a:gd name="connsiteX3" fmla="*/ 555307 w 614743"/>
                <a:gd name="connsiteY3" fmla="*/ 485394 h 547592"/>
                <a:gd name="connsiteX4" fmla="*/ 530828 w 614743"/>
                <a:gd name="connsiteY4" fmla="*/ 496538 h 547592"/>
                <a:gd name="connsiteX5" fmla="*/ 525303 w 614743"/>
                <a:gd name="connsiteY5" fmla="*/ 510064 h 547592"/>
                <a:gd name="connsiteX6" fmla="*/ 498253 w 614743"/>
                <a:gd name="connsiteY6" fmla="*/ 519208 h 547592"/>
                <a:gd name="connsiteX7" fmla="*/ 487966 w 614743"/>
                <a:gd name="connsiteY7" fmla="*/ 476250 h 547592"/>
                <a:gd name="connsiteX8" fmla="*/ 473583 w 614743"/>
                <a:gd name="connsiteY8" fmla="*/ 474536 h 547592"/>
                <a:gd name="connsiteX9" fmla="*/ 441674 w 614743"/>
                <a:gd name="connsiteY9" fmla="*/ 422910 h 547592"/>
                <a:gd name="connsiteX10" fmla="*/ 323278 w 614743"/>
                <a:gd name="connsiteY10" fmla="*/ 346615 h 547592"/>
                <a:gd name="connsiteX11" fmla="*/ 341662 w 614743"/>
                <a:gd name="connsiteY11" fmla="*/ 404813 h 547592"/>
                <a:gd name="connsiteX12" fmla="*/ 353187 w 614743"/>
                <a:gd name="connsiteY12" fmla="*/ 406813 h 547592"/>
                <a:gd name="connsiteX13" fmla="*/ 377761 w 614743"/>
                <a:gd name="connsiteY13" fmla="*/ 443293 h 547592"/>
                <a:gd name="connsiteX14" fmla="*/ 397478 w 614743"/>
                <a:gd name="connsiteY14" fmla="*/ 448437 h 547592"/>
                <a:gd name="connsiteX15" fmla="*/ 393763 w 614743"/>
                <a:gd name="connsiteY15" fmla="*/ 459296 h 547592"/>
                <a:gd name="connsiteX16" fmla="*/ 344233 w 614743"/>
                <a:gd name="connsiteY16" fmla="*/ 483680 h 547592"/>
                <a:gd name="connsiteX17" fmla="*/ 350329 w 614743"/>
                <a:gd name="connsiteY17" fmla="*/ 510064 h 547592"/>
                <a:gd name="connsiteX18" fmla="*/ 332041 w 614743"/>
                <a:gd name="connsiteY18" fmla="*/ 518350 h 547592"/>
                <a:gd name="connsiteX19" fmla="*/ 340233 w 614743"/>
                <a:gd name="connsiteY19" fmla="*/ 542354 h 547592"/>
                <a:gd name="connsiteX20" fmla="*/ 317849 w 614743"/>
                <a:gd name="connsiteY20" fmla="*/ 547592 h 547592"/>
                <a:gd name="connsiteX21" fmla="*/ 317849 w 614743"/>
                <a:gd name="connsiteY21" fmla="*/ 547592 h 547592"/>
                <a:gd name="connsiteX22" fmla="*/ 315373 w 614743"/>
                <a:gd name="connsiteY22" fmla="*/ 539782 h 547592"/>
                <a:gd name="connsiteX23" fmla="*/ 277082 w 614743"/>
                <a:gd name="connsiteY23" fmla="*/ 526923 h 547592"/>
                <a:gd name="connsiteX24" fmla="*/ 222122 w 614743"/>
                <a:gd name="connsiteY24" fmla="*/ 516636 h 547592"/>
                <a:gd name="connsiteX25" fmla="*/ 181070 w 614743"/>
                <a:gd name="connsiteY25" fmla="*/ 480250 h 547592"/>
                <a:gd name="connsiteX26" fmla="*/ 105632 w 614743"/>
                <a:gd name="connsiteY26" fmla="*/ 450723 h 547592"/>
                <a:gd name="connsiteX27" fmla="*/ 101632 w 614743"/>
                <a:gd name="connsiteY27" fmla="*/ 430911 h 547592"/>
                <a:gd name="connsiteX28" fmla="*/ 123348 w 614743"/>
                <a:gd name="connsiteY28" fmla="*/ 409384 h 547592"/>
                <a:gd name="connsiteX29" fmla="*/ 112014 w 614743"/>
                <a:gd name="connsiteY29" fmla="*/ 398812 h 547592"/>
                <a:gd name="connsiteX30" fmla="*/ 122396 w 614743"/>
                <a:gd name="connsiteY30" fmla="*/ 354616 h 547592"/>
                <a:gd name="connsiteX31" fmla="*/ 89915 w 614743"/>
                <a:gd name="connsiteY31" fmla="*/ 324231 h 547592"/>
                <a:gd name="connsiteX32" fmla="*/ 98393 w 614743"/>
                <a:gd name="connsiteY32" fmla="*/ 283464 h 547592"/>
                <a:gd name="connsiteX33" fmla="*/ 87534 w 614743"/>
                <a:gd name="connsiteY33" fmla="*/ 273748 h 547592"/>
                <a:gd name="connsiteX34" fmla="*/ 77914 w 614743"/>
                <a:gd name="connsiteY34" fmla="*/ 269653 h 547592"/>
                <a:gd name="connsiteX35" fmla="*/ 44862 w 614743"/>
                <a:gd name="connsiteY35" fmla="*/ 310705 h 547592"/>
                <a:gd name="connsiteX36" fmla="*/ 0 w 614743"/>
                <a:gd name="connsiteY36" fmla="*/ 309849 h 547592"/>
                <a:gd name="connsiteX37" fmla="*/ 0 w 614743"/>
                <a:gd name="connsiteY37" fmla="*/ 309849 h 547592"/>
                <a:gd name="connsiteX38" fmla="*/ 13715 w 614743"/>
                <a:gd name="connsiteY38" fmla="*/ 216218 h 547592"/>
                <a:gd name="connsiteX39" fmla="*/ 53721 w 614743"/>
                <a:gd name="connsiteY39" fmla="*/ 148590 h 547592"/>
                <a:gd name="connsiteX40" fmla="*/ 55626 w 614743"/>
                <a:gd name="connsiteY40" fmla="*/ 123825 h 547592"/>
                <a:gd name="connsiteX41" fmla="*/ 81343 w 614743"/>
                <a:gd name="connsiteY41" fmla="*/ 98107 h 547592"/>
                <a:gd name="connsiteX42" fmla="*/ 90868 w 614743"/>
                <a:gd name="connsiteY42" fmla="*/ 51435 h 547592"/>
                <a:gd name="connsiteX43" fmla="*/ 90868 w 614743"/>
                <a:gd name="connsiteY43" fmla="*/ 51435 h 547592"/>
                <a:gd name="connsiteX44" fmla="*/ 90868 w 614743"/>
                <a:gd name="connsiteY44" fmla="*/ 13525 h 547592"/>
                <a:gd name="connsiteX45" fmla="*/ 90868 w 614743"/>
                <a:gd name="connsiteY45" fmla="*/ 13525 h 547592"/>
                <a:gd name="connsiteX46" fmla="*/ 124777 w 614743"/>
                <a:gd name="connsiteY46" fmla="*/ 0 h 547592"/>
                <a:gd name="connsiteX47" fmla="*/ 194119 w 614743"/>
                <a:gd name="connsiteY47" fmla="*/ 10668 h 547592"/>
                <a:gd name="connsiteX48" fmla="*/ 236029 w 614743"/>
                <a:gd name="connsiteY48" fmla="*/ 762 h 547592"/>
                <a:gd name="connsiteX49" fmla="*/ 268795 w 614743"/>
                <a:gd name="connsiteY49" fmla="*/ 3810 h 547592"/>
                <a:gd name="connsiteX50" fmla="*/ 316801 w 614743"/>
                <a:gd name="connsiteY50" fmla="*/ 33528 h 547592"/>
                <a:gd name="connsiteX51" fmla="*/ 349567 w 614743"/>
                <a:gd name="connsiteY51" fmla="*/ 23622 h 547592"/>
                <a:gd name="connsiteX52" fmla="*/ 393668 w 614743"/>
                <a:gd name="connsiteY52" fmla="*/ 49530 h 547592"/>
                <a:gd name="connsiteX53" fmla="*/ 411194 w 614743"/>
                <a:gd name="connsiteY53" fmla="*/ 67818 h 547592"/>
                <a:gd name="connsiteX54" fmla="*/ 411099 w 614743"/>
                <a:gd name="connsiteY54" fmla="*/ 150114 h 547592"/>
                <a:gd name="connsiteX55" fmla="*/ 423005 w 614743"/>
                <a:gd name="connsiteY55" fmla="*/ 190691 h 547592"/>
                <a:gd name="connsiteX56" fmla="*/ 442436 w 614743"/>
                <a:gd name="connsiteY56" fmla="*/ 207740 h 547592"/>
                <a:gd name="connsiteX57" fmla="*/ 537877 w 614743"/>
                <a:gd name="connsiteY57" fmla="*/ 248888 h 547592"/>
                <a:gd name="connsiteX58" fmla="*/ 544734 w 614743"/>
                <a:gd name="connsiteY58" fmla="*/ 271749 h 547592"/>
                <a:gd name="connsiteX59" fmla="*/ 517303 w 614743"/>
                <a:gd name="connsiteY59" fmla="*/ 295180 h 547592"/>
                <a:gd name="connsiteX60" fmla="*/ 513873 w 614743"/>
                <a:gd name="connsiteY60" fmla="*/ 311753 h 547592"/>
                <a:gd name="connsiteX61" fmla="*/ 540162 w 614743"/>
                <a:gd name="connsiteY61" fmla="*/ 334613 h 547592"/>
                <a:gd name="connsiteX62" fmla="*/ 543020 w 614743"/>
                <a:gd name="connsiteY62" fmla="*/ 356331 h 547592"/>
                <a:gd name="connsiteX63" fmla="*/ 555593 w 614743"/>
                <a:gd name="connsiteY63" fmla="*/ 368903 h 547592"/>
                <a:gd name="connsiteX64" fmla="*/ 593884 w 614743"/>
                <a:gd name="connsiteY64" fmla="*/ 370046 h 547592"/>
                <a:gd name="connsiteX65" fmla="*/ 604742 w 614743"/>
                <a:gd name="connsiteY65" fmla="*/ 381476 h 54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4743" h="547592">
                  <a:moveTo>
                    <a:pt x="614743" y="444722"/>
                  </a:moveTo>
                  <a:lnTo>
                    <a:pt x="595027" y="443865"/>
                  </a:lnTo>
                  <a:lnTo>
                    <a:pt x="570738" y="460724"/>
                  </a:lnTo>
                  <a:lnTo>
                    <a:pt x="555307" y="485394"/>
                  </a:lnTo>
                  <a:lnTo>
                    <a:pt x="530828" y="496538"/>
                  </a:lnTo>
                  <a:lnTo>
                    <a:pt x="525303" y="510064"/>
                  </a:lnTo>
                  <a:lnTo>
                    <a:pt x="498253" y="519208"/>
                  </a:lnTo>
                  <a:lnTo>
                    <a:pt x="487966" y="476250"/>
                  </a:lnTo>
                  <a:lnTo>
                    <a:pt x="473583" y="474536"/>
                  </a:lnTo>
                  <a:lnTo>
                    <a:pt x="441674" y="422910"/>
                  </a:lnTo>
                  <a:lnTo>
                    <a:pt x="323278" y="346615"/>
                  </a:lnTo>
                  <a:lnTo>
                    <a:pt x="341662" y="404813"/>
                  </a:lnTo>
                  <a:lnTo>
                    <a:pt x="353187" y="406813"/>
                  </a:lnTo>
                  <a:lnTo>
                    <a:pt x="377761" y="443293"/>
                  </a:lnTo>
                  <a:lnTo>
                    <a:pt x="397478" y="448437"/>
                  </a:lnTo>
                  <a:lnTo>
                    <a:pt x="393763" y="459296"/>
                  </a:lnTo>
                  <a:lnTo>
                    <a:pt x="344233" y="483680"/>
                  </a:lnTo>
                  <a:lnTo>
                    <a:pt x="350329" y="510064"/>
                  </a:lnTo>
                  <a:lnTo>
                    <a:pt x="332041" y="518350"/>
                  </a:lnTo>
                  <a:lnTo>
                    <a:pt x="340233" y="542354"/>
                  </a:lnTo>
                  <a:lnTo>
                    <a:pt x="317849" y="547592"/>
                  </a:lnTo>
                  <a:lnTo>
                    <a:pt x="317849" y="547592"/>
                  </a:lnTo>
                  <a:lnTo>
                    <a:pt x="315373" y="539782"/>
                  </a:lnTo>
                  <a:lnTo>
                    <a:pt x="277082" y="526923"/>
                  </a:lnTo>
                  <a:lnTo>
                    <a:pt x="222122" y="516636"/>
                  </a:lnTo>
                  <a:lnTo>
                    <a:pt x="181070" y="480250"/>
                  </a:lnTo>
                  <a:lnTo>
                    <a:pt x="105632" y="450723"/>
                  </a:lnTo>
                  <a:lnTo>
                    <a:pt x="101632" y="430911"/>
                  </a:lnTo>
                  <a:lnTo>
                    <a:pt x="123348" y="409384"/>
                  </a:lnTo>
                  <a:lnTo>
                    <a:pt x="112014" y="398812"/>
                  </a:lnTo>
                  <a:lnTo>
                    <a:pt x="122396" y="354616"/>
                  </a:lnTo>
                  <a:lnTo>
                    <a:pt x="89915" y="324231"/>
                  </a:lnTo>
                  <a:lnTo>
                    <a:pt x="98393" y="283464"/>
                  </a:lnTo>
                  <a:lnTo>
                    <a:pt x="87534" y="273748"/>
                  </a:lnTo>
                  <a:lnTo>
                    <a:pt x="77914" y="269653"/>
                  </a:lnTo>
                  <a:lnTo>
                    <a:pt x="44862" y="310705"/>
                  </a:lnTo>
                  <a:lnTo>
                    <a:pt x="0" y="309849"/>
                  </a:lnTo>
                  <a:lnTo>
                    <a:pt x="0" y="309849"/>
                  </a:lnTo>
                  <a:lnTo>
                    <a:pt x="13715" y="216218"/>
                  </a:lnTo>
                  <a:lnTo>
                    <a:pt x="53721" y="148590"/>
                  </a:lnTo>
                  <a:lnTo>
                    <a:pt x="55626" y="123825"/>
                  </a:lnTo>
                  <a:lnTo>
                    <a:pt x="81343" y="98107"/>
                  </a:lnTo>
                  <a:lnTo>
                    <a:pt x="90868" y="51435"/>
                  </a:lnTo>
                  <a:lnTo>
                    <a:pt x="90868" y="51435"/>
                  </a:lnTo>
                  <a:lnTo>
                    <a:pt x="90868" y="13525"/>
                  </a:lnTo>
                  <a:lnTo>
                    <a:pt x="90868" y="13525"/>
                  </a:lnTo>
                  <a:lnTo>
                    <a:pt x="124777" y="0"/>
                  </a:lnTo>
                  <a:lnTo>
                    <a:pt x="194119" y="10668"/>
                  </a:lnTo>
                  <a:lnTo>
                    <a:pt x="236029" y="762"/>
                  </a:lnTo>
                  <a:lnTo>
                    <a:pt x="268795" y="3810"/>
                  </a:lnTo>
                  <a:lnTo>
                    <a:pt x="316801" y="33528"/>
                  </a:lnTo>
                  <a:lnTo>
                    <a:pt x="349567" y="23622"/>
                  </a:lnTo>
                  <a:lnTo>
                    <a:pt x="393668" y="49530"/>
                  </a:lnTo>
                  <a:lnTo>
                    <a:pt x="411194" y="67818"/>
                  </a:lnTo>
                  <a:lnTo>
                    <a:pt x="411099" y="150114"/>
                  </a:lnTo>
                  <a:lnTo>
                    <a:pt x="423005" y="190691"/>
                  </a:lnTo>
                  <a:lnTo>
                    <a:pt x="442436" y="207740"/>
                  </a:lnTo>
                  <a:lnTo>
                    <a:pt x="537877" y="248888"/>
                  </a:lnTo>
                  <a:lnTo>
                    <a:pt x="544734" y="271749"/>
                  </a:lnTo>
                  <a:lnTo>
                    <a:pt x="517303" y="295180"/>
                  </a:lnTo>
                  <a:lnTo>
                    <a:pt x="513873" y="311753"/>
                  </a:lnTo>
                  <a:lnTo>
                    <a:pt x="540162" y="334613"/>
                  </a:lnTo>
                  <a:lnTo>
                    <a:pt x="543020" y="356331"/>
                  </a:lnTo>
                  <a:lnTo>
                    <a:pt x="555593" y="368903"/>
                  </a:lnTo>
                  <a:lnTo>
                    <a:pt x="593884" y="370046"/>
                  </a:lnTo>
                  <a:lnTo>
                    <a:pt x="604742" y="381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838CF69D-5908-E98C-74D4-51F1438AFB3B}"/>
                </a:ext>
              </a:extLst>
            </p:cNvPr>
            <p:cNvSpPr/>
            <p:nvPr/>
          </p:nvSpPr>
          <p:spPr>
            <a:xfrm>
              <a:off x="9495662" y="1334928"/>
              <a:ext cx="830484" cy="1167288"/>
            </a:xfrm>
            <a:custGeom>
              <a:avLst/>
              <a:gdLst>
                <a:gd name="connsiteX0" fmla="*/ 410433 w 830484"/>
                <a:gd name="connsiteY0" fmla="*/ 53054 h 1167288"/>
                <a:gd name="connsiteX1" fmla="*/ 414433 w 830484"/>
                <a:gd name="connsiteY1" fmla="*/ 52197 h 1167288"/>
                <a:gd name="connsiteX2" fmla="*/ 414433 w 830484"/>
                <a:gd name="connsiteY2" fmla="*/ 52197 h 1167288"/>
                <a:gd name="connsiteX3" fmla="*/ 417957 w 830484"/>
                <a:gd name="connsiteY3" fmla="*/ 267081 h 1167288"/>
                <a:gd name="connsiteX4" fmla="*/ 468439 w 830484"/>
                <a:gd name="connsiteY4" fmla="*/ 299466 h 1167288"/>
                <a:gd name="connsiteX5" fmla="*/ 491490 w 830484"/>
                <a:gd name="connsiteY5" fmla="*/ 423863 h 1167288"/>
                <a:gd name="connsiteX6" fmla="*/ 483680 w 830484"/>
                <a:gd name="connsiteY6" fmla="*/ 447103 h 1167288"/>
                <a:gd name="connsiteX7" fmla="*/ 493205 w 830484"/>
                <a:gd name="connsiteY7" fmla="*/ 456628 h 1167288"/>
                <a:gd name="connsiteX8" fmla="*/ 512255 w 830484"/>
                <a:gd name="connsiteY8" fmla="*/ 528066 h 1167288"/>
                <a:gd name="connsiteX9" fmla="*/ 568452 w 830484"/>
                <a:gd name="connsiteY9" fmla="*/ 551879 h 1167288"/>
                <a:gd name="connsiteX10" fmla="*/ 575120 w 830484"/>
                <a:gd name="connsiteY10" fmla="*/ 575691 h 1167288"/>
                <a:gd name="connsiteX11" fmla="*/ 591312 w 830484"/>
                <a:gd name="connsiteY11" fmla="*/ 585216 h 1167288"/>
                <a:gd name="connsiteX12" fmla="*/ 632270 w 830484"/>
                <a:gd name="connsiteY12" fmla="*/ 569024 h 1167288"/>
                <a:gd name="connsiteX13" fmla="*/ 682752 w 830484"/>
                <a:gd name="connsiteY13" fmla="*/ 598551 h 1167288"/>
                <a:gd name="connsiteX14" fmla="*/ 682752 w 830484"/>
                <a:gd name="connsiteY14" fmla="*/ 598551 h 1167288"/>
                <a:gd name="connsiteX15" fmla="*/ 700850 w 830484"/>
                <a:gd name="connsiteY15" fmla="*/ 644271 h 1167288"/>
                <a:gd name="connsiteX16" fmla="*/ 721805 w 830484"/>
                <a:gd name="connsiteY16" fmla="*/ 660464 h 1167288"/>
                <a:gd name="connsiteX17" fmla="*/ 796480 w 830484"/>
                <a:gd name="connsiteY17" fmla="*/ 677609 h 1167288"/>
                <a:gd name="connsiteX18" fmla="*/ 801243 w 830484"/>
                <a:gd name="connsiteY18" fmla="*/ 742379 h 1167288"/>
                <a:gd name="connsiteX19" fmla="*/ 826389 w 830484"/>
                <a:gd name="connsiteY19" fmla="*/ 789718 h 1167288"/>
                <a:gd name="connsiteX20" fmla="*/ 806958 w 830484"/>
                <a:gd name="connsiteY20" fmla="*/ 803243 h 1167288"/>
                <a:gd name="connsiteX21" fmla="*/ 805720 w 830484"/>
                <a:gd name="connsiteY21" fmla="*/ 826865 h 1167288"/>
                <a:gd name="connsiteX22" fmla="*/ 775526 w 830484"/>
                <a:gd name="connsiteY22" fmla="*/ 876681 h 1167288"/>
                <a:gd name="connsiteX23" fmla="*/ 776097 w 830484"/>
                <a:gd name="connsiteY23" fmla="*/ 894969 h 1167288"/>
                <a:gd name="connsiteX24" fmla="*/ 818674 w 830484"/>
                <a:gd name="connsiteY24" fmla="*/ 928973 h 1167288"/>
                <a:gd name="connsiteX25" fmla="*/ 807625 w 830484"/>
                <a:gd name="connsiteY25" fmla="*/ 943356 h 1167288"/>
                <a:gd name="connsiteX26" fmla="*/ 819626 w 830484"/>
                <a:gd name="connsiteY26" fmla="*/ 983456 h 1167288"/>
                <a:gd name="connsiteX27" fmla="*/ 804196 w 830484"/>
                <a:gd name="connsiteY27" fmla="*/ 986409 h 1167288"/>
                <a:gd name="connsiteX28" fmla="*/ 830485 w 830484"/>
                <a:gd name="connsiteY28" fmla="*/ 1012127 h 1167288"/>
                <a:gd name="connsiteX29" fmla="*/ 830485 w 830484"/>
                <a:gd name="connsiteY29" fmla="*/ 1012127 h 1167288"/>
                <a:gd name="connsiteX30" fmla="*/ 767429 w 830484"/>
                <a:gd name="connsiteY30" fmla="*/ 1023366 h 1167288"/>
                <a:gd name="connsiteX31" fmla="*/ 764000 w 830484"/>
                <a:gd name="connsiteY31" fmla="*/ 1038797 h 1167288"/>
                <a:gd name="connsiteX32" fmla="*/ 786289 w 830484"/>
                <a:gd name="connsiteY32" fmla="*/ 1093565 h 1167288"/>
                <a:gd name="connsiteX33" fmla="*/ 782288 w 830484"/>
                <a:gd name="connsiteY33" fmla="*/ 1110139 h 1167288"/>
                <a:gd name="connsiteX34" fmla="*/ 766858 w 830484"/>
                <a:gd name="connsiteY34" fmla="*/ 1120997 h 1167288"/>
                <a:gd name="connsiteX35" fmla="*/ 714851 w 830484"/>
                <a:gd name="connsiteY35" fmla="*/ 1119854 h 1167288"/>
                <a:gd name="connsiteX36" fmla="*/ 703422 w 830484"/>
                <a:gd name="connsiteY36" fmla="*/ 1074134 h 1167288"/>
                <a:gd name="connsiteX37" fmla="*/ 675418 w 830484"/>
                <a:gd name="connsiteY37" fmla="*/ 1062704 h 1167288"/>
                <a:gd name="connsiteX38" fmla="*/ 642842 w 830484"/>
                <a:gd name="connsiteY38" fmla="*/ 1076992 h 1167288"/>
                <a:gd name="connsiteX39" fmla="*/ 621697 w 830484"/>
                <a:gd name="connsiteY39" fmla="*/ 1120426 h 1167288"/>
                <a:gd name="connsiteX40" fmla="*/ 564547 w 830484"/>
                <a:gd name="connsiteY40" fmla="*/ 1167289 h 1167288"/>
                <a:gd name="connsiteX41" fmla="*/ 540544 w 830484"/>
                <a:gd name="connsiteY41" fmla="*/ 1152430 h 1167288"/>
                <a:gd name="connsiteX42" fmla="*/ 515398 w 830484"/>
                <a:gd name="connsiteY42" fmla="*/ 1155287 h 1167288"/>
                <a:gd name="connsiteX43" fmla="*/ 515398 w 830484"/>
                <a:gd name="connsiteY43" fmla="*/ 1155287 h 1167288"/>
                <a:gd name="connsiteX44" fmla="*/ 515303 w 830484"/>
                <a:gd name="connsiteY44" fmla="*/ 1146334 h 1167288"/>
                <a:gd name="connsiteX45" fmla="*/ 515303 w 830484"/>
                <a:gd name="connsiteY45" fmla="*/ 1146334 h 1167288"/>
                <a:gd name="connsiteX46" fmla="*/ 506063 w 830484"/>
                <a:gd name="connsiteY46" fmla="*/ 1125379 h 1167288"/>
                <a:gd name="connsiteX47" fmla="*/ 527971 w 830484"/>
                <a:gd name="connsiteY47" fmla="*/ 1056799 h 1167288"/>
                <a:gd name="connsiteX48" fmla="*/ 518446 w 830484"/>
                <a:gd name="connsiteY48" fmla="*/ 1036796 h 1167288"/>
                <a:gd name="connsiteX49" fmla="*/ 501301 w 830484"/>
                <a:gd name="connsiteY49" fmla="*/ 1027271 h 1167288"/>
                <a:gd name="connsiteX50" fmla="*/ 488918 w 830484"/>
                <a:gd name="connsiteY50" fmla="*/ 1021556 h 1167288"/>
                <a:gd name="connsiteX51" fmla="*/ 475583 w 830484"/>
                <a:gd name="connsiteY51" fmla="*/ 1031081 h 1167288"/>
                <a:gd name="connsiteX52" fmla="*/ 431768 w 830484"/>
                <a:gd name="connsiteY52" fmla="*/ 1005364 h 1167288"/>
                <a:gd name="connsiteX53" fmla="*/ 417481 w 830484"/>
                <a:gd name="connsiteY53" fmla="*/ 957739 h 1167288"/>
                <a:gd name="connsiteX54" fmla="*/ 417481 w 830484"/>
                <a:gd name="connsiteY54" fmla="*/ 854678 h 1167288"/>
                <a:gd name="connsiteX55" fmla="*/ 348901 w 830484"/>
                <a:gd name="connsiteY55" fmla="*/ 809911 h 1167288"/>
                <a:gd name="connsiteX56" fmla="*/ 267938 w 830484"/>
                <a:gd name="connsiteY56" fmla="*/ 811816 h 1167288"/>
                <a:gd name="connsiteX57" fmla="*/ 225076 w 830484"/>
                <a:gd name="connsiteY57" fmla="*/ 776573 h 1167288"/>
                <a:gd name="connsiteX58" fmla="*/ 179356 w 830484"/>
                <a:gd name="connsiteY58" fmla="*/ 704183 h 1167288"/>
                <a:gd name="connsiteX59" fmla="*/ 146971 w 830484"/>
                <a:gd name="connsiteY59" fmla="*/ 704183 h 1167288"/>
                <a:gd name="connsiteX60" fmla="*/ 146971 w 830484"/>
                <a:gd name="connsiteY60" fmla="*/ 704183 h 1167288"/>
                <a:gd name="connsiteX61" fmla="*/ 146971 w 830484"/>
                <a:gd name="connsiteY61" fmla="*/ 704183 h 1167288"/>
                <a:gd name="connsiteX62" fmla="*/ 146971 w 830484"/>
                <a:gd name="connsiteY62" fmla="*/ 704183 h 1167288"/>
                <a:gd name="connsiteX63" fmla="*/ 86583 w 830484"/>
                <a:gd name="connsiteY63" fmla="*/ 525113 h 1167288"/>
                <a:gd name="connsiteX64" fmla="*/ 75915 w 830484"/>
                <a:gd name="connsiteY64" fmla="*/ 439769 h 1167288"/>
                <a:gd name="connsiteX65" fmla="*/ 56102 w 830484"/>
                <a:gd name="connsiteY65" fmla="*/ 394049 h 1167288"/>
                <a:gd name="connsiteX66" fmla="*/ 19526 w 830484"/>
                <a:gd name="connsiteY66" fmla="*/ 372713 h 1167288"/>
                <a:gd name="connsiteX67" fmla="*/ 16479 w 830484"/>
                <a:gd name="connsiteY67" fmla="*/ 357473 h 1167288"/>
                <a:gd name="connsiteX68" fmla="*/ 50006 w 830484"/>
                <a:gd name="connsiteY68" fmla="*/ 345281 h 1167288"/>
                <a:gd name="connsiteX69" fmla="*/ 71342 w 830484"/>
                <a:gd name="connsiteY69" fmla="*/ 311753 h 1167288"/>
                <a:gd name="connsiteX70" fmla="*/ 68295 w 830484"/>
                <a:gd name="connsiteY70" fmla="*/ 298037 h 1167288"/>
                <a:gd name="connsiteX71" fmla="*/ 36290 w 830484"/>
                <a:gd name="connsiteY71" fmla="*/ 270605 h 1167288"/>
                <a:gd name="connsiteX72" fmla="*/ 27147 w 830484"/>
                <a:gd name="connsiteY72" fmla="*/ 202025 h 1167288"/>
                <a:gd name="connsiteX73" fmla="*/ 0 w 830484"/>
                <a:gd name="connsiteY73" fmla="*/ 106680 h 1167288"/>
                <a:gd name="connsiteX74" fmla="*/ 0 w 830484"/>
                <a:gd name="connsiteY74" fmla="*/ 106680 h 1167288"/>
                <a:gd name="connsiteX75" fmla="*/ 17336 w 830484"/>
                <a:gd name="connsiteY75" fmla="*/ 92678 h 1167288"/>
                <a:gd name="connsiteX76" fmla="*/ 80486 w 830484"/>
                <a:gd name="connsiteY76" fmla="*/ 151733 h 1167288"/>
                <a:gd name="connsiteX77" fmla="*/ 109824 w 830484"/>
                <a:gd name="connsiteY77" fmla="*/ 119158 h 1167288"/>
                <a:gd name="connsiteX78" fmla="*/ 107728 w 830484"/>
                <a:gd name="connsiteY78" fmla="*/ 101346 h 1167288"/>
                <a:gd name="connsiteX79" fmla="*/ 116205 w 830484"/>
                <a:gd name="connsiteY79" fmla="*/ 97727 h 1167288"/>
                <a:gd name="connsiteX80" fmla="*/ 157258 w 830484"/>
                <a:gd name="connsiteY80" fmla="*/ 94679 h 1167288"/>
                <a:gd name="connsiteX81" fmla="*/ 184976 w 830484"/>
                <a:gd name="connsiteY81" fmla="*/ 129921 h 1167288"/>
                <a:gd name="connsiteX82" fmla="*/ 219933 w 830484"/>
                <a:gd name="connsiteY82" fmla="*/ 87154 h 1167288"/>
                <a:gd name="connsiteX83" fmla="*/ 265176 w 830484"/>
                <a:gd name="connsiteY83" fmla="*/ 76867 h 1167288"/>
                <a:gd name="connsiteX84" fmla="*/ 266795 w 830484"/>
                <a:gd name="connsiteY84" fmla="*/ 23527 h 1167288"/>
                <a:gd name="connsiteX85" fmla="*/ 368618 w 830484"/>
                <a:gd name="connsiteY85" fmla="*/ 0 h 1167288"/>
                <a:gd name="connsiteX86" fmla="*/ 410433 w 830484"/>
                <a:gd name="connsiteY86" fmla="*/ 53054 h 116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0484" h="1167288">
                  <a:moveTo>
                    <a:pt x="410433" y="53054"/>
                  </a:moveTo>
                  <a:lnTo>
                    <a:pt x="414433" y="52197"/>
                  </a:lnTo>
                  <a:lnTo>
                    <a:pt x="414433" y="52197"/>
                  </a:lnTo>
                  <a:lnTo>
                    <a:pt x="417957" y="267081"/>
                  </a:lnTo>
                  <a:lnTo>
                    <a:pt x="468439" y="299466"/>
                  </a:lnTo>
                  <a:lnTo>
                    <a:pt x="491490" y="423863"/>
                  </a:lnTo>
                  <a:lnTo>
                    <a:pt x="483680" y="447103"/>
                  </a:lnTo>
                  <a:lnTo>
                    <a:pt x="493205" y="456628"/>
                  </a:lnTo>
                  <a:lnTo>
                    <a:pt x="512255" y="528066"/>
                  </a:lnTo>
                  <a:lnTo>
                    <a:pt x="568452" y="551879"/>
                  </a:lnTo>
                  <a:lnTo>
                    <a:pt x="575120" y="575691"/>
                  </a:lnTo>
                  <a:lnTo>
                    <a:pt x="591312" y="585216"/>
                  </a:lnTo>
                  <a:lnTo>
                    <a:pt x="632270" y="569024"/>
                  </a:lnTo>
                  <a:lnTo>
                    <a:pt x="682752" y="598551"/>
                  </a:lnTo>
                  <a:lnTo>
                    <a:pt x="682752" y="598551"/>
                  </a:lnTo>
                  <a:lnTo>
                    <a:pt x="700850" y="644271"/>
                  </a:lnTo>
                  <a:lnTo>
                    <a:pt x="721805" y="660464"/>
                  </a:lnTo>
                  <a:lnTo>
                    <a:pt x="796480" y="677609"/>
                  </a:lnTo>
                  <a:lnTo>
                    <a:pt x="801243" y="742379"/>
                  </a:lnTo>
                  <a:lnTo>
                    <a:pt x="826389" y="789718"/>
                  </a:lnTo>
                  <a:lnTo>
                    <a:pt x="806958" y="803243"/>
                  </a:lnTo>
                  <a:lnTo>
                    <a:pt x="805720" y="826865"/>
                  </a:lnTo>
                  <a:lnTo>
                    <a:pt x="775526" y="876681"/>
                  </a:lnTo>
                  <a:lnTo>
                    <a:pt x="776097" y="894969"/>
                  </a:lnTo>
                  <a:lnTo>
                    <a:pt x="818674" y="928973"/>
                  </a:lnTo>
                  <a:lnTo>
                    <a:pt x="807625" y="943356"/>
                  </a:lnTo>
                  <a:lnTo>
                    <a:pt x="819626" y="983456"/>
                  </a:lnTo>
                  <a:lnTo>
                    <a:pt x="804196" y="986409"/>
                  </a:lnTo>
                  <a:lnTo>
                    <a:pt x="830485" y="1012127"/>
                  </a:lnTo>
                  <a:lnTo>
                    <a:pt x="830485" y="1012127"/>
                  </a:lnTo>
                  <a:lnTo>
                    <a:pt x="767429" y="1023366"/>
                  </a:lnTo>
                  <a:lnTo>
                    <a:pt x="764000" y="1038797"/>
                  </a:lnTo>
                  <a:lnTo>
                    <a:pt x="786289" y="1093565"/>
                  </a:lnTo>
                  <a:lnTo>
                    <a:pt x="782288" y="1110139"/>
                  </a:lnTo>
                  <a:lnTo>
                    <a:pt x="766858" y="1120997"/>
                  </a:lnTo>
                  <a:lnTo>
                    <a:pt x="714851" y="1119854"/>
                  </a:lnTo>
                  <a:lnTo>
                    <a:pt x="703422" y="1074134"/>
                  </a:lnTo>
                  <a:lnTo>
                    <a:pt x="675418" y="1062704"/>
                  </a:lnTo>
                  <a:lnTo>
                    <a:pt x="642842" y="1076992"/>
                  </a:lnTo>
                  <a:lnTo>
                    <a:pt x="621697" y="1120426"/>
                  </a:lnTo>
                  <a:lnTo>
                    <a:pt x="564547" y="1167289"/>
                  </a:lnTo>
                  <a:lnTo>
                    <a:pt x="540544" y="1152430"/>
                  </a:lnTo>
                  <a:lnTo>
                    <a:pt x="515398" y="1155287"/>
                  </a:lnTo>
                  <a:lnTo>
                    <a:pt x="515398" y="1155287"/>
                  </a:lnTo>
                  <a:lnTo>
                    <a:pt x="515303" y="1146334"/>
                  </a:lnTo>
                  <a:lnTo>
                    <a:pt x="515303" y="1146334"/>
                  </a:lnTo>
                  <a:lnTo>
                    <a:pt x="506063" y="1125379"/>
                  </a:lnTo>
                  <a:lnTo>
                    <a:pt x="527971" y="1056799"/>
                  </a:lnTo>
                  <a:lnTo>
                    <a:pt x="518446" y="1036796"/>
                  </a:lnTo>
                  <a:lnTo>
                    <a:pt x="501301" y="1027271"/>
                  </a:lnTo>
                  <a:lnTo>
                    <a:pt x="488918" y="1021556"/>
                  </a:lnTo>
                  <a:lnTo>
                    <a:pt x="475583" y="1031081"/>
                  </a:lnTo>
                  <a:lnTo>
                    <a:pt x="431768" y="1005364"/>
                  </a:lnTo>
                  <a:lnTo>
                    <a:pt x="417481" y="957739"/>
                  </a:lnTo>
                  <a:lnTo>
                    <a:pt x="417481" y="854678"/>
                  </a:lnTo>
                  <a:lnTo>
                    <a:pt x="348901" y="809911"/>
                  </a:lnTo>
                  <a:lnTo>
                    <a:pt x="267938" y="811816"/>
                  </a:lnTo>
                  <a:lnTo>
                    <a:pt x="225076" y="776573"/>
                  </a:lnTo>
                  <a:lnTo>
                    <a:pt x="179356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146971" y="704183"/>
                  </a:lnTo>
                  <a:lnTo>
                    <a:pt x="86583" y="525113"/>
                  </a:lnTo>
                  <a:lnTo>
                    <a:pt x="75915" y="439769"/>
                  </a:lnTo>
                  <a:lnTo>
                    <a:pt x="56102" y="394049"/>
                  </a:lnTo>
                  <a:lnTo>
                    <a:pt x="19526" y="372713"/>
                  </a:lnTo>
                  <a:lnTo>
                    <a:pt x="16479" y="357473"/>
                  </a:lnTo>
                  <a:lnTo>
                    <a:pt x="50006" y="345281"/>
                  </a:lnTo>
                  <a:lnTo>
                    <a:pt x="71342" y="311753"/>
                  </a:lnTo>
                  <a:lnTo>
                    <a:pt x="68295" y="298037"/>
                  </a:lnTo>
                  <a:lnTo>
                    <a:pt x="36290" y="270605"/>
                  </a:lnTo>
                  <a:lnTo>
                    <a:pt x="27147" y="202025"/>
                  </a:lnTo>
                  <a:lnTo>
                    <a:pt x="0" y="106680"/>
                  </a:lnTo>
                  <a:lnTo>
                    <a:pt x="0" y="106680"/>
                  </a:lnTo>
                  <a:lnTo>
                    <a:pt x="17336" y="92678"/>
                  </a:lnTo>
                  <a:lnTo>
                    <a:pt x="80486" y="151733"/>
                  </a:lnTo>
                  <a:lnTo>
                    <a:pt x="109824" y="119158"/>
                  </a:lnTo>
                  <a:lnTo>
                    <a:pt x="107728" y="101346"/>
                  </a:lnTo>
                  <a:lnTo>
                    <a:pt x="116205" y="97727"/>
                  </a:lnTo>
                  <a:lnTo>
                    <a:pt x="157258" y="94679"/>
                  </a:lnTo>
                  <a:lnTo>
                    <a:pt x="184976" y="129921"/>
                  </a:lnTo>
                  <a:lnTo>
                    <a:pt x="219933" y="87154"/>
                  </a:lnTo>
                  <a:lnTo>
                    <a:pt x="265176" y="76867"/>
                  </a:lnTo>
                  <a:lnTo>
                    <a:pt x="266795" y="23527"/>
                  </a:lnTo>
                  <a:lnTo>
                    <a:pt x="368618" y="0"/>
                  </a:lnTo>
                  <a:lnTo>
                    <a:pt x="410433" y="5305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6E0F9FD-83D9-0577-139B-4A507F94CCB2}"/>
                </a:ext>
              </a:extLst>
            </p:cNvPr>
            <p:cNvSpPr/>
            <p:nvPr/>
          </p:nvSpPr>
          <p:spPr>
            <a:xfrm>
              <a:off x="4395692" y="4052982"/>
              <a:ext cx="497681" cy="538162"/>
            </a:xfrm>
            <a:custGeom>
              <a:avLst/>
              <a:gdLst>
                <a:gd name="connsiteX0" fmla="*/ 246031 w 497681"/>
                <a:gd name="connsiteY0" fmla="*/ 9430 h 538162"/>
                <a:gd name="connsiteX1" fmla="*/ 282512 w 497681"/>
                <a:gd name="connsiteY1" fmla="*/ 45053 h 538162"/>
                <a:gd name="connsiteX2" fmla="*/ 301562 w 497681"/>
                <a:gd name="connsiteY2" fmla="*/ 45053 h 538162"/>
                <a:gd name="connsiteX3" fmla="*/ 332994 w 497681"/>
                <a:gd name="connsiteY3" fmla="*/ 82105 h 538162"/>
                <a:gd name="connsiteX4" fmla="*/ 373952 w 497681"/>
                <a:gd name="connsiteY4" fmla="*/ 87821 h 538162"/>
                <a:gd name="connsiteX5" fmla="*/ 380619 w 497681"/>
                <a:gd name="connsiteY5" fmla="*/ 120015 h 538162"/>
                <a:gd name="connsiteX6" fmla="*/ 365379 w 497681"/>
                <a:gd name="connsiteY6" fmla="*/ 129540 h 538162"/>
                <a:gd name="connsiteX7" fmla="*/ 368237 w 497681"/>
                <a:gd name="connsiteY7" fmla="*/ 152400 h 538162"/>
                <a:gd name="connsiteX8" fmla="*/ 411099 w 497681"/>
                <a:gd name="connsiteY8" fmla="*/ 207645 h 538162"/>
                <a:gd name="connsiteX9" fmla="*/ 462534 w 497681"/>
                <a:gd name="connsiteY9" fmla="*/ 251460 h 538162"/>
                <a:gd name="connsiteX10" fmla="*/ 472059 w 497681"/>
                <a:gd name="connsiteY10" fmla="*/ 270510 h 538162"/>
                <a:gd name="connsiteX11" fmla="*/ 461582 w 497681"/>
                <a:gd name="connsiteY11" fmla="*/ 295275 h 538162"/>
                <a:gd name="connsiteX12" fmla="*/ 475869 w 497681"/>
                <a:gd name="connsiteY12" fmla="*/ 308610 h 538162"/>
                <a:gd name="connsiteX13" fmla="*/ 497681 w 497681"/>
                <a:gd name="connsiteY13" fmla="*/ 366713 h 538162"/>
                <a:gd name="connsiteX14" fmla="*/ 490061 w 497681"/>
                <a:gd name="connsiteY14" fmla="*/ 390525 h 538162"/>
                <a:gd name="connsiteX15" fmla="*/ 473964 w 497681"/>
                <a:gd name="connsiteY15" fmla="*/ 405765 h 538162"/>
                <a:gd name="connsiteX16" fmla="*/ 440627 w 497681"/>
                <a:gd name="connsiteY16" fmla="*/ 401955 h 538162"/>
                <a:gd name="connsiteX17" fmla="*/ 421577 w 497681"/>
                <a:gd name="connsiteY17" fmla="*/ 428625 h 538162"/>
                <a:gd name="connsiteX18" fmla="*/ 398717 w 497681"/>
                <a:gd name="connsiteY18" fmla="*/ 431482 h 538162"/>
                <a:gd name="connsiteX19" fmla="*/ 380619 w 497681"/>
                <a:gd name="connsiteY19" fmla="*/ 453390 h 538162"/>
                <a:gd name="connsiteX20" fmla="*/ 381572 w 497681"/>
                <a:gd name="connsiteY20" fmla="*/ 470535 h 538162"/>
                <a:gd name="connsiteX21" fmla="*/ 339662 w 497681"/>
                <a:gd name="connsiteY21" fmla="*/ 470535 h 538162"/>
                <a:gd name="connsiteX22" fmla="*/ 338709 w 497681"/>
                <a:gd name="connsiteY22" fmla="*/ 455295 h 538162"/>
                <a:gd name="connsiteX23" fmla="*/ 291084 w 497681"/>
                <a:gd name="connsiteY23" fmla="*/ 455295 h 538162"/>
                <a:gd name="connsiteX24" fmla="*/ 248222 w 497681"/>
                <a:gd name="connsiteY24" fmla="*/ 538163 h 538162"/>
                <a:gd name="connsiteX25" fmla="*/ 215837 w 497681"/>
                <a:gd name="connsiteY25" fmla="*/ 534352 h 538162"/>
                <a:gd name="connsiteX26" fmla="*/ 186309 w 497681"/>
                <a:gd name="connsiteY26" fmla="*/ 508635 h 538162"/>
                <a:gd name="connsiteX27" fmla="*/ 160496 w 497681"/>
                <a:gd name="connsiteY27" fmla="*/ 507111 h 538162"/>
                <a:gd name="connsiteX28" fmla="*/ 160496 w 497681"/>
                <a:gd name="connsiteY28" fmla="*/ 507111 h 538162"/>
                <a:gd name="connsiteX29" fmla="*/ 151638 w 497681"/>
                <a:gd name="connsiteY29" fmla="*/ 490442 h 538162"/>
                <a:gd name="connsiteX30" fmla="*/ 76295 w 497681"/>
                <a:gd name="connsiteY30" fmla="*/ 485108 h 538162"/>
                <a:gd name="connsiteX31" fmla="*/ 90106 w 497681"/>
                <a:gd name="connsiteY31" fmla="*/ 472249 h 538162"/>
                <a:gd name="connsiteX32" fmla="*/ 83725 w 497681"/>
                <a:gd name="connsiteY32" fmla="*/ 456152 h 538162"/>
                <a:gd name="connsiteX33" fmla="*/ 50387 w 497681"/>
                <a:gd name="connsiteY33" fmla="*/ 470154 h 538162"/>
                <a:gd name="connsiteX34" fmla="*/ 12192 w 497681"/>
                <a:gd name="connsiteY34" fmla="*/ 448532 h 538162"/>
                <a:gd name="connsiteX35" fmla="*/ 0 w 497681"/>
                <a:gd name="connsiteY35" fmla="*/ 412718 h 538162"/>
                <a:gd name="connsiteX36" fmla="*/ 11240 w 497681"/>
                <a:gd name="connsiteY36" fmla="*/ 388239 h 538162"/>
                <a:gd name="connsiteX37" fmla="*/ 11240 w 497681"/>
                <a:gd name="connsiteY37" fmla="*/ 388239 h 538162"/>
                <a:gd name="connsiteX38" fmla="*/ 102299 w 497681"/>
                <a:gd name="connsiteY38" fmla="*/ 388144 h 538162"/>
                <a:gd name="connsiteX39" fmla="*/ 95536 w 497681"/>
                <a:gd name="connsiteY39" fmla="*/ 345281 h 538162"/>
                <a:gd name="connsiteX40" fmla="*/ 115729 w 497681"/>
                <a:gd name="connsiteY40" fmla="*/ 335375 h 538162"/>
                <a:gd name="connsiteX41" fmla="*/ 116205 w 497681"/>
                <a:gd name="connsiteY41" fmla="*/ 313468 h 538162"/>
                <a:gd name="connsiteX42" fmla="*/ 129540 w 497681"/>
                <a:gd name="connsiteY42" fmla="*/ 313944 h 538162"/>
                <a:gd name="connsiteX43" fmla="*/ 114300 w 497681"/>
                <a:gd name="connsiteY43" fmla="*/ 148971 h 538162"/>
                <a:gd name="connsiteX44" fmla="*/ 157067 w 497681"/>
                <a:gd name="connsiteY44" fmla="*/ 149066 h 538162"/>
                <a:gd name="connsiteX45" fmla="*/ 144113 w 497681"/>
                <a:gd name="connsiteY45" fmla="*/ 64770 h 538162"/>
                <a:gd name="connsiteX46" fmla="*/ 179546 w 497681"/>
                <a:gd name="connsiteY46" fmla="*/ 48482 h 538162"/>
                <a:gd name="connsiteX47" fmla="*/ 180213 w 497681"/>
                <a:gd name="connsiteY47" fmla="*/ 0 h 53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7681" h="538162">
                  <a:moveTo>
                    <a:pt x="246031" y="9430"/>
                  </a:moveTo>
                  <a:lnTo>
                    <a:pt x="282512" y="45053"/>
                  </a:lnTo>
                  <a:lnTo>
                    <a:pt x="301562" y="45053"/>
                  </a:lnTo>
                  <a:lnTo>
                    <a:pt x="332994" y="82105"/>
                  </a:lnTo>
                  <a:lnTo>
                    <a:pt x="373952" y="87821"/>
                  </a:lnTo>
                  <a:lnTo>
                    <a:pt x="380619" y="120015"/>
                  </a:lnTo>
                  <a:lnTo>
                    <a:pt x="365379" y="129540"/>
                  </a:lnTo>
                  <a:lnTo>
                    <a:pt x="368237" y="152400"/>
                  </a:lnTo>
                  <a:lnTo>
                    <a:pt x="411099" y="207645"/>
                  </a:lnTo>
                  <a:lnTo>
                    <a:pt x="462534" y="251460"/>
                  </a:lnTo>
                  <a:lnTo>
                    <a:pt x="472059" y="270510"/>
                  </a:lnTo>
                  <a:lnTo>
                    <a:pt x="461582" y="295275"/>
                  </a:lnTo>
                  <a:lnTo>
                    <a:pt x="475869" y="308610"/>
                  </a:lnTo>
                  <a:lnTo>
                    <a:pt x="497681" y="366713"/>
                  </a:lnTo>
                  <a:lnTo>
                    <a:pt x="490061" y="390525"/>
                  </a:lnTo>
                  <a:lnTo>
                    <a:pt x="473964" y="405765"/>
                  </a:lnTo>
                  <a:lnTo>
                    <a:pt x="440627" y="401955"/>
                  </a:lnTo>
                  <a:lnTo>
                    <a:pt x="421577" y="428625"/>
                  </a:lnTo>
                  <a:lnTo>
                    <a:pt x="398717" y="431482"/>
                  </a:lnTo>
                  <a:lnTo>
                    <a:pt x="380619" y="453390"/>
                  </a:lnTo>
                  <a:lnTo>
                    <a:pt x="381572" y="470535"/>
                  </a:lnTo>
                  <a:lnTo>
                    <a:pt x="339662" y="470535"/>
                  </a:lnTo>
                  <a:lnTo>
                    <a:pt x="338709" y="455295"/>
                  </a:lnTo>
                  <a:lnTo>
                    <a:pt x="291084" y="455295"/>
                  </a:lnTo>
                  <a:lnTo>
                    <a:pt x="248222" y="538163"/>
                  </a:lnTo>
                  <a:lnTo>
                    <a:pt x="215837" y="534352"/>
                  </a:lnTo>
                  <a:lnTo>
                    <a:pt x="186309" y="508635"/>
                  </a:lnTo>
                  <a:lnTo>
                    <a:pt x="160496" y="507111"/>
                  </a:lnTo>
                  <a:lnTo>
                    <a:pt x="160496" y="507111"/>
                  </a:lnTo>
                  <a:lnTo>
                    <a:pt x="151638" y="490442"/>
                  </a:lnTo>
                  <a:lnTo>
                    <a:pt x="76295" y="485108"/>
                  </a:lnTo>
                  <a:lnTo>
                    <a:pt x="90106" y="472249"/>
                  </a:lnTo>
                  <a:lnTo>
                    <a:pt x="83725" y="456152"/>
                  </a:lnTo>
                  <a:lnTo>
                    <a:pt x="50387" y="470154"/>
                  </a:lnTo>
                  <a:lnTo>
                    <a:pt x="12192" y="448532"/>
                  </a:lnTo>
                  <a:lnTo>
                    <a:pt x="0" y="412718"/>
                  </a:lnTo>
                  <a:lnTo>
                    <a:pt x="11240" y="388239"/>
                  </a:lnTo>
                  <a:lnTo>
                    <a:pt x="11240" y="388239"/>
                  </a:lnTo>
                  <a:lnTo>
                    <a:pt x="102299" y="388144"/>
                  </a:lnTo>
                  <a:lnTo>
                    <a:pt x="95536" y="345281"/>
                  </a:lnTo>
                  <a:lnTo>
                    <a:pt x="115729" y="335375"/>
                  </a:lnTo>
                  <a:lnTo>
                    <a:pt x="116205" y="313468"/>
                  </a:lnTo>
                  <a:lnTo>
                    <a:pt x="129540" y="313944"/>
                  </a:lnTo>
                  <a:lnTo>
                    <a:pt x="114300" y="148971"/>
                  </a:lnTo>
                  <a:lnTo>
                    <a:pt x="157067" y="149066"/>
                  </a:lnTo>
                  <a:lnTo>
                    <a:pt x="144113" y="64770"/>
                  </a:lnTo>
                  <a:lnTo>
                    <a:pt x="179546" y="48482"/>
                  </a:lnTo>
                  <a:lnTo>
                    <a:pt x="180213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1D8CD89-F7A9-0165-74BF-257203C4B6A8}"/>
                </a:ext>
              </a:extLst>
            </p:cNvPr>
            <p:cNvSpPr/>
            <p:nvPr/>
          </p:nvSpPr>
          <p:spPr>
            <a:xfrm>
              <a:off x="12723590" y="2410777"/>
              <a:ext cx="1768792" cy="1217294"/>
            </a:xfrm>
            <a:custGeom>
              <a:avLst/>
              <a:gdLst>
                <a:gd name="connsiteX0" fmla="*/ 0 w 1768792"/>
                <a:gd name="connsiteY0" fmla="*/ 716375 h 1217294"/>
                <a:gd name="connsiteX1" fmla="*/ 43910 w 1768792"/>
                <a:gd name="connsiteY1" fmla="*/ 677132 h 1217294"/>
                <a:gd name="connsiteX2" fmla="*/ 59150 w 1768792"/>
                <a:gd name="connsiteY2" fmla="*/ 634460 h 1217294"/>
                <a:gd name="connsiteX3" fmla="*/ 75915 w 1768792"/>
                <a:gd name="connsiteY3" fmla="*/ 623792 h 1217294"/>
                <a:gd name="connsiteX4" fmla="*/ 95726 w 1768792"/>
                <a:gd name="connsiteY4" fmla="*/ 640556 h 1217294"/>
                <a:gd name="connsiteX5" fmla="*/ 187166 w 1768792"/>
                <a:gd name="connsiteY5" fmla="*/ 637508 h 1217294"/>
                <a:gd name="connsiteX6" fmla="*/ 235839 w 1768792"/>
                <a:gd name="connsiteY6" fmla="*/ 546068 h 1217294"/>
                <a:gd name="connsiteX7" fmla="*/ 232886 w 1768792"/>
                <a:gd name="connsiteY7" fmla="*/ 485203 h 1217294"/>
                <a:gd name="connsiteX8" fmla="*/ 249650 w 1768792"/>
                <a:gd name="connsiteY8" fmla="*/ 473011 h 1217294"/>
                <a:gd name="connsiteX9" fmla="*/ 251174 w 1768792"/>
                <a:gd name="connsiteY9" fmla="*/ 456247 h 1217294"/>
                <a:gd name="connsiteX10" fmla="*/ 238983 w 1768792"/>
                <a:gd name="connsiteY10" fmla="*/ 444055 h 1217294"/>
                <a:gd name="connsiteX11" fmla="*/ 244983 w 1768792"/>
                <a:gd name="connsiteY11" fmla="*/ 427292 h 1217294"/>
                <a:gd name="connsiteX12" fmla="*/ 289179 w 1768792"/>
                <a:gd name="connsiteY12" fmla="*/ 416623 h 1217294"/>
                <a:gd name="connsiteX13" fmla="*/ 299847 w 1768792"/>
                <a:gd name="connsiteY13" fmla="*/ 393763 h 1217294"/>
                <a:gd name="connsiteX14" fmla="*/ 318135 w 1768792"/>
                <a:gd name="connsiteY14" fmla="*/ 390715 h 1217294"/>
                <a:gd name="connsiteX15" fmla="*/ 337947 w 1768792"/>
                <a:gd name="connsiteY15" fmla="*/ 404431 h 1217294"/>
                <a:gd name="connsiteX16" fmla="*/ 397383 w 1768792"/>
                <a:gd name="connsiteY16" fmla="*/ 387667 h 1217294"/>
                <a:gd name="connsiteX17" fmla="*/ 392811 w 1768792"/>
                <a:gd name="connsiteY17" fmla="*/ 369380 h 1217294"/>
                <a:gd name="connsiteX18" fmla="*/ 376047 w 1768792"/>
                <a:gd name="connsiteY18" fmla="*/ 357188 h 1217294"/>
                <a:gd name="connsiteX19" fmla="*/ 371475 w 1768792"/>
                <a:gd name="connsiteY19" fmla="*/ 328231 h 1217294"/>
                <a:gd name="connsiteX20" fmla="*/ 394335 w 1768792"/>
                <a:gd name="connsiteY20" fmla="*/ 314515 h 1217294"/>
                <a:gd name="connsiteX21" fmla="*/ 401955 w 1768792"/>
                <a:gd name="connsiteY21" fmla="*/ 256603 h 1217294"/>
                <a:gd name="connsiteX22" fmla="*/ 395859 w 1768792"/>
                <a:gd name="connsiteY22" fmla="*/ 233743 h 1217294"/>
                <a:gd name="connsiteX23" fmla="*/ 365379 w 1768792"/>
                <a:gd name="connsiteY23" fmla="*/ 192596 h 1217294"/>
                <a:gd name="connsiteX24" fmla="*/ 383667 w 1768792"/>
                <a:gd name="connsiteY24" fmla="*/ 180403 h 1217294"/>
                <a:gd name="connsiteX25" fmla="*/ 387096 w 1768792"/>
                <a:gd name="connsiteY25" fmla="*/ 152781 h 1217294"/>
                <a:gd name="connsiteX26" fmla="*/ 387096 w 1768792"/>
                <a:gd name="connsiteY26" fmla="*/ 152781 h 1217294"/>
                <a:gd name="connsiteX27" fmla="*/ 432625 w 1768792"/>
                <a:gd name="connsiteY27" fmla="*/ 120015 h 1217294"/>
                <a:gd name="connsiteX28" fmla="*/ 437102 w 1768792"/>
                <a:gd name="connsiteY28" fmla="*/ 79724 h 1217294"/>
                <a:gd name="connsiteX29" fmla="*/ 430721 w 1768792"/>
                <a:gd name="connsiteY29" fmla="*/ 66580 h 1217294"/>
                <a:gd name="connsiteX30" fmla="*/ 441579 w 1768792"/>
                <a:gd name="connsiteY30" fmla="*/ 52006 h 1217294"/>
                <a:gd name="connsiteX31" fmla="*/ 490824 w 1768792"/>
                <a:gd name="connsiteY31" fmla="*/ 25717 h 1217294"/>
                <a:gd name="connsiteX32" fmla="*/ 510159 w 1768792"/>
                <a:gd name="connsiteY32" fmla="*/ 0 h 1217294"/>
                <a:gd name="connsiteX33" fmla="*/ 538258 w 1768792"/>
                <a:gd name="connsiteY33" fmla="*/ 857 h 1217294"/>
                <a:gd name="connsiteX34" fmla="*/ 558546 w 1768792"/>
                <a:gd name="connsiteY34" fmla="*/ 34671 h 1217294"/>
                <a:gd name="connsiteX35" fmla="*/ 577692 w 1768792"/>
                <a:gd name="connsiteY35" fmla="*/ 40005 h 1217294"/>
                <a:gd name="connsiteX36" fmla="*/ 577310 w 1768792"/>
                <a:gd name="connsiteY36" fmla="*/ 55817 h 1217294"/>
                <a:gd name="connsiteX37" fmla="*/ 562451 w 1768792"/>
                <a:gd name="connsiteY37" fmla="*/ 72009 h 1217294"/>
                <a:gd name="connsiteX38" fmla="*/ 573596 w 1768792"/>
                <a:gd name="connsiteY38" fmla="*/ 92583 h 1217294"/>
                <a:gd name="connsiteX39" fmla="*/ 608266 w 1768792"/>
                <a:gd name="connsiteY39" fmla="*/ 85439 h 1217294"/>
                <a:gd name="connsiteX40" fmla="*/ 623602 w 1768792"/>
                <a:gd name="connsiteY40" fmla="*/ 60388 h 1217294"/>
                <a:gd name="connsiteX41" fmla="*/ 646271 w 1768792"/>
                <a:gd name="connsiteY41" fmla="*/ 69628 h 1217294"/>
                <a:gd name="connsiteX42" fmla="*/ 650367 w 1768792"/>
                <a:gd name="connsiteY42" fmla="*/ 82772 h 1217294"/>
                <a:gd name="connsiteX43" fmla="*/ 707422 w 1768792"/>
                <a:gd name="connsiteY43" fmla="*/ 83915 h 1217294"/>
                <a:gd name="connsiteX44" fmla="*/ 727996 w 1768792"/>
                <a:gd name="connsiteY44" fmla="*/ 106299 h 1217294"/>
                <a:gd name="connsiteX45" fmla="*/ 716280 w 1768792"/>
                <a:gd name="connsiteY45" fmla="*/ 141542 h 1217294"/>
                <a:gd name="connsiteX46" fmla="*/ 732187 w 1768792"/>
                <a:gd name="connsiteY46" fmla="*/ 152876 h 1217294"/>
                <a:gd name="connsiteX47" fmla="*/ 757143 w 1768792"/>
                <a:gd name="connsiteY47" fmla="*/ 152019 h 1217294"/>
                <a:gd name="connsiteX48" fmla="*/ 773812 w 1768792"/>
                <a:gd name="connsiteY48" fmla="*/ 166592 h 1217294"/>
                <a:gd name="connsiteX49" fmla="*/ 795147 w 1768792"/>
                <a:gd name="connsiteY49" fmla="*/ 166878 h 1217294"/>
                <a:gd name="connsiteX50" fmla="*/ 856869 w 1768792"/>
                <a:gd name="connsiteY50" fmla="*/ 214027 h 1217294"/>
                <a:gd name="connsiteX51" fmla="*/ 920972 w 1768792"/>
                <a:gd name="connsiteY51" fmla="*/ 220027 h 1217294"/>
                <a:gd name="connsiteX52" fmla="*/ 974121 w 1768792"/>
                <a:gd name="connsiteY52" fmla="*/ 242316 h 1217294"/>
                <a:gd name="connsiteX53" fmla="*/ 1024986 w 1768792"/>
                <a:gd name="connsiteY53" fmla="*/ 235458 h 1217294"/>
                <a:gd name="connsiteX54" fmla="*/ 1044797 w 1768792"/>
                <a:gd name="connsiteY54" fmla="*/ 253365 h 1217294"/>
                <a:gd name="connsiteX55" fmla="*/ 1081088 w 1768792"/>
                <a:gd name="connsiteY55" fmla="*/ 248602 h 1217294"/>
                <a:gd name="connsiteX56" fmla="*/ 1086136 w 1768792"/>
                <a:gd name="connsiteY56" fmla="*/ 263176 h 1217294"/>
                <a:gd name="connsiteX57" fmla="*/ 1103376 w 1768792"/>
                <a:gd name="connsiteY57" fmla="*/ 263842 h 1217294"/>
                <a:gd name="connsiteX58" fmla="*/ 1108900 w 1768792"/>
                <a:gd name="connsiteY58" fmla="*/ 281083 h 1217294"/>
                <a:gd name="connsiteX59" fmla="*/ 1132618 w 1768792"/>
                <a:gd name="connsiteY59" fmla="*/ 282892 h 1217294"/>
                <a:gd name="connsiteX60" fmla="*/ 1179481 w 1768792"/>
                <a:gd name="connsiteY60" fmla="*/ 326136 h 1217294"/>
                <a:gd name="connsiteX61" fmla="*/ 1213389 w 1768792"/>
                <a:gd name="connsiteY61" fmla="*/ 327565 h 1217294"/>
                <a:gd name="connsiteX62" fmla="*/ 1223677 w 1768792"/>
                <a:gd name="connsiteY62" fmla="*/ 343090 h 1217294"/>
                <a:gd name="connsiteX63" fmla="*/ 1244632 w 1768792"/>
                <a:gd name="connsiteY63" fmla="*/ 323374 h 1217294"/>
                <a:gd name="connsiteX64" fmla="*/ 1259871 w 1768792"/>
                <a:gd name="connsiteY64" fmla="*/ 291274 h 1217294"/>
                <a:gd name="connsiteX65" fmla="*/ 1323213 w 1768792"/>
                <a:gd name="connsiteY65" fmla="*/ 328803 h 1217294"/>
                <a:gd name="connsiteX66" fmla="*/ 1373410 w 1768792"/>
                <a:gd name="connsiteY66" fmla="*/ 300514 h 1217294"/>
                <a:gd name="connsiteX67" fmla="*/ 1408462 w 1768792"/>
                <a:gd name="connsiteY67" fmla="*/ 307372 h 1217294"/>
                <a:gd name="connsiteX68" fmla="*/ 1417320 w 1768792"/>
                <a:gd name="connsiteY68" fmla="*/ 301085 h 1217294"/>
                <a:gd name="connsiteX69" fmla="*/ 1414272 w 1768792"/>
                <a:gd name="connsiteY69" fmla="*/ 289465 h 1217294"/>
                <a:gd name="connsiteX70" fmla="*/ 1432655 w 1768792"/>
                <a:gd name="connsiteY70" fmla="*/ 292989 h 1217294"/>
                <a:gd name="connsiteX71" fmla="*/ 1464564 w 1768792"/>
                <a:gd name="connsiteY71" fmla="*/ 277559 h 1217294"/>
                <a:gd name="connsiteX72" fmla="*/ 1537144 w 1768792"/>
                <a:gd name="connsiteY72" fmla="*/ 284131 h 1217294"/>
                <a:gd name="connsiteX73" fmla="*/ 1548193 w 1768792"/>
                <a:gd name="connsiteY73" fmla="*/ 291846 h 1217294"/>
                <a:gd name="connsiteX74" fmla="*/ 1533620 w 1768792"/>
                <a:gd name="connsiteY74" fmla="*/ 338614 h 1217294"/>
                <a:gd name="connsiteX75" fmla="*/ 1553051 w 1768792"/>
                <a:gd name="connsiteY75" fmla="*/ 330232 h 1217294"/>
                <a:gd name="connsiteX76" fmla="*/ 1566863 w 1768792"/>
                <a:gd name="connsiteY76" fmla="*/ 366617 h 1217294"/>
                <a:gd name="connsiteX77" fmla="*/ 1550004 w 1768792"/>
                <a:gd name="connsiteY77" fmla="*/ 406527 h 1217294"/>
                <a:gd name="connsiteX78" fmla="*/ 1537811 w 1768792"/>
                <a:gd name="connsiteY78" fmla="*/ 515969 h 1217294"/>
                <a:gd name="connsiteX79" fmla="*/ 1518094 w 1768792"/>
                <a:gd name="connsiteY79" fmla="*/ 512159 h 1217294"/>
                <a:gd name="connsiteX80" fmla="*/ 1488091 w 1768792"/>
                <a:gd name="connsiteY80" fmla="*/ 619982 h 1217294"/>
                <a:gd name="connsiteX81" fmla="*/ 1507332 w 1768792"/>
                <a:gd name="connsiteY81" fmla="*/ 615220 h 1217294"/>
                <a:gd name="connsiteX82" fmla="*/ 1558671 w 1768792"/>
                <a:gd name="connsiteY82" fmla="*/ 660749 h 1217294"/>
                <a:gd name="connsiteX83" fmla="*/ 1615059 w 1768792"/>
                <a:gd name="connsiteY83" fmla="*/ 646462 h 1217294"/>
                <a:gd name="connsiteX84" fmla="*/ 1666208 w 1768792"/>
                <a:gd name="connsiteY84" fmla="*/ 690753 h 1217294"/>
                <a:gd name="connsiteX85" fmla="*/ 1722882 w 1768792"/>
                <a:gd name="connsiteY85" fmla="*/ 708184 h 1217294"/>
                <a:gd name="connsiteX86" fmla="*/ 1766507 w 1768792"/>
                <a:gd name="connsiteY86" fmla="*/ 783336 h 1217294"/>
                <a:gd name="connsiteX87" fmla="*/ 1766507 w 1768792"/>
                <a:gd name="connsiteY87" fmla="*/ 783336 h 1217294"/>
                <a:gd name="connsiteX88" fmla="*/ 1768793 w 1768792"/>
                <a:gd name="connsiteY88" fmla="*/ 898017 h 1217294"/>
                <a:gd name="connsiteX89" fmla="*/ 1747457 w 1768792"/>
                <a:gd name="connsiteY89" fmla="*/ 909256 h 1217294"/>
                <a:gd name="connsiteX90" fmla="*/ 1732883 w 1768792"/>
                <a:gd name="connsiteY90" fmla="*/ 932402 h 1217294"/>
                <a:gd name="connsiteX91" fmla="*/ 1713357 w 1768792"/>
                <a:gd name="connsiteY91" fmla="*/ 927640 h 1217294"/>
                <a:gd name="connsiteX92" fmla="*/ 1680972 w 1768792"/>
                <a:gd name="connsiteY92" fmla="*/ 962311 h 1217294"/>
                <a:gd name="connsiteX93" fmla="*/ 1604200 w 1768792"/>
                <a:gd name="connsiteY93" fmla="*/ 975074 h 1217294"/>
                <a:gd name="connsiteX94" fmla="*/ 1598867 w 1768792"/>
                <a:gd name="connsiteY94" fmla="*/ 1050798 h 1217294"/>
                <a:gd name="connsiteX95" fmla="*/ 1562862 w 1768792"/>
                <a:gd name="connsiteY95" fmla="*/ 1057656 h 1217294"/>
                <a:gd name="connsiteX96" fmla="*/ 1560576 w 1768792"/>
                <a:gd name="connsiteY96" fmla="*/ 1092803 h 1217294"/>
                <a:gd name="connsiteX97" fmla="*/ 1540669 w 1768792"/>
                <a:gd name="connsiteY97" fmla="*/ 1099090 h 1217294"/>
                <a:gd name="connsiteX98" fmla="*/ 1540669 w 1768792"/>
                <a:gd name="connsiteY98" fmla="*/ 1099090 h 1217294"/>
                <a:gd name="connsiteX99" fmla="*/ 1524953 w 1768792"/>
                <a:gd name="connsiteY99" fmla="*/ 1097280 h 1217294"/>
                <a:gd name="connsiteX100" fmla="*/ 1524953 w 1768792"/>
                <a:gd name="connsiteY100" fmla="*/ 1097280 h 1217294"/>
                <a:gd name="connsiteX101" fmla="*/ 1498378 w 1768792"/>
                <a:gd name="connsiteY101" fmla="*/ 1100804 h 1217294"/>
                <a:gd name="connsiteX102" fmla="*/ 1488091 w 1768792"/>
                <a:gd name="connsiteY102" fmla="*/ 1122426 h 1217294"/>
                <a:gd name="connsiteX103" fmla="*/ 1466851 w 1768792"/>
                <a:gd name="connsiteY103" fmla="*/ 1114425 h 1217294"/>
                <a:gd name="connsiteX104" fmla="*/ 1452848 w 1768792"/>
                <a:gd name="connsiteY104" fmla="*/ 1096423 h 1217294"/>
                <a:gd name="connsiteX105" fmla="*/ 1456563 w 1768792"/>
                <a:gd name="connsiteY105" fmla="*/ 1041082 h 1217294"/>
                <a:gd name="connsiteX106" fmla="*/ 1397127 w 1768792"/>
                <a:gd name="connsiteY106" fmla="*/ 1038130 h 1217294"/>
                <a:gd name="connsiteX107" fmla="*/ 1394175 w 1768792"/>
                <a:gd name="connsiteY107" fmla="*/ 1109091 h 1217294"/>
                <a:gd name="connsiteX108" fmla="*/ 1355884 w 1768792"/>
                <a:gd name="connsiteY108" fmla="*/ 1101471 h 1217294"/>
                <a:gd name="connsiteX109" fmla="*/ 1341501 w 1768792"/>
                <a:gd name="connsiteY109" fmla="*/ 1124807 h 1217294"/>
                <a:gd name="connsiteX110" fmla="*/ 1305306 w 1768792"/>
                <a:gd name="connsiteY110" fmla="*/ 1128331 h 1217294"/>
                <a:gd name="connsiteX111" fmla="*/ 1220819 w 1768792"/>
                <a:gd name="connsiteY111" fmla="*/ 1033939 h 1217294"/>
                <a:gd name="connsiteX112" fmla="*/ 1179290 w 1768792"/>
                <a:gd name="connsiteY112" fmla="*/ 1054418 h 1217294"/>
                <a:gd name="connsiteX113" fmla="*/ 1129570 w 1768792"/>
                <a:gd name="connsiteY113" fmla="*/ 1108520 h 1217294"/>
                <a:gd name="connsiteX114" fmla="*/ 1131665 w 1768792"/>
                <a:gd name="connsiteY114" fmla="*/ 1133665 h 1217294"/>
                <a:gd name="connsiteX115" fmla="*/ 1105853 w 1768792"/>
                <a:gd name="connsiteY115" fmla="*/ 1139571 h 1217294"/>
                <a:gd name="connsiteX116" fmla="*/ 1046797 w 1768792"/>
                <a:gd name="connsiteY116" fmla="*/ 1133380 h 1217294"/>
                <a:gd name="connsiteX117" fmla="*/ 1022700 w 1768792"/>
                <a:gd name="connsiteY117" fmla="*/ 1193387 h 1217294"/>
                <a:gd name="connsiteX118" fmla="*/ 981837 w 1768792"/>
                <a:gd name="connsiteY118" fmla="*/ 1167098 h 1217294"/>
                <a:gd name="connsiteX119" fmla="*/ 970788 w 1768792"/>
                <a:gd name="connsiteY119" fmla="*/ 1198150 h 1217294"/>
                <a:gd name="connsiteX120" fmla="*/ 935164 w 1768792"/>
                <a:gd name="connsiteY120" fmla="*/ 1217295 h 1217294"/>
                <a:gd name="connsiteX121" fmla="*/ 915353 w 1768792"/>
                <a:gd name="connsiteY121" fmla="*/ 1208437 h 1217294"/>
                <a:gd name="connsiteX122" fmla="*/ 915353 w 1768792"/>
                <a:gd name="connsiteY122" fmla="*/ 1208437 h 1217294"/>
                <a:gd name="connsiteX123" fmla="*/ 804291 w 1768792"/>
                <a:gd name="connsiteY123" fmla="*/ 1165574 h 1217294"/>
                <a:gd name="connsiteX124" fmla="*/ 795147 w 1768792"/>
                <a:gd name="connsiteY124" fmla="*/ 1151096 h 1217294"/>
                <a:gd name="connsiteX125" fmla="*/ 734283 w 1768792"/>
                <a:gd name="connsiteY125" fmla="*/ 1139571 h 1217294"/>
                <a:gd name="connsiteX126" fmla="*/ 740188 w 1768792"/>
                <a:gd name="connsiteY126" fmla="*/ 1105567 h 1217294"/>
                <a:gd name="connsiteX127" fmla="*/ 783146 w 1768792"/>
                <a:gd name="connsiteY127" fmla="*/ 1089279 h 1217294"/>
                <a:gd name="connsiteX128" fmla="*/ 783432 w 1768792"/>
                <a:gd name="connsiteY128" fmla="*/ 1075087 h 1217294"/>
                <a:gd name="connsiteX129" fmla="*/ 747998 w 1768792"/>
                <a:gd name="connsiteY129" fmla="*/ 1066800 h 1217294"/>
                <a:gd name="connsiteX130" fmla="*/ 706184 w 1768792"/>
                <a:gd name="connsiteY130" fmla="*/ 1043464 h 1217294"/>
                <a:gd name="connsiteX131" fmla="*/ 643033 w 1768792"/>
                <a:gd name="connsiteY131" fmla="*/ 992505 h 1217294"/>
                <a:gd name="connsiteX132" fmla="*/ 640461 w 1768792"/>
                <a:gd name="connsiteY132" fmla="*/ 972122 h 1217294"/>
                <a:gd name="connsiteX133" fmla="*/ 628936 w 1768792"/>
                <a:gd name="connsiteY133" fmla="*/ 965549 h 1217294"/>
                <a:gd name="connsiteX134" fmla="*/ 582263 w 1768792"/>
                <a:gd name="connsiteY134" fmla="*/ 965549 h 1217294"/>
                <a:gd name="connsiteX135" fmla="*/ 533115 w 1768792"/>
                <a:gd name="connsiteY135" fmla="*/ 984790 h 1217294"/>
                <a:gd name="connsiteX136" fmla="*/ 496729 w 1768792"/>
                <a:gd name="connsiteY136" fmla="*/ 978313 h 1217294"/>
                <a:gd name="connsiteX137" fmla="*/ 481965 w 1768792"/>
                <a:gd name="connsiteY137" fmla="*/ 988695 h 1217294"/>
                <a:gd name="connsiteX138" fmla="*/ 448913 w 1768792"/>
                <a:gd name="connsiteY138" fmla="*/ 988123 h 1217294"/>
                <a:gd name="connsiteX139" fmla="*/ 432625 w 1768792"/>
                <a:gd name="connsiteY139" fmla="*/ 979170 h 1217294"/>
                <a:gd name="connsiteX140" fmla="*/ 428720 w 1768792"/>
                <a:gd name="connsiteY140" fmla="*/ 943927 h 1217294"/>
                <a:gd name="connsiteX141" fmla="*/ 413195 w 1768792"/>
                <a:gd name="connsiteY141" fmla="*/ 938022 h 1217294"/>
                <a:gd name="connsiteX142" fmla="*/ 396907 w 1768792"/>
                <a:gd name="connsiteY142" fmla="*/ 952500 h 1217294"/>
                <a:gd name="connsiteX143" fmla="*/ 358711 w 1768792"/>
                <a:gd name="connsiteY143" fmla="*/ 940403 h 1217294"/>
                <a:gd name="connsiteX144" fmla="*/ 332708 w 1768792"/>
                <a:gd name="connsiteY144" fmla="*/ 953738 h 1217294"/>
                <a:gd name="connsiteX145" fmla="*/ 307562 w 1768792"/>
                <a:gd name="connsiteY145" fmla="*/ 920877 h 1217294"/>
                <a:gd name="connsiteX146" fmla="*/ 280797 w 1768792"/>
                <a:gd name="connsiteY146" fmla="*/ 914305 h 1217294"/>
                <a:gd name="connsiteX147" fmla="*/ 246507 w 1768792"/>
                <a:gd name="connsiteY147" fmla="*/ 924115 h 1217294"/>
                <a:gd name="connsiteX148" fmla="*/ 247650 w 1768792"/>
                <a:gd name="connsiteY148" fmla="*/ 974788 h 1217294"/>
                <a:gd name="connsiteX149" fmla="*/ 202121 w 1768792"/>
                <a:gd name="connsiteY149" fmla="*/ 974503 h 1217294"/>
                <a:gd name="connsiteX150" fmla="*/ 143923 w 1768792"/>
                <a:gd name="connsiteY150" fmla="*/ 934498 h 1217294"/>
                <a:gd name="connsiteX151" fmla="*/ 148590 w 1768792"/>
                <a:gd name="connsiteY151" fmla="*/ 887349 h 1217294"/>
                <a:gd name="connsiteX152" fmla="*/ 95917 w 1768792"/>
                <a:gd name="connsiteY152" fmla="*/ 873157 h 1217294"/>
                <a:gd name="connsiteX153" fmla="*/ 90392 w 1768792"/>
                <a:gd name="connsiteY153" fmla="*/ 884968 h 1217294"/>
                <a:gd name="connsiteX154" fmla="*/ 70390 w 1768792"/>
                <a:gd name="connsiteY154" fmla="*/ 880301 h 1217294"/>
                <a:gd name="connsiteX155" fmla="*/ 86773 w 1768792"/>
                <a:gd name="connsiteY155" fmla="*/ 837247 h 1217294"/>
                <a:gd name="connsiteX156" fmla="*/ 22003 w 1768792"/>
                <a:gd name="connsiteY156" fmla="*/ 794861 h 1217294"/>
                <a:gd name="connsiteX157" fmla="*/ 17621 w 1768792"/>
                <a:gd name="connsiteY157" fmla="*/ 738759 h 1217294"/>
                <a:gd name="connsiteX158" fmla="*/ 8191 w 1768792"/>
                <a:gd name="connsiteY158" fmla="*/ 724567 h 1217294"/>
                <a:gd name="connsiteX159" fmla="*/ 8191 w 1768792"/>
                <a:gd name="connsiteY159" fmla="*/ 724567 h 1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1768792" h="1217294">
                  <a:moveTo>
                    <a:pt x="0" y="716375"/>
                  </a:moveTo>
                  <a:lnTo>
                    <a:pt x="43910" y="677132"/>
                  </a:lnTo>
                  <a:lnTo>
                    <a:pt x="59150" y="634460"/>
                  </a:lnTo>
                  <a:lnTo>
                    <a:pt x="75915" y="623792"/>
                  </a:lnTo>
                  <a:lnTo>
                    <a:pt x="95726" y="640556"/>
                  </a:lnTo>
                  <a:lnTo>
                    <a:pt x="187166" y="637508"/>
                  </a:lnTo>
                  <a:lnTo>
                    <a:pt x="235839" y="546068"/>
                  </a:lnTo>
                  <a:lnTo>
                    <a:pt x="232886" y="485203"/>
                  </a:lnTo>
                  <a:lnTo>
                    <a:pt x="249650" y="473011"/>
                  </a:lnTo>
                  <a:lnTo>
                    <a:pt x="251174" y="456247"/>
                  </a:lnTo>
                  <a:lnTo>
                    <a:pt x="238983" y="444055"/>
                  </a:lnTo>
                  <a:lnTo>
                    <a:pt x="244983" y="427292"/>
                  </a:lnTo>
                  <a:lnTo>
                    <a:pt x="289179" y="416623"/>
                  </a:lnTo>
                  <a:lnTo>
                    <a:pt x="299847" y="393763"/>
                  </a:lnTo>
                  <a:lnTo>
                    <a:pt x="318135" y="390715"/>
                  </a:lnTo>
                  <a:lnTo>
                    <a:pt x="337947" y="404431"/>
                  </a:lnTo>
                  <a:lnTo>
                    <a:pt x="397383" y="387667"/>
                  </a:lnTo>
                  <a:lnTo>
                    <a:pt x="392811" y="369380"/>
                  </a:lnTo>
                  <a:lnTo>
                    <a:pt x="376047" y="357188"/>
                  </a:lnTo>
                  <a:lnTo>
                    <a:pt x="371475" y="328231"/>
                  </a:lnTo>
                  <a:lnTo>
                    <a:pt x="394335" y="314515"/>
                  </a:lnTo>
                  <a:lnTo>
                    <a:pt x="401955" y="256603"/>
                  </a:lnTo>
                  <a:lnTo>
                    <a:pt x="395859" y="233743"/>
                  </a:lnTo>
                  <a:lnTo>
                    <a:pt x="365379" y="192596"/>
                  </a:lnTo>
                  <a:lnTo>
                    <a:pt x="383667" y="180403"/>
                  </a:lnTo>
                  <a:lnTo>
                    <a:pt x="387096" y="152781"/>
                  </a:lnTo>
                  <a:lnTo>
                    <a:pt x="387096" y="152781"/>
                  </a:lnTo>
                  <a:lnTo>
                    <a:pt x="432625" y="120015"/>
                  </a:lnTo>
                  <a:lnTo>
                    <a:pt x="437102" y="79724"/>
                  </a:lnTo>
                  <a:lnTo>
                    <a:pt x="430721" y="66580"/>
                  </a:lnTo>
                  <a:lnTo>
                    <a:pt x="441579" y="52006"/>
                  </a:lnTo>
                  <a:lnTo>
                    <a:pt x="490824" y="25717"/>
                  </a:lnTo>
                  <a:lnTo>
                    <a:pt x="510159" y="0"/>
                  </a:lnTo>
                  <a:lnTo>
                    <a:pt x="538258" y="857"/>
                  </a:lnTo>
                  <a:lnTo>
                    <a:pt x="558546" y="34671"/>
                  </a:lnTo>
                  <a:lnTo>
                    <a:pt x="577692" y="40005"/>
                  </a:lnTo>
                  <a:lnTo>
                    <a:pt x="577310" y="55817"/>
                  </a:lnTo>
                  <a:lnTo>
                    <a:pt x="562451" y="72009"/>
                  </a:lnTo>
                  <a:lnTo>
                    <a:pt x="573596" y="92583"/>
                  </a:lnTo>
                  <a:lnTo>
                    <a:pt x="608266" y="85439"/>
                  </a:lnTo>
                  <a:lnTo>
                    <a:pt x="623602" y="60388"/>
                  </a:lnTo>
                  <a:lnTo>
                    <a:pt x="646271" y="69628"/>
                  </a:lnTo>
                  <a:lnTo>
                    <a:pt x="650367" y="82772"/>
                  </a:lnTo>
                  <a:lnTo>
                    <a:pt x="707422" y="83915"/>
                  </a:lnTo>
                  <a:lnTo>
                    <a:pt x="727996" y="106299"/>
                  </a:lnTo>
                  <a:lnTo>
                    <a:pt x="716280" y="141542"/>
                  </a:lnTo>
                  <a:lnTo>
                    <a:pt x="732187" y="152876"/>
                  </a:lnTo>
                  <a:lnTo>
                    <a:pt x="757143" y="152019"/>
                  </a:lnTo>
                  <a:lnTo>
                    <a:pt x="773812" y="166592"/>
                  </a:lnTo>
                  <a:lnTo>
                    <a:pt x="795147" y="166878"/>
                  </a:lnTo>
                  <a:lnTo>
                    <a:pt x="856869" y="214027"/>
                  </a:lnTo>
                  <a:lnTo>
                    <a:pt x="920972" y="220027"/>
                  </a:lnTo>
                  <a:lnTo>
                    <a:pt x="974121" y="242316"/>
                  </a:lnTo>
                  <a:lnTo>
                    <a:pt x="1024986" y="235458"/>
                  </a:lnTo>
                  <a:lnTo>
                    <a:pt x="1044797" y="253365"/>
                  </a:lnTo>
                  <a:lnTo>
                    <a:pt x="1081088" y="248602"/>
                  </a:lnTo>
                  <a:lnTo>
                    <a:pt x="1086136" y="263176"/>
                  </a:lnTo>
                  <a:lnTo>
                    <a:pt x="1103376" y="263842"/>
                  </a:lnTo>
                  <a:lnTo>
                    <a:pt x="1108900" y="281083"/>
                  </a:lnTo>
                  <a:lnTo>
                    <a:pt x="1132618" y="282892"/>
                  </a:lnTo>
                  <a:lnTo>
                    <a:pt x="1179481" y="326136"/>
                  </a:lnTo>
                  <a:lnTo>
                    <a:pt x="1213389" y="327565"/>
                  </a:lnTo>
                  <a:lnTo>
                    <a:pt x="1223677" y="343090"/>
                  </a:lnTo>
                  <a:lnTo>
                    <a:pt x="1244632" y="323374"/>
                  </a:lnTo>
                  <a:lnTo>
                    <a:pt x="1259871" y="291274"/>
                  </a:lnTo>
                  <a:lnTo>
                    <a:pt x="1323213" y="328803"/>
                  </a:lnTo>
                  <a:lnTo>
                    <a:pt x="1373410" y="300514"/>
                  </a:lnTo>
                  <a:lnTo>
                    <a:pt x="1408462" y="307372"/>
                  </a:lnTo>
                  <a:lnTo>
                    <a:pt x="1417320" y="301085"/>
                  </a:lnTo>
                  <a:lnTo>
                    <a:pt x="1414272" y="289465"/>
                  </a:lnTo>
                  <a:lnTo>
                    <a:pt x="1432655" y="292989"/>
                  </a:lnTo>
                  <a:lnTo>
                    <a:pt x="1464564" y="277559"/>
                  </a:lnTo>
                  <a:lnTo>
                    <a:pt x="1537144" y="284131"/>
                  </a:lnTo>
                  <a:lnTo>
                    <a:pt x="1548193" y="291846"/>
                  </a:lnTo>
                  <a:lnTo>
                    <a:pt x="1533620" y="338614"/>
                  </a:lnTo>
                  <a:lnTo>
                    <a:pt x="1553051" y="330232"/>
                  </a:lnTo>
                  <a:lnTo>
                    <a:pt x="1566863" y="366617"/>
                  </a:lnTo>
                  <a:lnTo>
                    <a:pt x="1550004" y="406527"/>
                  </a:lnTo>
                  <a:lnTo>
                    <a:pt x="1537811" y="515969"/>
                  </a:lnTo>
                  <a:lnTo>
                    <a:pt x="1518094" y="512159"/>
                  </a:lnTo>
                  <a:lnTo>
                    <a:pt x="1488091" y="619982"/>
                  </a:lnTo>
                  <a:lnTo>
                    <a:pt x="1507332" y="615220"/>
                  </a:lnTo>
                  <a:lnTo>
                    <a:pt x="1558671" y="660749"/>
                  </a:lnTo>
                  <a:lnTo>
                    <a:pt x="1615059" y="646462"/>
                  </a:lnTo>
                  <a:lnTo>
                    <a:pt x="1666208" y="690753"/>
                  </a:lnTo>
                  <a:lnTo>
                    <a:pt x="1722882" y="708184"/>
                  </a:lnTo>
                  <a:lnTo>
                    <a:pt x="1766507" y="783336"/>
                  </a:lnTo>
                  <a:lnTo>
                    <a:pt x="1766507" y="783336"/>
                  </a:lnTo>
                  <a:lnTo>
                    <a:pt x="1768793" y="898017"/>
                  </a:lnTo>
                  <a:lnTo>
                    <a:pt x="1747457" y="909256"/>
                  </a:lnTo>
                  <a:lnTo>
                    <a:pt x="1732883" y="932402"/>
                  </a:lnTo>
                  <a:lnTo>
                    <a:pt x="1713357" y="927640"/>
                  </a:lnTo>
                  <a:lnTo>
                    <a:pt x="1680972" y="962311"/>
                  </a:lnTo>
                  <a:lnTo>
                    <a:pt x="1604200" y="975074"/>
                  </a:lnTo>
                  <a:lnTo>
                    <a:pt x="1598867" y="1050798"/>
                  </a:lnTo>
                  <a:lnTo>
                    <a:pt x="1562862" y="1057656"/>
                  </a:lnTo>
                  <a:lnTo>
                    <a:pt x="1560576" y="1092803"/>
                  </a:lnTo>
                  <a:lnTo>
                    <a:pt x="1540669" y="1099090"/>
                  </a:lnTo>
                  <a:lnTo>
                    <a:pt x="1540669" y="1099090"/>
                  </a:lnTo>
                  <a:lnTo>
                    <a:pt x="1524953" y="1097280"/>
                  </a:lnTo>
                  <a:lnTo>
                    <a:pt x="1524953" y="1097280"/>
                  </a:lnTo>
                  <a:lnTo>
                    <a:pt x="1498378" y="1100804"/>
                  </a:lnTo>
                  <a:lnTo>
                    <a:pt x="1488091" y="1122426"/>
                  </a:lnTo>
                  <a:lnTo>
                    <a:pt x="1466851" y="1114425"/>
                  </a:lnTo>
                  <a:lnTo>
                    <a:pt x="1452848" y="1096423"/>
                  </a:lnTo>
                  <a:lnTo>
                    <a:pt x="1456563" y="1041082"/>
                  </a:lnTo>
                  <a:lnTo>
                    <a:pt x="1397127" y="1038130"/>
                  </a:lnTo>
                  <a:lnTo>
                    <a:pt x="1394175" y="1109091"/>
                  </a:lnTo>
                  <a:lnTo>
                    <a:pt x="1355884" y="1101471"/>
                  </a:lnTo>
                  <a:lnTo>
                    <a:pt x="1341501" y="1124807"/>
                  </a:lnTo>
                  <a:lnTo>
                    <a:pt x="1305306" y="1128331"/>
                  </a:lnTo>
                  <a:lnTo>
                    <a:pt x="1220819" y="1033939"/>
                  </a:lnTo>
                  <a:lnTo>
                    <a:pt x="1179290" y="1054418"/>
                  </a:lnTo>
                  <a:lnTo>
                    <a:pt x="1129570" y="1108520"/>
                  </a:lnTo>
                  <a:lnTo>
                    <a:pt x="1131665" y="1133665"/>
                  </a:lnTo>
                  <a:lnTo>
                    <a:pt x="1105853" y="1139571"/>
                  </a:lnTo>
                  <a:lnTo>
                    <a:pt x="1046797" y="1133380"/>
                  </a:lnTo>
                  <a:lnTo>
                    <a:pt x="1022700" y="1193387"/>
                  </a:lnTo>
                  <a:lnTo>
                    <a:pt x="981837" y="1167098"/>
                  </a:lnTo>
                  <a:lnTo>
                    <a:pt x="970788" y="1198150"/>
                  </a:lnTo>
                  <a:lnTo>
                    <a:pt x="935164" y="1217295"/>
                  </a:lnTo>
                  <a:lnTo>
                    <a:pt x="915353" y="1208437"/>
                  </a:lnTo>
                  <a:lnTo>
                    <a:pt x="915353" y="1208437"/>
                  </a:lnTo>
                  <a:lnTo>
                    <a:pt x="804291" y="1165574"/>
                  </a:lnTo>
                  <a:lnTo>
                    <a:pt x="795147" y="1151096"/>
                  </a:lnTo>
                  <a:lnTo>
                    <a:pt x="734283" y="1139571"/>
                  </a:lnTo>
                  <a:lnTo>
                    <a:pt x="740188" y="1105567"/>
                  </a:lnTo>
                  <a:lnTo>
                    <a:pt x="783146" y="1089279"/>
                  </a:lnTo>
                  <a:lnTo>
                    <a:pt x="783432" y="1075087"/>
                  </a:lnTo>
                  <a:lnTo>
                    <a:pt x="747998" y="1066800"/>
                  </a:lnTo>
                  <a:lnTo>
                    <a:pt x="706184" y="1043464"/>
                  </a:lnTo>
                  <a:lnTo>
                    <a:pt x="643033" y="992505"/>
                  </a:lnTo>
                  <a:lnTo>
                    <a:pt x="640461" y="972122"/>
                  </a:lnTo>
                  <a:lnTo>
                    <a:pt x="628936" y="965549"/>
                  </a:lnTo>
                  <a:lnTo>
                    <a:pt x="582263" y="965549"/>
                  </a:lnTo>
                  <a:lnTo>
                    <a:pt x="533115" y="984790"/>
                  </a:lnTo>
                  <a:lnTo>
                    <a:pt x="496729" y="978313"/>
                  </a:lnTo>
                  <a:lnTo>
                    <a:pt x="481965" y="988695"/>
                  </a:lnTo>
                  <a:lnTo>
                    <a:pt x="448913" y="988123"/>
                  </a:lnTo>
                  <a:lnTo>
                    <a:pt x="432625" y="979170"/>
                  </a:lnTo>
                  <a:lnTo>
                    <a:pt x="428720" y="943927"/>
                  </a:lnTo>
                  <a:lnTo>
                    <a:pt x="413195" y="938022"/>
                  </a:lnTo>
                  <a:lnTo>
                    <a:pt x="396907" y="952500"/>
                  </a:lnTo>
                  <a:lnTo>
                    <a:pt x="358711" y="940403"/>
                  </a:lnTo>
                  <a:lnTo>
                    <a:pt x="332708" y="953738"/>
                  </a:lnTo>
                  <a:lnTo>
                    <a:pt x="307562" y="920877"/>
                  </a:lnTo>
                  <a:lnTo>
                    <a:pt x="280797" y="914305"/>
                  </a:lnTo>
                  <a:lnTo>
                    <a:pt x="246507" y="924115"/>
                  </a:lnTo>
                  <a:lnTo>
                    <a:pt x="247650" y="974788"/>
                  </a:lnTo>
                  <a:lnTo>
                    <a:pt x="202121" y="974503"/>
                  </a:lnTo>
                  <a:lnTo>
                    <a:pt x="143923" y="934498"/>
                  </a:lnTo>
                  <a:lnTo>
                    <a:pt x="148590" y="887349"/>
                  </a:lnTo>
                  <a:lnTo>
                    <a:pt x="95917" y="873157"/>
                  </a:lnTo>
                  <a:lnTo>
                    <a:pt x="90392" y="884968"/>
                  </a:lnTo>
                  <a:lnTo>
                    <a:pt x="70390" y="880301"/>
                  </a:lnTo>
                  <a:lnTo>
                    <a:pt x="86773" y="837247"/>
                  </a:lnTo>
                  <a:lnTo>
                    <a:pt x="22003" y="794861"/>
                  </a:lnTo>
                  <a:lnTo>
                    <a:pt x="17621" y="738759"/>
                  </a:lnTo>
                  <a:lnTo>
                    <a:pt x="8191" y="724567"/>
                  </a:lnTo>
                  <a:lnTo>
                    <a:pt x="8191" y="72456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2EBC912F-6974-5D52-A2A8-BC6122C457BB}"/>
                </a:ext>
              </a:extLst>
            </p:cNvPr>
            <p:cNvSpPr/>
            <p:nvPr/>
          </p:nvSpPr>
          <p:spPr>
            <a:xfrm>
              <a:off x="10310241" y="3405378"/>
              <a:ext cx="848201" cy="1090517"/>
            </a:xfrm>
            <a:custGeom>
              <a:avLst/>
              <a:gdLst>
                <a:gd name="connsiteX0" fmla="*/ 765143 w 848201"/>
                <a:gd name="connsiteY0" fmla="*/ 427577 h 1090517"/>
                <a:gd name="connsiteX1" fmla="*/ 741045 w 848201"/>
                <a:gd name="connsiteY1" fmla="*/ 471964 h 1090517"/>
                <a:gd name="connsiteX2" fmla="*/ 714756 w 848201"/>
                <a:gd name="connsiteY2" fmla="*/ 486823 h 1090517"/>
                <a:gd name="connsiteX3" fmla="*/ 706755 w 848201"/>
                <a:gd name="connsiteY3" fmla="*/ 503968 h 1090517"/>
                <a:gd name="connsiteX4" fmla="*/ 794766 w 848201"/>
                <a:gd name="connsiteY4" fmla="*/ 521113 h 1090517"/>
                <a:gd name="connsiteX5" fmla="*/ 815340 w 848201"/>
                <a:gd name="connsiteY5" fmla="*/ 567976 h 1090517"/>
                <a:gd name="connsiteX6" fmla="*/ 848201 w 848201"/>
                <a:gd name="connsiteY6" fmla="*/ 606266 h 1090517"/>
                <a:gd name="connsiteX7" fmla="*/ 847439 w 848201"/>
                <a:gd name="connsiteY7" fmla="*/ 686276 h 1090517"/>
                <a:gd name="connsiteX8" fmla="*/ 776573 w 848201"/>
                <a:gd name="connsiteY8" fmla="*/ 733520 h 1090517"/>
                <a:gd name="connsiteX9" fmla="*/ 706469 w 848201"/>
                <a:gd name="connsiteY9" fmla="*/ 811911 h 1090517"/>
                <a:gd name="connsiteX10" fmla="*/ 690467 w 848201"/>
                <a:gd name="connsiteY10" fmla="*/ 808101 h 1090517"/>
                <a:gd name="connsiteX11" fmla="*/ 667608 w 848201"/>
                <a:gd name="connsiteY11" fmla="*/ 774668 h 1090517"/>
                <a:gd name="connsiteX12" fmla="*/ 647129 w 848201"/>
                <a:gd name="connsiteY12" fmla="*/ 768572 h 1090517"/>
                <a:gd name="connsiteX13" fmla="*/ 631889 w 848201"/>
                <a:gd name="connsiteY13" fmla="*/ 779240 h 1090517"/>
                <a:gd name="connsiteX14" fmla="*/ 632650 w 848201"/>
                <a:gd name="connsiteY14" fmla="*/ 802862 h 1090517"/>
                <a:gd name="connsiteX15" fmla="*/ 659987 w 848201"/>
                <a:gd name="connsiteY15" fmla="*/ 834009 h 1090517"/>
                <a:gd name="connsiteX16" fmla="*/ 644843 w 848201"/>
                <a:gd name="connsiteY16" fmla="*/ 862203 h 1090517"/>
                <a:gd name="connsiteX17" fmla="*/ 628841 w 848201"/>
                <a:gd name="connsiteY17" fmla="*/ 869061 h 1090517"/>
                <a:gd name="connsiteX18" fmla="*/ 631698 w 848201"/>
                <a:gd name="connsiteY18" fmla="*/ 901636 h 1090517"/>
                <a:gd name="connsiteX19" fmla="*/ 631698 w 848201"/>
                <a:gd name="connsiteY19" fmla="*/ 901636 h 1090517"/>
                <a:gd name="connsiteX20" fmla="*/ 619983 w 848201"/>
                <a:gd name="connsiteY20" fmla="*/ 897255 h 1090517"/>
                <a:gd name="connsiteX21" fmla="*/ 615982 w 848201"/>
                <a:gd name="connsiteY21" fmla="*/ 917162 h 1090517"/>
                <a:gd name="connsiteX22" fmla="*/ 593693 w 848201"/>
                <a:gd name="connsiteY22" fmla="*/ 907161 h 1090517"/>
                <a:gd name="connsiteX23" fmla="*/ 599504 w 848201"/>
                <a:gd name="connsiteY23" fmla="*/ 943261 h 1090517"/>
                <a:gd name="connsiteX24" fmla="*/ 612457 w 848201"/>
                <a:gd name="connsiteY24" fmla="*/ 958882 h 1090517"/>
                <a:gd name="connsiteX25" fmla="*/ 598646 w 848201"/>
                <a:gd name="connsiteY25" fmla="*/ 982599 h 1090517"/>
                <a:gd name="connsiteX26" fmla="*/ 564356 w 848201"/>
                <a:gd name="connsiteY26" fmla="*/ 997268 h 1090517"/>
                <a:gd name="connsiteX27" fmla="*/ 563118 w 848201"/>
                <a:gd name="connsiteY27" fmla="*/ 1016032 h 1090517"/>
                <a:gd name="connsiteX28" fmla="*/ 498157 w 848201"/>
                <a:gd name="connsiteY28" fmla="*/ 1080897 h 1090517"/>
                <a:gd name="connsiteX29" fmla="*/ 455866 w 848201"/>
                <a:gd name="connsiteY29" fmla="*/ 1049179 h 1090517"/>
                <a:gd name="connsiteX30" fmla="*/ 457771 w 848201"/>
                <a:gd name="connsiteY30" fmla="*/ 1017556 h 1090517"/>
                <a:gd name="connsiteX31" fmla="*/ 444151 w 848201"/>
                <a:gd name="connsiteY31" fmla="*/ 976789 h 1090517"/>
                <a:gd name="connsiteX32" fmla="*/ 434721 w 848201"/>
                <a:gd name="connsiteY32" fmla="*/ 972026 h 1090517"/>
                <a:gd name="connsiteX33" fmla="*/ 436436 w 848201"/>
                <a:gd name="connsiteY33" fmla="*/ 952976 h 1090517"/>
                <a:gd name="connsiteX34" fmla="*/ 418243 w 848201"/>
                <a:gd name="connsiteY34" fmla="*/ 932783 h 1090517"/>
                <a:gd name="connsiteX35" fmla="*/ 387382 w 848201"/>
                <a:gd name="connsiteY35" fmla="*/ 938593 h 1090517"/>
                <a:gd name="connsiteX36" fmla="*/ 338900 w 848201"/>
                <a:gd name="connsiteY36" fmla="*/ 971741 h 1090517"/>
                <a:gd name="connsiteX37" fmla="*/ 315659 w 848201"/>
                <a:gd name="connsiteY37" fmla="*/ 972312 h 1090517"/>
                <a:gd name="connsiteX38" fmla="*/ 317849 w 848201"/>
                <a:gd name="connsiteY38" fmla="*/ 999934 h 1090517"/>
                <a:gd name="connsiteX39" fmla="*/ 277368 w 848201"/>
                <a:gd name="connsiteY39" fmla="*/ 1018699 h 1090517"/>
                <a:gd name="connsiteX40" fmla="*/ 286417 w 848201"/>
                <a:gd name="connsiteY40" fmla="*/ 1044511 h 1090517"/>
                <a:gd name="connsiteX41" fmla="*/ 253936 w 848201"/>
                <a:gd name="connsiteY41" fmla="*/ 1059466 h 1090517"/>
                <a:gd name="connsiteX42" fmla="*/ 275082 w 848201"/>
                <a:gd name="connsiteY42" fmla="*/ 1070896 h 1090517"/>
                <a:gd name="connsiteX43" fmla="*/ 268986 w 848201"/>
                <a:gd name="connsiteY43" fmla="*/ 1090517 h 1090517"/>
                <a:gd name="connsiteX44" fmla="*/ 252032 w 848201"/>
                <a:gd name="connsiteY44" fmla="*/ 1088803 h 1090517"/>
                <a:gd name="connsiteX45" fmla="*/ 219456 w 848201"/>
                <a:gd name="connsiteY45" fmla="*/ 1065085 h 1090517"/>
                <a:gd name="connsiteX46" fmla="*/ 181451 w 848201"/>
                <a:gd name="connsiteY46" fmla="*/ 1069467 h 1090517"/>
                <a:gd name="connsiteX47" fmla="*/ 155067 w 848201"/>
                <a:gd name="connsiteY47" fmla="*/ 1050417 h 1090517"/>
                <a:gd name="connsiteX48" fmla="*/ 109347 w 848201"/>
                <a:gd name="connsiteY48" fmla="*/ 1043940 h 1090517"/>
                <a:gd name="connsiteX49" fmla="*/ 87535 w 848201"/>
                <a:gd name="connsiteY49" fmla="*/ 1024890 h 1090517"/>
                <a:gd name="connsiteX50" fmla="*/ 87535 w 848201"/>
                <a:gd name="connsiteY50" fmla="*/ 1024890 h 1090517"/>
                <a:gd name="connsiteX51" fmla="*/ 100870 w 848201"/>
                <a:gd name="connsiteY51" fmla="*/ 970026 h 1090517"/>
                <a:gd name="connsiteX52" fmla="*/ 75248 w 848201"/>
                <a:gd name="connsiteY52" fmla="*/ 929545 h 1090517"/>
                <a:gd name="connsiteX53" fmla="*/ 95441 w 848201"/>
                <a:gd name="connsiteY53" fmla="*/ 909257 h 1090517"/>
                <a:gd name="connsiteX54" fmla="*/ 82105 w 848201"/>
                <a:gd name="connsiteY54" fmla="*/ 892207 h 1090517"/>
                <a:gd name="connsiteX55" fmla="*/ 76581 w 848201"/>
                <a:gd name="connsiteY55" fmla="*/ 860869 h 1090517"/>
                <a:gd name="connsiteX56" fmla="*/ 76581 w 848201"/>
                <a:gd name="connsiteY56" fmla="*/ 860869 h 1090517"/>
                <a:gd name="connsiteX57" fmla="*/ 93726 w 848201"/>
                <a:gd name="connsiteY57" fmla="*/ 850583 h 1090517"/>
                <a:gd name="connsiteX58" fmla="*/ 91440 w 848201"/>
                <a:gd name="connsiteY58" fmla="*/ 796861 h 1090517"/>
                <a:gd name="connsiteX59" fmla="*/ 76581 w 848201"/>
                <a:gd name="connsiteY59" fmla="*/ 771716 h 1090517"/>
                <a:gd name="connsiteX60" fmla="*/ 76581 w 848201"/>
                <a:gd name="connsiteY60" fmla="*/ 752284 h 1090517"/>
                <a:gd name="connsiteX61" fmla="*/ 32004 w 848201"/>
                <a:gd name="connsiteY61" fmla="*/ 700850 h 1090517"/>
                <a:gd name="connsiteX62" fmla="*/ 35433 w 848201"/>
                <a:gd name="connsiteY62" fmla="*/ 671132 h 1090517"/>
                <a:gd name="connsiteX63" fmla="*/ 82296 w 848201"/>
                <a:gd name="connsiteY63" fmla="*/ 645985 h 1090517"/>
                <a:gd name="connsiteX64" fmla="*/ 92583 w 848201"/>
                <a:gd name="connsiteY64" fmla="*/ 631126 h 1090517"/>
                <a:gd name="connsiteX65" fmla="*/ 51435 w 848201"/>
                <a:gd name="connsiteY65" fmla="*/ 572834 h 1090517"/>
                <a:gd name="connsiteX66" fmla="*/ 9144 w 848201"/>
                <a:gd name="connsiteY66" fmla="*/ 533971 h 1090517"/>
                <a:gd name="connsiteX67" fmla="*/ 9144 w 848201"/>
                <a:gd name="connsiteY67" fmla="*/ 533971 h 1090517"/>
                <a:gd name="connsiteX68" fmla="*/ 9144 w 848201"/>
                <a:gd name="connsiteY68" fmla="*/ 521399 h 1090517"/>
                <a:gd name="connsiteX69" fmla="*/ 9144 w 848201"/>
                <a:gd name="connsiteY69" fmla="*/ 521399 h 1090517"/>
                <a:gd name="connsiteX70" fmla="*/ 32766 w 848201"/>
                <a:gd name="connsiteY70" fmla="*/ 524446 h 1090517"/>
                <a:gd name="connsiteX71" fmla="*/ 74676 w 848201"/>
                <a:gd name="connsiteY71" fmla="*/ 492442 h 1090517"/>
                <a:gd name="connsiteX72" fmla="*/ 120396 w 848201"/>
                <a:gd name="connsiteY72" fmla="*/ 495491 h 1090517"/>
                <a:gd name="connsiteX73" fmla="*/ 137160 w 848201"/>
                <a:gd name="connsiteY73" fmla="*/ 479488 h 1090517"/>
                <a:gd name="connsiteX74" fmla="*/ 137160 w 848201"/>
                <a:gd name="connsiteY74" fmla="*/ 461962 h 1090517"/>
                <a:gd name="connsiteX75" fmla="*/ 182118 w 848201"/>
                <a:gd name="connsiteY75" fmla="*/ 418528 h 1090517"/>
                <a:gd name="connsiteX76" fmla="*/ 182880 w 848201"/>
                <a:gd name="connsiteY76" fmla="*/ 390430 h 1090517"/>
                <a:gd name="connsiteX77" fmla="*/ 160782 w 848201"/>
                <a:gd name="connsiteY77" fmla="*/ 377476 h 1090517"/>
                <a:gd name="connsiteX78" fmla="*/ 133350 w 848201"/>
                <a:gd name="connsiteY78" fmla="*/ 375952 h 1090517"/>
                <a:gd name="connsiteX79" fmla="*/ 129540 w 848201"/>
                <a:gd name="connsiteY79" fmla="*/ 316516 h 1090517"/>
                <a:gd name="connsiteX80" fmla="*/ 113538 w 848201"/>
                <a:gd name="connsiteY80" fmla="*/ 288322 h 1090517"/>
                <a:gd name="connsiteX81" fmla="*/ 118110 w 848201"/>
                <a:gd name="connsiteY81" fmla="*/ 244126 h 1090517"/>
                <a:gd name="connsiteX82" fmla="*/ 130302 w 848201"/>
                <a:gd name="connsiteY82" fmla="*/ 232696 h 1090517"/>
                <a:gd name="connsiteX83" fmla="*/ 113538 w 848201"/>
                <a:gd name="connsiteY83" fmla="*/ 186214 h 1090517"/>
                <a:gd name="connsiteX84" fmla="*/ 100584 w 848201"/>
                <a:gd name="connsiteY84" fmla="*/ 177260 h 1090517"/>
                <a:gd name="connsiteX85" fmla="*/ 64008 w 848201"/>
                <a:gd name="connsiteY85" fmla="*/ 174974 h 1090517"/>
                <a:gd name="connsiteX86" fmla="*/ 59436 w 848201"/>
                <a:gd name="connsiteY86" fmla="*/ 156686 h 1090517"/>
                <a:gd name="connsiteX87" fmla="*/ 0 w 848201"/>
                <a:gd name="connsiteY87" fmla="*/ 149066 h 1090517"/>
                <a:gd name="connsiteX88" fmla="*/ 0 w 848201"/>
                <a:gd name="connsiteY88" fmla="*/ 97250 h 1090517"/>
                <a:gd name="connsiteX89" fmla="*/ 0 w 848201"/>
                <a:gd name="connsiteY89" fmla="*/ 97250 h 1090517"/>
                <a:gd name="connsiteX90" fmla="*/ 14859 w 848201"/>
                <a:gd name="connsiteY90" fmla="*/ 94012 h 1090517"/>
                <a:gd name="connsiteX91" fmla="*/ 38671 w 848201"/>
                <a:gd name="connsiteY91" fmla="*/ 63532 h 1090517"/>
                <a:gd name="connsiteX92" fmla="*/ 59627 w 848201"/>
                <a:gd name="connsiteY92" fmla="*/ 56864 h 1090517"/>
                <a:gd name="connsiteX93" fmla="*/ 112014 w 848201"/>
                <a:gd name="connsiteY93" fmla="*/ 56864 h 1090517"/>
                <a:gd name="connsiteX94" fmla="*/ 144399 w 848201"/>
                <a:gd name="connsiteY94" fmla="*/ 88297 h 1090517"/>
                <a:gd name="connsiteX95" fmla="*/ 162496 w 848201"/>
                <a:gd name="connsiteY95" fmla="*/ 82582 h 1090517"/>
                <a:gd name="connsiteX96" fmla="*/ 177736 w 848201"/>
                <a:gd name="connsiteY96" fmla="*/ 69247 h 1090517"/>
                <a:gd name="connsiteX97" fmla="*/ 209169 w 848201"/>
                <a:gd name="connsiteY97" fmla="*/ 7334 h 1090517"/>
                <a:gd name="connsiteX98" fmla="*/ 209169 w 848201"/>
                <a:gd name="connsiteY98" fmla="*/ 7334 h 1090517"/>
                <a:gd name="connsiteX99" fmla="*/ 209264 w 848201"/>
                <a:gd name="connsiteY99" fmla="*/ 6477 h 1090517"/>
                <a:gd name="connsiteX100" fmla="*/ 209264 w 848201"/>
                <a:gd name="connsiteY100" fmla="*/ 6477 h 1090517"/>
                <a:gd name="connsiteX101" fmla="*/ 251841 w 848201"/>
                <a:gd name="connsiteY101" fmla="*/ 9525 h 1090517"/>
                <a:gd name="connsiteX102" fmla="*/ 280416 w 848201"/>
                <a:gd name="connsiteY102" fmla="*/ 0 h 1090517"/>
                <a:gd name="connsiteX103" fmla="*/ 348043 w 848201"/>
                <a:gd name="connsiteY103" fmla="*/ 48577 h 1090517"/>
                <a:gd name="connsiteX104" fmla="*/ 383286 w 848201"/>
                <a:gd name="connsiteY104" fmla="*/ 101917 h 1090517"/>
                <a:gd name="connsiteX105" fmla="*/ 365189 w 848201"/>
                <a:gd name="connsiteY105" fmla="*/ 139065 h 1090517"/>
                <a:gd name="connsiteX106" fmla="*/ 371856 w 848201"/>
                <a:gd name="connsiteY106" fmla="*/ 160973 h 1090517"/>
                <a:gd name="connsiteX107" fmla="*/ 437579 w 848201"/>
                <a:gd name="connsiteY107" fmla="*/ 165735 h 1090517"/>
                <a:gd name="connsiteX108" fmla="*/ 449961 w 848201"/>
                <a:gd name="connsiteY108" fmla="*/ 181927 h 1090517"/>
                <a:gd name="connsiteX109" fmla="*/ 427101 w 848201"/>
                <a:gd name="connsiteY109" fmla="*/ 207550 h 1090517"/>
                <a:gd name="connsiteX110" fmla="*/ 423291 w 848201"/>
                <a:gd name="connsiteY110" fmla="*/ 243745 h 1090517"/>
                <a:gd name="connsiteX111" fmla="*/ 465201 w 848201"/>
                <a:gd name="connsiteY111" fmla="*/ 302800 h 1090517"/>
                <a:gd name="connsiteX112" fmla="*/ 530923 w 848201"/>
                <a:gd name="connsiteY112" fmla="*/ 326612 h 1090517"/>
                <a:gd name="connsiteX113" fmla="*/ 573786 w 848201"/>
                <a:gd name="connsiteY113" fmla="*/ 400907 h 1090517"/>
                <a:gd name="connsiteX114" fmla="*/ 593693 w 848201"/>
                <a:gd name="connsiteY114" fmla="*/ 413290 h 1090517"/>
                <a:gd name="connsiteX115" fmla="*/ 645128 w 848201"/>
                <a:gd name="connsiteY115" fmla="*/ 419957 h 1090517"/>
                <a:gd name="connsiteX116" fmla="*/ 645128 w 848201"/>
                <a:gd name="connsiteY116" fmla="*/ 379000 h 1090517"/>
                <a:gd name="connsiteX117" fmla="*/ 659416 w 848201"/>
                <a:gd name="connsiteY117" fmla="*/ 378047 h 1090517"/>
                <a:gd name="connsiteX118" fmla="*/ 673703 w 848201"/>
                <a:gd name="connsiteY118" fmla="*/ 391382 h 10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848201" h="1090517">
                  <a:moveTo>
                    <a:pt x="765143" y="427577"/>
                  </a:moveTo>
                  <a:lnTo>
                    <a:pt x="741045" y="471964"/>
                  </a:lnTo>
                  <a:lnTo>
                    <a:pt x="714756" y="486823"/>
                  </a:lnTo>
                  <a:lnTo>
                    <a:pt x="706755" y="503968"/>
                  </a:lnTo>
                  <a:lnTo>
                    <a:pt x="794766" y="521113"/>
                  </a:lnTo>
                  <a:lnTo>
                    <a:pt x="815340" y="567976"/>
                  </a:lnTo>
                  <a:lnTo>
                    <a:pt x="848201" y="606266"/>
                  </a:lnTo>
                  <a:lnTo>
                    <a:pt x="847439" y="686276"/>
                  </a:lnTo>
                  <a:lnTo>
                    <a:pt x="776573" y="733520"/>
                  </a:lnTo>
                  <a:lnTo>
                    <a:pt x="706469" y="811911"/>
                  </a:lnTo>
                  <a:lnTo>
                    <a:pt x="690467" y="808101"/>
                  </a:lnTo>
                  <a:lnTo>
                    <a:pt x="667608" y="774668"/>
                  </a:lnTo>
                  <a:lnTo>
                    <a:pt x="647129" y="768572"/>
                  </a:lnTo>
                  <a:lnTo>
                    <a:pt x="631889" y="779240"/>
                  </a:lnTo>
                  <a:lnTo>
                    <a:pt x="632650" y="802862"/>
                  </a:lnTo>
                  <a:lnTo>
                    <a:pt x="659987" y="834009"/>
                  </a:lnTo>
                  <a:lnTo>
                    <a:pt x="644843" y="862203"/>
                  </a:lnTo>
                  <a:lnTo>
                    <a:pt x="628841" y="869061"/>
                  </a:lnTo>
                  <a:lnTo>
                    <a:pt x="631698" y="901636"/>
                  </a:lnTo>
                  <a:lnTo>
                    <a:pt x="631698" y="901636"/>
                  </a:lnTo>
                  <a:lnTo>
                    <a:pt x="619983" y="897255"/>
                  </a:lnTo>
                  <a:lnTo>
                    <a:pt x="615982" y="917162"/>
                  </a:lnTo>
                  <a:lnTo>
                    <a:pt x="593693" y="907161"/>
                  </a:lnTo>
                  <a:lnTo>
                    <a:pt x="599504" y="943261"/>
                  </a:lnTo>
                  <a:lnTo>
                    <a:pt x="612457" y="958882"/>
                  </a:lnTo>
                  <a:lnTo>
                    <a:pt x="598646" y="982599"/>
                  </a:lnTo>
                  <a:lnTo>
                    <a:pt x="564356" y="997268"/>
                  </a:lnTo>
                  <a:lnTo>
                    <a:pt x="563118" y="1016032"/>
                  </a:lnTo>
                  <a:lnTo>
                    <a:pt x="498157" y="1080897"/>
                  </a:lnTo>
                  <a:lnTo>
                    <a:pt x="455866" y="1049179"/>
                  </a:lnTo>
                  <a:lnTo>
                    <a:pt x="457771" y="1017556"/>
                  </a:lnTo>
                  <a:lnTo>
                    <a:pt x="444151" y="976789"/>
                  </a:lnTo>
                  <a:lnTo>
                    <a:pt x="434721" y="972026"/>
                  </a:lnTo>
                  <a:lnTo>
                    <a:pt x="436436" y="952976"/>
                  </a:lnTo>
                  <a:lnTo>
                    <a:pt x="418243" y="932783"/>
                  </a:lnTo>
                  <a:lnTo>
                    <a:pt x="387382" y="938593"/>
                  </a:lnTo>
                  <a:lnTo>
                    <a:pt x="338900" y="971741"/>
                  </a:lnTo>
                  <a:lnTo>
                    <a:pt x="315659" y="972312"/>
                  </a:lnTo>
                  <a:lnTo>
                    <a:pt x="317849" y="999934"/>
                  </a:lnTo>
                  <a:lnTo>
                    <a:pt x="277368" y="1018699"/>
                  </a:lnTo>
                  <a:lnTo>
                    <a:pt x="286417" y="1044511"/>
                  </a:lnTo>
                  <a:lnTo>
                    <a:pt x="253936" y="1059466"/>
                  </a:lnTo>
                  <a:lnTo>
                    <a:pt x="275082" y="1070896"/>
                  </a:lnTo>
                  <a:lnTo>
                    <a:pt x="268986" y="1090517"/>
                  </a:lnTo>
                  <a:lnTo>
                    <a:pt x="252032" y="1088803"/>
                  </a:lnTo>
                  <a:lnTo>
                    <a:pt x="219456" y="1065085"/>
                  </a:lnTo>
                  <a:lnTo>
                    <a:pt x="181451" y="1069467"/>
                  </a:lnTo>
                  <a:lnTo>
                    <a:pt x="155067" y="1050417"/>
                  </a:lnTo>
                  <a:lnTo>
                    <a:pt x="109347" y="1043940"/>
                  </a:lnTo>
                  <a:lnTo>
                    <a:pt x="87535" y="1024890"/>
                  </a:lnTo>
                  <a:lnTo>
                    <a:pt x="87535" y="1024890"/>
                  </a:lnTo>
                  <a:lnTo>
                    <a:pt x="100870" y="970026"/>
                  </a:lnTo>
                  <a:lnTo>
                    <a:pt x="75248" y="929545"/>
                  </a:lnTo>
                  <a:lnTo>
                    <a:pt x="95441" y="909257"/>
                  </a:lnTo>
                  <a:lnTo>
                    <a:pt x="82105" y="892207"/>
                  </a:lnTo>
                  <a:lnTo>
                    <a:pt x="76581" y="860869"/>
                  </a:lnTo>
                  <a:lnTo>
                    <a:pt x="76581" y="860869"/>
                  </a:lnTo>
                  <a:lnTo>
                    <a:pt x="93726" y="850583"/>
                  </a:lnTo>
                  <a:lnTo>
                    <a:pt x="91440" y="796861"/>
                  </a:lnTo>
                  <a:lnTo>
                    <a:pt x="76581" y="771716"/>
                  </a:lnTo>
                  <a:lnTo>
                    <a:pt x="76581" y="752284"/>
                  </a:lnTo>
                  <a:lnTo>
                    <a:pt x="32004" y="700850"/>
                  </a:lnTo>
                  <a:lnTo>
                    <a:pt x="35433" y="671132"/>
                  </a:lnTo>
                  <a:lnTo>
                    <a:pt x="82296" y="645985"/>
                  </a:lnTo>
                  <a:lnTo>
                    <a:pt x="92583" y="631126"/>
                  </a:lnTo>
                  <a:lnTo>
                    <a:pt x="51435" y="572834"/>
                  </a:lnTo>
                  <a:lnTo>
                    <a:pt x="9144" y="533971"/>
                  </a:lnTo>
                  <a:lnTo>
                    <a:pt x="9144" y="533971"/>
                  </a:lnTo>
                  <a:lnTo>
                    <a:pt x="9144" y="521399"/>
                  </a:lnTo>
                  <a:lnTo>
                    <a:pt x="9144" y="521399"/>
                  </a:lnTo>
                  <a:lnTo>
                    <a:pt x="32766" y="524446"/>
                  </a:lnTo>
                  <a:lnTo>
                    <a:pt x="74676" y="492442"/>
                  </a:lnTo>
                  <a:lnTo>
                    <a:pt x="120396" y="495491"/>
                  </a:lnTo>
                  <a:lnTo>
                    <a:pt x="137160" y="479488"/>
                  </a:lnTo>
                  <a:lnTo>
                    <a:pt x="137160" y="461962"/>
                  </a:lnTo>
                  <a:lnTo>
                    <a:pt x="182118" y="418528"/>
                  </a:lnTo>
                  <a:lnTo>
                    <a:pt x="182880" y="390430"/>
                  </a:lnTo>
                  <a:lnTo>
                    <a:pt x="160782" y="377476"/>
                  </a:lnTo>
                  <a:lnTo>
                    <a:pt x="133350" y="375952"/>
                  </a:lnTo>
                  <a:lnTo>
                    <a:pt x="129540" y="316516"/>
                  </a:lnTo>
                  <a:lnTo>
                    <a:pt x="113538" y="288322"/>
                  </a:lnTo>
                  <a:lnTo>
                    <a:pt x="118110" y="244126"/>
                  </a:lnTo>
                  <a:lnTo>
                    <a:pt x="130302" y="232696"/>
                  </a:lnTo>
                  <a:lnTo>
                    <a:pt x="113538" y="186214"/>
                  </a:lnTo>
                  <a:lnTo>
                    <a:pt x="100584" y="177260"/>
                  </a:lnTo>
                  <a:lnTo>
                    <a:pt x="64008" y="174974"/>
                  </a:lnTo>
                  <a:lnTo>
                    <a:pt x="59436" y="156686"/>
                  </a:lnTo>
                  <a:lnTo>
                    <a:pt x="0" y="149066"/>
                  </a:lnTo>
                  <a:lnTo>
                    <a:pt x="0" y="97250"/>
                  </a:lnTo>
                  <a:lnTo>
                    <a:pt x="0" y="97250"/>
                  </a:lnTo>
                  <a:lnTo>
                    <a:pt x="14859" y="94012"/>
                  </a:lnTo>
                  <a:lnTo>
                    <a:pt x="38671" y="63532"/>
                  </a:lnTo>
                  <a:lnTo>
                    <a:pt x="59627" y="56864"/>
                  </a:lnTo>
                  <a:lnTo>
                    <a:pt x="112014" y="56864"/>
                  </a:lnTo>
                  <a:lnTo>
                    <a:pt x="144399" y="88297"/>
                  </a:lnTo>
                  <a:lnTo>
                    <a:pt x="162496" y="82582"/>
                  </a:lnTo>
                  <a:lnTo>
                    <a:pt x="177736" y="69247"/>
                  </a:lnTo>
                  <a:lnTo>
                    <a:pt x="209169" y="7334"/>
                  </a:lnTo>
                  <a:lnTo>
                    <a:pt x="209169" y="7334"/>
                  </a:lnTo>
                  <a:lnTo>
                    <a:pt x="209264" y="6477"/>
                  </a:lnTo>
                  <a:lnTo>
                    <a:pt x="209264" y="6477"/>
                  </a:lnTo>
                  <a:lnTo>
                    <a:pt x="251841" y="9525"/>
                  </a:lnTo>
                  <a:lnTo>
                    <a:pt x="280416" y="0"/>
                  </a:lnTo>
                  <a:lnTo>
                    <a:pt x="348043" y="48577"/>
                  </a:lnTo>
                  <a:lnTo>
                    <a:pt x="383286" y="101917"/>
                  </a:lnTo>
                  <a:lnTo>
                    <a:pt x="365189" y="139065"/>
                  </a:lnTo>
                  <a:lnTo>
                    <a:pt x="371856" y="160973"/>
                  </a:lnTo>
                  <a:lnTo>
                    <a:pt x="437579" y="165735"/>
                  </a:lnTo>
                  <a:lnTo>
                    <a:pt x="449961" y="181927"/>
                  </a:lnTo>
                  <a:lnTo>
                    <a:pt x="427101" y="207550"/>
                  </a:lnTo>
                  <a:lnTo>
                    <a:pt x="423291" y="243745"/>
                  </a:lnTo>
                  <a:lnTo>
                    <a:pt x="465201" y="302800"/>
                  </a:lnTo>
                  <a:lnTo>
                    <a:pt x="530923" y="326612"/>
                  </a:lnTo>
                  <a:lnTo>
                    <a:pt x="573786" y="400907"/>
                  </a:lnTo>
                  <a:lnTo>
                    <a:pt x="593693" y="413290"/>
                  </a:lnTo>
                  <a:lnTo>
                    <a:pt x="645128" y="419957"/>
                  </a:lnTo>
                  <a:lnTo>
                    <a:pt x="645128" y="379000"/>
                  </a:lnTo>
                  <a:lnTo>
                    <a:pt x="659416" y="378047"/>
                  </a:lnTo>
                  <a:lnTo>
                    <a:pt x="673703" y="3913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F6E8FA9-F04B-05FC-9F3F-36B9EA7E914A}"/>
                </a:ext>
              </a:extLst>
            </p:cNvPr>
            <p:cNvSpPr/>
            <p:nvPr/>
          </p:nvSpPr>
          <p:spPr>
            <a:xfrm>
              <a:off x="12217526" y="2549366"/>
              <a:ext cx="908018" cy="800957"/>
            </a:xfrm>
            <a:custGeom>
              <a:avLst/>
              <a:gdLst>
                <a:gd name="connsiteX0" fmla="*/ 893159 w 908018"/>
                <a:gd name="connsiteY0" fmla="*/ 14192 h 800957"/>
                <a:gd name="connsiteX1" fmla="*/ 889731 w 908018"/>
                <a:gd name="connsiteY1" fmla="*/ 41815 h 800957"/>
                <a:gd name="connsiteX2" fmla="*/ 871442 w 908018"/>
                <a:gd name="connsiteY2" fmla="*/ 54007 h 800957"/>
                <a:gd name="connsiteX3" fmla="*/ 901922 w 908018"/>
                <a:gd name="connsiteY3" fmla="*/ 95155 h 800957"/>
                <a:gd name="connsiteX4" fmla="*/ 908018 w 908018"/>
                <a:gd name="connsiteY4" fmla="*/ 118015 h 800957"/>
                <a:gd name="connsiteX5" fmla="*/ 900399 w 908018"/>
                <a:gd name="connsiteY5" fmla="*/ 175927 h 800957"/>
                <a:gd name="connsiteX6" fmla="*/ 877538 w 908018"/>
                <a:gd name="connsiteY6" fmla="*/ 189643 h 800957"/>
                <a:gd name="connsiteX7" fmla="*/ 882110 w 908018"/>
                <a:gd name="connsiteY7" fmla="*/ 218599 h 800957"/>
                <a:gd name="connsiteX8" fmla="*/ 898874 w 908018"/>
                <a:gd name="connsiteY8" fmla="*/ 230791 h 800957"/>
                <a:gd name="connsiteX9" fmla="*/ 903447 w 908018"/>
                <a:gd name="connsiteY9" fmla="*/ 249079 h 800957"/>
                <a:gd name="connsiteX10" fmla="*/ 844010 w 908018"/>
                <a:gd name="connsiteY10" fmla="*/ 265843 h 800957"/>
                <a:gd name="connsiteX11" fmla="*/ 824199 w 908018"/>
                <a:gd name="connsiteY11" fmla="*/ 252127 h 800957"/>
                <a:gd name="connsiteX12" fmla="*/ 805910 w 908018"/>
                <a:gd name="connsiteY12" fmla="*/ 255175 h 800957"/>
                <a:gd name="connsiteX13" fmla="*/ 795242 w 908018"/>
                <a:gd name="connsiteY13" fmla="*/ 278035 h 800957"/>
                <a:gd name="connsiteX14" fmla="*/ 751047 w 908018"/>
                <a:gd name="connsiteY14" fmla="*/ 288703 h 800957"/>
                <a:gd name="connsiteX15" fmla="*/ 745046 w 908018"/>
                <a:gd name="connsiteY15" fmla="*/ 305467 h 800957"/>
                <a:gd name="connsiteX16" fmla="*/ 757238 w 908018"/>
                <a:gd name="connsiteY16" fmla="*/ 317659 h 800957"/>
                <a:gd name="connsiteX17" fmla="*/ 755714 w 908018"/>
                <a:gd name="connsiteY17" fmla="*/ 334423 h 800957"/>
                <a:gd name="connsiteX18" fmla="*/ 738950 w 908018"/>
                <a:gd name="connsiteY18" fmla="*/ 346615 h 800957"/>
                <a:gd name="connsiteX19" fmla="*/ 741902 w 908018"/>
                <a:gd name="connsiteY19" fmla="*/ 407480 h 800957"/>
                <a:gd name="connsiteX20" fmla="*/ 693230 w 908018"/>
                <a:gd name="connsiteY20" fmla="*/ 498920 h 800957"/>
                <a:gd name="connsiteX21" fmla="*/ 601789 w 908018"/>
                <a:gd name="connsiteY21" fmla="*/ 501968 h 800957"/>
                <a:gd name="connsiteX22" fmla="*/ 581978 w 908018"/>
                <a:gd name="connsiteY22" fmla="*/ 485204 h 800957"/>
                <a:gd name="connsiteX23" fmla="*/ 565214 w 908018"/>
                <a:gd name="connsiteY23" fmla="*/ 495872 h 800957"/>
                <a:gd name="connsiteX24" fmla="*/ 549973 w 908018"/>
                <a:gd name="connsiteY24" fmla="*/ 538544 h 800957"/>
                <a:gd name="connsiteX25" fmla="*/ 506063 w 908018"/>
                <a:gd name="connsiteY25" fmla="*/ 577787 h 800957"/>
                <a:gd name="connsiteX26" fmla="*/ 506063 w 908018"/>
                <a:gd name="connsiteY26" fmla="*/ 577787 h 800957"/>
                <a:gd name="connsiteX27" fmla="*/ 484156 w 908018"/>
                <a:gd name="connsiteY27" fmla="*/ 555974 h 800957"/>
                <a:gd name="connsiteX28" fmla="*/ 484156 w 908018"/>
                <a:gd name="connsiteY28" fmla="*/ 555974 h 800957"/>
                <a:gd name="connsiteX29" fmla="*/ 441865 w 908018"/>
                <a:gd name="connsiteY29" fmla="*/ 588645 h 800957"/>
                <a:gd name="connsiteX30" fmla="*/ 396621 w 908018"/>
                <a:gd name="connsiteY30" fmla="*/ 561308 h 800957"/>
                <a:gd name="connsiteX31" fmla="*/ 408147 w 908018"/>
                <a:gd name="connsiteY31" fmla="*/ 539020 h 800957"/>
                <a:gd name="connsiteX32" fmla="*/ 402717 w 908018"/>
                <a:gd name="connsiteY32" fmla="*/ 531305 h 800957"/>
                <a:gd name="connsiteX33" fmla="*/ 387953 w 908018"/>
                <a:gd name="connsiteY33" fmla="*/ 548545 h 800957"/>
                <a:gd name="connsiteX34" fmla="*/ 357378 w 908018"/>
                <a:gd name="connsiteY34" fmla="*/ 555974 h 800957"/>
                <a:gd name="connsiteX35" fmla="*/ 335280 w 908018"/>
                <a:gd name="connsiteY35" fmla="*/ 552164 h 800957"/>
                <a:gd name="connsiteX36" fmla="*/ 332041 w 908018"/>
                <a:gd name="connsiteY36" fmla="*/ 537020 h 800957"/>
                <a:gd name="connsiteX37" fmla="*/ 321469 w 908018"/>
                <a:gd name="connsiteY37" fmla="*/ 542354 h 800957"/>
                <a:gd name="connsiteX38" fmla="*/ 318707 w 908018"/>
                <a:gd name="connsiteY38" fmla="*/ 558641 h 800957"/>
                <a:gd name="connsiteX39" fmla="*/ 299657 w 908018"/>
                <a:gd name="connsiteY39" fmla="*/ 566642 h 800957"/>
                <a:gd name="connsiteX40" fmla="*/ 308134 w 908018"/>
                <a:gd name="connsiteY40" fmla="*/ 579120 h 800957"/>
                <a:gd name="connsiteX41" fmla="*/ 316039 w 908018"/>
                <a:gd name="connsiteY41" fmla="*/ 576167 h 800957"/>
                <a:gd name="connsiteX42" fmla="*/ 325755 w 908018"/>
                <a:gd name="connsiteY42" fmla="*/ 615315 h 800957"/>
                <a:gd name="connsiteX43" fmla="*/ 344519 w 908018"/>
                <a:gd name="connsiteY43" fmla="*/ 637032 h 800957"/>
                <a:gd name="connsiteX44" fmla="*/ 255270 w 908018"/>
                <a:gd name="connsiteY44" fmla="*/ 646462 h 800957"/>
                <a:gd name="connsiteX45" fmla="*/ 239268 w 908018"/>
                <a:gd name="connsiteY45" fmla="*/ 695420 h 800957"/>
                <a:gd name="connsiteX46" fmla="*/ 224218 w 908018"/>
                <a:gd name="connsiteY46" fmla="*/ 682371 h 800957"/>
                <a:gd name="connsiteX47" fmla="*/ 184309 w 908018"/>
                <a:gd name="connsiteY47" fmla="*/ 693896 h 800957"/>
                <a:gd name="connsiteX48" fmla="*/ 190881 w 908018"/>
                <a:gd name="connsiteY48" fmla="*/ 737235 h 800957"/>
                <a:gd name="connsiteX49" fmla="*/ 212122 w 908018"/>
                <a:gd name="connsiteY49" fmla="*/ 735711 h 800957"/>
                <a:gd name="connsiteX50" fmla="*/ 232982 w 908018"/>
                <a:gd name="connsiteY50" fmla="*/ 708184 h 800957"/>
                <a:gd name="connsiteX51" fmla="*/ 245364 w 908018"/>
                <a:gd name="connsiteY51" fmla="*/ 706374 h 800957"/>
                <a:gd name="connsiteX52" fmla="*/ 261366 w 908018"/>
                <a:gd name="connsiteY52" fmla="*/ 766858 h 800957"/>
                <a:gd name="connsiteX53" fmla="*/ 123063 w 908018"/>
                <a:gd name="connsiteY53" fmla="*/ 800957 h 800957"/>
                <a:gd name="connsiteX54" fmla="*/ 2667 w 908018"/>
                <a:gd name="connsiteY54" fmla="*/ 761524 h 800957"/>
                <a:gd name="connsiteX55" fmla="*/ 2667 w 908018"/>
                <a:gd name="connsiteY55" fmla="*/ 761524 h 800957"/>
                <a:gd name="connsiteX56" fmla="*/ 13240 w 908018"/>
                <a:gd name="connsiteY56" fmla="*/ 739616 h 800957"/>
                <a:gd name="connsiteX57" fmla="*/ 0 w 908018"/>
                <a:gd name="connsiteY57" fmla="*/ 726281 h 800957"/>
                <a:gd name="connsiteX58" fmla="*/ 1619 w 908018"/>
                <a:gd name="connsiteY58" fmla="*/ 659511 h 800957"/>
                <a:gd name="connsiteX59" fmla="*/ 22289 w 908018"/>
                <a:gd name="connsiteY59" fmla="*/ 659511 h 800957"/>
                <a:gd name="connsiteX60" fmla="*/ 27527 w 908018"/>
                <a:gd name="connsiteY60" fmla="*/ 647414 h 800957"/>
                <a:gd name="connsiteX61" fmla="*/ 56579 w 908018"/>
                <a:gd name="connsiteY61" fmla="*/ 631317 h 800957"/>
                <a:gd name="connsiteX62" fmla="*/ 28956 w 908018"/>
                <a:gd name="connsiteY62" fmla="*/ 617982 h 800957"/>
                <a:gd name="connsiteX63" fmla="*/ 24289 w 908018"/>
                <a:gd name="connsiteY63" fmla="*/ 579977 h 800957"/>
                <a:gd name="connsiteX64" fmla="*/ 35528 w 908018"/>
                <a:gd name="connsiteY64" fmla="*/ 563404 h 800957"/>
                <a:gd name="connsiteX65" fmla="*/ 55626 w 908018"/>
                <a:gd name="connsiteY65" fmla="*/ 558927 h 800957"/>
                <a:gd name="connsiteX66" fmla="*/ 47720 w 908018"/>
                <a:gd name="connsiteY66" fmla="*/ 548259 h 800957"/>
                <a:gd name="connsiteX67" fmla="*/ 59912 w 908018"/>
                <a:gd name="connsiteY67" fmla="*/ 521875 h 800957"/>
                <a:gd name="connsiteX68" fmla="*/ 57055 w 908018"/>
                <a:gd name="connsiteY68" fmla="*/ 503396 h 800957"/>
                <a:gd name="connsiteX69" fmla="*/ 82963 w 908018"/>
                <a:gd name="connsiteY69" fmla="*/ 485013 h 800957"/>
                <a:gd name="connsiteX70" fmla="*/ 60674 w 908018"/>
                <a:gd name="connsiteY70" fmla="*/ 455581 h 800957"/>
                <a:gd name="connsiteX71" fmla="*/ 45815 w 908018"/>
                <a:gd name="connsiteY71" fmla="*/ 449294 h 800957"/>
                <a:gd name="connsiteX72" fmla="*/ 21812 w 908018"/>
                <a:gd name="connsiteY72" fmla="*/ 454438 h 800957"/>
                <a:gd name="connsiteX73" fmla="*/ 14097 w 908018"/>
                <a:gd name="connsiteY73" fmla="*/ 443389 h 800957"/>
                <a:gd name="connsiteX74" fmla="*/ 30289 w 908018"/>
                <a:gd name="connsiteY74" fmla="*/ 421672 h 800957"/>
                <a:gd name="connsiteX75" fmla="*/ 25432 w 908018"/>
                <a:gd name="connsiteY75" fmla="*/ 398240 h 800957"/>
                <a:gd name="connsiteX76" fmla="*/ 63437 w 908018"/>
                <a:gd name="connsiteY76" fmla="*/ 400622 h 800957"/>
                <a:gd name="connsiteX77" fmla="*/ 73819 w 908018"/>
                <a:gd name="connsiteY77" fmla="*/ 376523 h 800957"/>
                <a:gd name="connsiteX78" fmla="*/ 66484 w 908018"/>
                <a:gd name="connsiteY78" fmla="*/ 367570 h 800957"/>
                <a:gd name="connsiteX79" fmla="*/ 76391 w 908018"/>
                <a:gd name="connsiteY79" fmla="*/ 359569 h 800957"/>
                <a:gd name="connsiteX80" fmla="*/ 56579 w 908018"/>
                <a:gd name="connsiteY80" fmla="*/ 351187 h 800957"/>
                <a:gd name="connsiteX81" fmla="*/ 57912 w 908018"/>
                <a:gd name="connsiteY81" fmla="*/ 243269 h 800957"/>
                <a:gd name="connsiteX82" fmla="*/ 57912 w 908018"/>
                <a:gd name="connsiteY82" fmla="*/ 243269 h 800957"/>
                <a:gd name="connsiteX83" fmla="*/ 115062 w 908018"/>
                <a:gd name="connsiteY83" fmla="*/ 229553 h 800957"/>
                <a:gd name="connsiteX84" fmla="*/ 145637 w 908018"/>
                <a:gd name="connsiteY84" fmla="*/ 232791 h 800957"/>
                <a:gd name="connsiteX85" fmla="*/ 157829 w 908018"/>
                <a:gd name="connsiteY85" fmla="*/ 221171 h 800957"/>
                <a:gd name="connsiteX86" fmla="*/ 151924 w 908018"/>
                <a:gd name="connsiteY86" fmla="*/ 211360 h 800957"/>
                <a:gd name="connsiteX87" fmla="*/ 117920 w 908018"/>
                <a:gd name="connsiteY87" fmla="*/ 209836 h 800957"/>
                <a:gd name="connsiteX88" fmla="*/ 121920 w 908018"/>
                <a:gd name="connsiteY88" fmla="*/ 168783 h 800957"/>
                <a:gd name="connsiteX89" fmla="*/ 95155 w 908018"/>
                <a:gd name="connsiteY89" fmla="*/ 154115 h 800957"/>
                <a:gd name="connsiteX90" fmla="*/ 109442 w 908018"/>
                <a:gd name="connsiteY90" fmla="*/ 136874 h 800957"/>
                <a:gd name="connsiteX91" fmla="*/ 96964 w 908018"/>
                <a:gd name="connsiteY91" fmla="*/ 103727 h 800957"/>
                <a:gd name="connsiteX92" fmla="*/ 141827 w 908018"/>
                <a:gd name="connsiteY92" fmla="*/ 49530 h 800957"/>
                <a:gd name="connsiteX93" fmla="*/ 146495 w 908018"/>
                <a:gd name="connsiteY93" fmla="*/ 16383 h 800957"/>
                <a:gd name="connsiteX94" fmla="*/ 146495 w 908018"/>
                <a:gd name="connsiteY94" fmla="*/ 16383 h 800957"/>
                <a:gd name="connsiteX95" fmla="*/ 206597 w 908018"/>
                <a:gd name="connsiteY95" fmla="*/ 41148 h 800957"/>
                <a:gd name="connsiteX96" fmla="*/ 314230 w 908018"/>
                <a:gd name="connsiteY96" fmla="*/ 31337 h 800957"/>
                <a:gd name="connsiteX97" fmla="*/ 343567 w 908018"/>
                <a:gd name="connsiteY97" fmla="*/ 100203 h 800957"/>
                <a:gd name="connsiteX98" fmla="*/ 362998 w 908018"/>
                <a:gd name="connsiteY98" fmla="*/ 183071 h 800957"/>
                <a:gd name="connsiteX99" fmla="*/ 403574 w 908018"/>
                <a:gd name="connsiteY99" fmla="*/ 208693 h 800957"/>
                <a:gd name="connsiteX100" fmla="*/ 457867 w 908018"/>
                <a:gd name="connsiteY100" fmla="*/ 219361 h 800957"/>
                <a:gd name="connsiteX101" fmla="*/ 469868 w 908018"/>
                <a:gd name="connsiteY101" fmla="*/ 202406 h 800957"/>
                <a:gd name="connsiteX102" fmla="*/ 465868 w 908018"/>
                <a:gd name="connsiteY102" fmla="*/ 170212 h 800957"/>
                <a:gd name="connsiteX103" fmla="*/ 488823 w 908018"/>
                <a:gd name="connsiteY103" fmla="*/ 159829 h 800957"/>
                <a:gd name="connsiteX104" fmla="*/ 500825 w 908018"/>
                <a:gd name="connsiteY104" fmla="*/ 140113 h 800957"/>
                <a:gd name="connsiteX105" fmla="*/ 511397 w 908018"/>
                <a:gd name="connsiteY105" fmla="*/ 183356 h 800957"/>
                <a:gd name="connsiteX106" fmla="*/ 506921 w 908018"/>
                <a:gd name="connsiteY106" fmla="*/ 205359 h 800957"/>
                <a:gd name="connsiteX107" fmla="*/ 542830 w 908018"/>
                <a:gd name="connsiteY107" fmla="*/ 227743 h 800957"/>
                <a:gd name="connsiteX108" fmla="*/ 549212 w 908018"/>
                <a:gd name="connsiteY108" fmla="*/ 222028 h 800957"/>
                <a:gd name="connsiteX109" fmla="*/ 546164 w 908018"/>
                <a:gd name="connsiteY109" fmla="*/ 170212 h 800957"/>
                <a:gd name="connsiteX110" fmla="*/ 605504 w 908018"/>
                <a:gd name="connsiteY110" fmla="*/ 93059 h 800957"/>
                <a:gd name="connsiteX111" fmla="*/ 644080 w 908018"/>
                <a:gd name="connsiteY111" fmla="*/ 90964 h 800957"/>
                <a:gd name="connsiteX112" fmla="*/ 651510 w 908018"/>
                <a:gd name="connsiteY112" fmla="*/ 79629 h 800957"/>
                <a:gd name="connsiteX113" fmla="*/ 636080 w 908018"/>
                <a:gd name="connsiteY113" fmla="*/ 76295 h 800957"/>
                <a:gd name="connsiteX114" fmla="*/ 637032 w 908018"/>
                <a:gd name="connsiteY114" fmla="*/ 67723 h 800957"/>
                <a:gd name="connsiteX115" fmla="*/ 678847 w 908018"/>
                <a:gd name="connsiteY115" fmla="*/ 59055 h 800957"/>
                <a:gd name="connsiteX116" fmla="*/ 680466 w 908018"/>
                <a:gd name="connsiteY116" fmla="*/ 44387 h 800957"/>
                <a:gd name="connsiteX117" fmla="*/ 699707 w 908018"/>
                <a:gd name="connsiteY117" fmla="*/ 58103 h 800957"/>
                <a:gd name="connsiteX118" fmla="*/ 720567 w 908018"/>
                <a:gd name="connsiteY118" fmla="*/ 45625 h 800957"/>
                <a:gd name="connsiteX119" fmla="*/ 733044 w 908018"/>
                <a:gd name="connsiteY119" fmla="*/ 52769 h 800957"/>
                <a:gd name="connsiteX120" fmla="*/ 745046 w 908018"/>
                <a:gd name="connsiteY120" fmla="*/ 34576 h 800957"/>
                <a:gd name="connsiteX121" fmla="*/ 732568 w 908018"/>
                <a:gd name="connsiteY121" fmla="*/ 15812 h 800957"/>
                <a:gd name="connsiteX122" fmla="*/ 741426 w 908018"/>
                <a:gd name="connsiteY122" fmla="*/ 0 h 800957"/>
                <a:gd name="connsiteX123" fmla="*/ 800672 w 908018"/>
                <a:gd name="connsiteY123" fmla="*/ 36957 h 800957"/>
                <a:gd name="connsiteX124" fmla="*/ 775525 w 908018"/>
                <a:gd name="connsiteY124" fmla="*/ 68008 h 800957"/>
                <a:gd name="connsiteX125" fmla="*/ 800005 w 908018"/>
                <a:gd name="connsiteY125" fmla="*/ 78677 h 800957"/>
                <a:gd name="connsiteX126" fmla="*/ 821817 w 908018"/>
                <a:gd name="connsiteY126" fmla="*/ 39624 h 800957"/>
                <a:gd name="connsiteX127" fmla="*/ 810101 w 908018"/>
                <a:gd name="connsiteY127" fmla="*/ 16383 h 800957"/>
                <a:gd name="connsiteX128" fmla="*/ 835628 w 908018"/>
                <a:gd name="connsiteY128" fmla="*/ 39053 h 800957"/>
                <a:gd name="connsiteX129" fmla="*/ 848106 w 908018"/>
                <a:gd name="connsiteY129" fmla="*/ 13716 h 800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908018" h="800957">
                  <a:moveTo>
                    <a:pt x="893159" y="14192"/>
                  </a:moveTo>
                  <a:lnTo>
                    <a:pt x="889731" y="41815"/>
                  </a:lnTo>
                  <a:lnTo>
                    <a:pt x="871442" y="54007"/>
                  </a:lnTo>
                  <a:lnTo>
                    <a:pt x="901922" y="95155"/>
                  </a:lnTo>
                  <a:lnTo>
                    <a:pt x="908018" y="118015"/>
                  </a:lnTo>
                  <a:lnTo>
                    <a:pt x="900399" y="175927"/>
                  </a:lnTo>
                  <a:lnTo>
                    <a:pt x="877538" y="189643"/>
                  </a:lnTo>
                  <a:lnTo>
                    <a:pt x="882110" y="218599"/>
                  </a:lnTo>
                  <a:lnTo>
                    <a:pt x="898874" y="230791"/>
                  </a:lnTo>
                  <a:lnTo>
                    <a:pt x="903447" y="249079"/>
                  </a:lnTo>
                  <a:lnTo>
                    <a:pt x="844010" y="265843"/>
                  </a:lnTo>
                  <a:lnTo>
                    <a:pt x="824199" y="252127"/>
                  </a:lnTo>
                  <a:lnTo>
                    <a:pt x="805910" y="255175"/>
                  </a:lnTo>
                  <a:lnTo>
                    <a:pt x="795242" y="278035"/>
                  </a:lnTo>
                  <a:lnTo>
                    <a:pt x="751047" y="288703"/>
                  </a:lnTo>
                  <a:lnTo>
                    <a:pt x="745046" y="305467"/>
                  </a:lnTo>
                  <a:lnTo>
                    <a:pt x="757238" y="317659"/>
                  </a:lnTo>
                  <a:lnTo>
                    <a:pt x="755714" y="334423"/>
                  </a:lnTo>
                  <a:lnTo>
                    <a:pt x="738950" y="346615"/>
                  </a:lnTo>
                  <a:lnTo>
                    <a:pt x="741902" y="407480"/>
                  </a:lnTo>
                  <a:lnTo>
                    <a:pt x="693230" y="498920"/>
                  </a:lnTo>
                  <a:lnTo>
                    <a:pt x="601789" y="501968"/>
                  </a:lnTo>
                  <a:lnTo>
                    <a:pt x="581978" y="485204"/>
                  </a:lnTo>
                  <a:lnTo>
                    <a:pt x="565214" y="495872"/>
                  </a:lnTo>
                  <a:lnTo>
                    <a:pt x="549973" y="538544"/>
                  </a:lnTo>
                  <a:lnTo>
                    <a:pt x="506063" y="577787"/>
                  </a:lnTo>
                  <a:lnTo>
                    <a:pt x="506063" y="577787"/>
                  </a:lnTo>
                  <a:lnTo>
                    <a:pt x="484156" y="555974"/>
                  </a:lnTo>
                  <a:lnTo>
                    <a:pt x="484156" y="555974"/>
                  </a:lnTo>
                  <a:lnTo>
                    <a:pt x="441865" y="588645"/>
                  </a:lnTo>
                  <a:lnTo>
                    <a:pt x="396621" y="561308"/>
                  </a:lnTo>
                  <a:lnTo>
                    <a:pt x="408147" y="539020"/>
                  </a:lnTo>
                  <a:lnTo>
                    <a:pt x="402717" y="531305"/>
                  </a:lnTo>
                  <a:lnTo>
                    <a:pt x="387953" y="548545"/>
                  </a:lnTo>
                  <a:lnTo>
                    <a:pt x="357378" y="555974"/>
                  </a:lnTo>
                  <a:lnTo>
                    <a:pt x="335280" y="552164"/>
                  </a:lnTo>
                  <a:lnTo>
                    <a:pt x="332041" y="537020"/>
                  </a:lnTo>
                  <a:lnTo>
                    <a:pt x="321469" y="542354"/>
                  </a:lnTo>
                  <a:lnTo>
                    <a:pt x="318707" y="558641"/>
                  </a:lnTo>
                  <a:lnTo>
                    <a:pt x="299657" y="566642"/>
                  </a:lnTo>
                  <a:lnTo>
                    <a:pt x="308134" y="579120"/>
                  </a:lnTo>
                  <a:lnTo>
                    <a:pt x="316039" y="576167"/>
                  </a:lnTo>
                  <a:lnTo>
                    <a:pt x="325755" y="615315"/>
                  </a:lnTo>
                  <a:lnTo>
                    <a:pt x="344519" y="637032"/>
                  </a:lnTo>
                  <a:lnTo>
                    <a:pt x="255270" y="646462"/>
                  </a:lnTo>
                  <a:lnTo>
                    <a:pt x="239268" y="695420"/>
                  </a:lnTo>
                  <a:lnTo>
                    <a:pt x="224218" y="682371"/>
                  </a:lnTo>
                  <a:lnTo>
                    <a:pt x="184309" y="693896"/>
                  </a:lnTo>
                  <a:lnTo>
                    <a:pt x="190881" y="737235"/>
                  </a:lnTo>
                  <a:lnTo>
                    <a:pt x="212122" y="735711"/>
                  </a:lnTo>
                  <a:lnTo>
                    <a:pt x="232982" y="708184"/>
                  </a:lnTo>
                  <a:lnTo>
                    <a:pt x="245364" y="706374"/>
                  </a:lnTo>
                  <a:lnTo>
                    <a:pt x="261366" y="766858"/>
                  </a:lnTo>
                  <a:lnTo>
                    <a:pt x="123063" y="800957"/>
                  </a:lnTo>
                  <a:lnTo>
                    <a:pt x="2667" y="761524"/>
                  </a:lnTo>
                  <a:lnTo>
                    <a:pt x="2667" y="761524"/>
                  </a:lnTo>
                  <a:lnTo>
                    <a:pt x="13240" y="739616"/>
                  </a:lnTo>
                  <a:lnTo>
                    <a:pt x="0" y="726281"/>
                  </a:lnTo>
                  <a:lnTo>
                    <a:pt x="1619" y="659511"/>
                  </a:lnTo>
                  <a:lnTo>
                    <a:pt x="22289" y="659511"/>
                  </a:lnTo>
                  <a:lnTo>
                    <a:pt x="27527" y="647414"/>
                  </a:lnTo>
                  <a:lnTo>
                    <a:pt x="56579" y="631317"/>
                  </a:lnTo>
                  <a:lnTo>
                    <a:pt x="28956" y="617982"/>
                  </a:lnTo>
                  <a:lnTo>
                    <a:pt x="24289" y="579977"/>
                  </a:lnTo>
                  <a:lnTo>
                    <a:pt x="35528" y="563404"/>
                  </a:lnTo>
                  <a:lnTo>
                    <a:pt x="55626" y="558927"/>
                  </a:lnTo>
                  <a:lnTo>
                    <a:pt x="47720" y="548259"/>
                  </a:lnTo>
                  <a:lnTo>
                    <a:pt x="59912" y="521875"/>
                  </a:lnTo>
                  <a:lnTo>
                    <a:pt x="57055" y="503396"/>
                  </a:lnTo>
                  <a:lnTo>
                    <a:pt x="82963" y="485013"/>
                  </a:lnTo>
                  <a:lnTo>
                    <a:pt x="60674" y="455581"/>
                  </a:lnTo>
                  <a:lnTo>
                    <a:pt x="45815" y="449294"/>
                  </a:lnTo>
                  <a:lnTo>
                    <a:pt x="21812" y="454438"/>
                  </a:lnTo>
                  <a:lnTo>
                    <a:pt x="14097" y="443389"/>
                  </a:lnTo>
                  <a:lnTo>
                    <a:pt x="30289" y="421672"/>
                  </a:lnTo>
                  <a:lnTo>
                    <a:pt x="25432" y="398240"/>
                  </a:lnTo>
                  <a:lnTo>
                    <a:pt x="63437" y="400622"/>
                  </a:lnTo>
                  <a:lnTo>
                    <a:pt x="73819" y="376523"/>
                  </a:lnTo>
                  <a:lnTo>
                    <a:pt x="66484" y="367570"/>
                  </a:lnTo>
                  <a:lnTo>
                    <a:pt x="76391" y="359569"/>
                  </a:lnTo>
                  <a:lnTo>
                    <a:pt x="56579" y="351187"/>
                  </a:lnTo>
                  <a:lnTo>
                    <a:pt x="57912" y="243269"/>
                  </a:lnTo>
                  <a:lnTo>
                    <a:pt x="57912" y="243269"/>
                  </a:lnTo>
                  <a:lnTo>
                    <a:pt x="115062" y="229553"/>
                  </a:lnTo>
                  <a:lnTo>
                    <a:pt x="145637" y="232791"/>
                  </a:lnTo>
                  <a:lnTo>
                    <a:pt x="157829" y="221171"/>
                  </a:lnTo>
                  <a:lnTo>
                    <a:pt x="151924" y="211360"/>
                  </a:lnTo>
                  <a:lnTo>
                    <a:pt x="117920" y="209836"/>
                  </a:lnTo>
                  <a:lnTo>
                    <a:pt x="121920" y="168783"/>
                  </a:lnTo>
                  <a:lnTo>
                    <a:pt x="95155" y="154115"/>
                  </a:lnTo>
                  <a:lnTo>
                    <a:pt x="109442" y="136874"/>
                  </a:lnTo>
                  <a:lnTo>
                    <a:pt x="96964" y="103727"/>
                  </a:lnTo>
                  <a:lnTo>
                    <a:pt x="141827" y="49530"/>
                  </a:lnTo>
                  <a:lnTo>
                    <a:pt x="146495" y="16383"/>
                  </a:lnTo>
                  <a:lnTo>
                    <a:pt x="146495" y="16383"/>
                  </a:lnTo>
                  <a:lnTo>
                    <a:pt x="206597" y="41148"/>
                  </a:lnTo>
                  <a:lnTo>
                    <a:pt x="314230" y="31337"/>
                  </a:lnTo>
                  <a:lnTo>
                    <a:pt x="343567" y="100203"/>
                  </a:lnTo>
                  <a:lnTo>
                    <a:pt x="362998" y="183071"/>
                  </a:lnTo>
                  <a:lnTo>
                    <a:pt x="403574" y="208693"/>
                  </a:lnTo>
                  <a:lnTo>
                    <a:pt x="457867" y="219361"/>
                  </a:lnTo>
                  <a:lnTo>
                    <a:pt x="469868" y="202406"/>
                  </a:lnTo>
                  <a:lnTo>
                    <a:pt x="465868" y="170212"/>
                  </a:lnTo>
                  <a:lnTo>
                    <a:pt x="488823" y="159829"/>
                  </a:lnTo>
                  <a:lnTo>
                    <a:pt x="500825" y="140113"/>
                  </a:lnTo>
                  <a:lnTo>
                    <a:pt x="511397" y="183356"/>
                  </a:lnTo>
                  <a:lnTo>
                    <a:pt x="506921" y="205359"/>
                  </a:lnTo>
                  <a:lnTo>
                    <a:pt x="542830" y="227743"/>
                  </a:lnTo>
                  <a:lnTo>
                    <a:pt x="549212" y="222028"/>
                  </a:lnTo>
                  <a:lnTo>
                    <a:pt x="546164" y="170212"/>
                  </a:lnTo>
                  <a:lnTo>
                    <a:pt x="605504" y="93059"/>
                  </a:lnTo>
                  <a:lnTo>
                    <a:pt x="644080" y="90964"/>
                  </a:lnTo>
                  <a:lnTo>
                    <a:pt x="651510" y="79629"/>
                  </a:lnTo>
                  <a:lnTo>
                    <a:pt x="636080" y="76295"/>
                  </a:lnTo>
                  <a:lnTo>
                    <a:pt x="637032" y="67723"/>
                  </a:lnTo>
                  <a:lnTo>
                    <a:pt x="678847" y="59055"/>
                  </a:lnTo>
                  <a:lnTo>
                    <a:pt x="680466" y="44387"/>
                  </a:lnTo>
                  <a:lnTo>
                    <a:pt x="699707" y="58103"/>
                  </a:lnTo>
                  <a:lnTo>
                    <a:pt x="720567" y="45625"/>
                  </a:lnTo>
                  <a:lnTo>
                    <a:pt x="733044" y="52769"/>
                  </a:lnTo>
                  <a:lnTo>
                    <a:pt x="745046" y="34576"/>
                  </a:lnTo>
                  <a:lnTo>
                    <a:pt x="732568" y="15812"/>
                  </a:lnTo>
                  <a:lnTo>
                    <a:pt x="741426" y="0"/>
                  </a:lnTo>
                  <a:lnTo>
                    <a:pt x="800672" y="36957"/>
                  </a:lnTo>
                  <a:lnTo>
                    <a:pt x="775525" y="68008"/>
                  </a:lnTo>
                  <a:lnTo>
                    <a:pt x="800005" y="78677"/>
                  </a:lnTo>
                  <a:lnTo>
                    <a:pt x="821817" y="39624"/>
                  </a:lnTo>
                  <a:lnTo>
                    <a:pt x="810101" y="16383"/>
                  </a:lnTo>
                  <a:lnTo>
                    <a:pt x="835628" y="39053"/>
                  </a:lnTo>
                  <a:lnTo>
                    <a:pt x="848106" y="137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38113A3-E959-AB0C-1059-9A87B06EB4AC}"/>
                </a:ext>
              </a:extLst>
            </p:cNvPr>
            <p:cNvSpPr/>
            <p:nvPr/>
          </p:nvSpPr>
          <p:spPr>
            <a:xfrm>
              <a:off x="6489573" y="5445347"/>
              <a:ext cx="771905" cy="864393"/>
            </a:xfrm>
            <a:custGeom>
              <a:avLst/>
              <a:gdLst>
                <a:gd name="connsiteX0" fmla="*/ 771430 w 771905"/>
                <a:gd name="connsiteY0" fmla="*/ 678942 h 864393"/>
                <a:gd name="connsiteX1" fmla="*/ 753332 w 771905"/>
                <a:gd name="connsiteY1" fmla="*/ 687038 h 864393"/>
                <a:gd name="connsiteX2" fmla="*/ 767334 w 771905"/>
                <a:gd name="connsiteY2" fmla="*/ 708374 h 864393"/>
                <a:gd name="connsiteX3" fmla="*/ 755904 w 771905"/>
                <a:gd name="connsiteY3" fmla="*/ 722471 h 864393"/>
                <a:gd name="connsiteX4" fmla="*/ 771906 w 771905"/>
                <a:gd name="connsiteY4" fmla="*/ 769239 h 864393"/>
                <a:gd name="connsiteX5" fmla="*/ 667417 w 771905"/>
                <a:gd name="connsiteY5" fmla="*/ 834200 h 864393"/>
                <a:gd name="connsiteX6" fmla="*/ 660178 w 771905"/>
                <a:gd name="connsiteY6" fmla="*/ 855250 h 864393"/>
                <a:gd name="connsiteX7" fmla="*/ 628840 w 771905"/>
                <a:gd name="connsiteY7" fmla="*/ 864394 h 864393"/>
                <a:gd name="connsiteX8" fmla="*/ 613410 w 771905"/>
                <a:gd name="connsiteY8" fmla="*/ 826961 h 864393"/>
                <a:gd name="connsiteX9" fmla="*/ 595122 w 771905"/>
                <a:gd name="connsiteY9" fmla="*/ 811339 h 864393"/>
                <a:gd name="connsiteX10" fmla="*/ 550736 w 771905"/>
                <a:gd name="connsiteY10" fmla="*/ 820579 h 864393"/>
                <a:gd name="connsiteX11" fmla="*/ 520446 w 771905"/>
                <a:gd name="connsiteY11" fmla="*/ 793528 h 864393"/>
                <a:gd name="connsiteX12" fmla="*/ 521875 w 771905"/>
                <a:gd name="connsiteY12" fmla="*/ 774192 h 864393"/>
                <a:gd name="connsiteX13" fmla="*/ 503777 w 771905"/>
                <a:gd name="connsiteY13" fmla="*/ 748475 h 864393"/>
                <a:gd name="connsiteX14" fmla="*/ 485489 w 771905"/>
                <a:gd name="connsiteY14" fmla="*/ 680371 h 864393"/>
                <a:gd name="connsiteX15" fmla="*/ 507206 w 771905"/>
                <a:gd name="connsiteY15" fmla="*/ 669703 h 864393"/>
                <a:gd name="connsiteX16" fmla="*/ 481489 w 771905"/>
                <a:gd name="connsiteY16" fmla="*/ 575786 h 864393"/>
                <a:gd name="connsiteX17" fmla="*/ 445103 w 771905"/>
                <a:gd name="connsiteY17" fmla="*/ 574643 h 864393"/>
                <a:gd name="connsiteX18" fmla="*/ 427482 w 771905"/>
                <a:gd name="connsiteY18" fmla="*/ 550354 h 864393"/>
                <a:gd name="connsiteX19" fmla="*/ 391096 w 771905"/>
                <a:gd name="connsiteY19" fmla="*/ 548068 h 864393"/>
                <a:gd name="connsiteX20" fmla="*/ 377857 w 771905"/>
                <a:gd name="connsiteY20" fmla="*/ 559308 h 864393"/>
                <a:gd name="connsiteX21" fmla="*/ 378905 w 771905"/>
                <a:gd name="connsiteY21" fmla="*/ 579787 h 864393"/>
                <a:gd name="connsiteX22" fmla="*/ 353282 w 771905"/>
                <a:gd name="connsiteY22" fmla="*/ 592836 h 864393"/>
                <a:gd name="connsiteX23" fmla="*/ 353282 w 771905"/>
                <a:gd name="connsiteY23" fmla="*/ 592836 h 864393"/>
                <a:gd name="connsiteX24" fmla="*/ 316421 w 771905"/>
                <a:gd name="connsiteY24" fmla="*/ 585883 h 864393"/>
                <a:gd name="connsiteX25" fmla="*/ 288226 w 771905"/>
                <a:gd name="connsiteY25" fmla="*/ 608743 h 864393"/>
                <a:gd name="connsiteX26" fmla="*/ 265652 w 771905"/>
                <a:gd name="connsiteY26" fmla="*/ 590835 h 864393"/>
                <a:gd name="connsiteX27" fmla="*/ 199644 w 771905"/>
                <a:gd name="connsiteY27" fmla="*/ 574357 h 864393"/>
                <a:gd name="connsiteX28" fmla="*/ 139351 w 771905"/>
                <a:gd name="connsiteY28" fmla="*/ 526923 h 864393"/>
                <a:gd name="connsiteX29" fmla="*/ 75914 w 771905"/>
                <a:gd name="connsiteY29" fmla="*/ 527780 h 864393"/>
                <a:gd name="connsiteX30" fmla="*/ 28575 w 771905"/>
                <a:gd name="connsiteY30" fmla="*/ 516350 h 864393"/>
                <a:gd name="connsiteX31" fmla="*/ 17145 w 771905"/>
                <a:gd name="connsiteY31" fmla="*/ 474059 h 864393"/>
                <a:gd name="connsiteX32" fmla="*/ 24003 w 771905"/>
                <a:gd name="connsiteY32" fmla="*/ 448913 h 864393"/>
                <a:gd name="connsiteX33" fmla="*/ 35433 w 771905"/>
                <a:gd name="connsiteY33" fmla="*/ 437483 h 864393"/>
                <a:gd name="connsiteX34" fmla="*/ 85058 w 771905"/>
                <a:gd name="connsiteY34" fmla="*/ 434054 h 864393"/>
                <a:gd name="connsiteX35" fmla="*/ 63532 w 771905"/>
                <a:gd name="connsiteY35" fmla="*/ 413195 h 864393"/>
                <a:gd name="connsiteX36" fmla="*/ 68294 w 771905"/>
                <a:gd name="connsiteY36" fmla="*/ 400431 h 864393"/>
                <a:gd name="connsiteX37" fmla="*/ 56007 w 771905"/>
                <a:gd name="connsiteY37" fmla="*/ 393002 h 864393"/>
                <a:gd name="connsiteX38" fmla="*/ 52578 w 771905"/>
                <a:gd name="connsiteY38" fmla="*/ 374713 h 864393"/>
                <a:gd name="connsiteX39" fmla="*/ 5715 w 771905"/>
                <a:gd name="connsiteY39" fmla="*/ 351854 h 864393"/>
                <a:gd name="connsiteX40" fmla="*/ 0 w 771905"/>
                <a:gd name="connsiteY40" fmla="*/ 331280 h 864393"/>
                <a:gd name="connsiteX41" fmla="*/ 10954 w 771905"/>
                <a:gd name="connsiteY41" fmla="*/ 317087 h 864393"/>
                <a:gd name="connsiteX42" fmla="*/ 41148 w 771905"/>
                <a:gd name="connsiteY42" fmla="*/ 304990 h 864393"/>
                <a:gd name="connsiteX43" fmla="*/ 35433 w 771905"/>
                <a:gd name="connsiteY43" fmla="*/ 237554 h 864393"/>
                <a:gd name="connsiteX44" fmla="*/ 69723 w 771905"/>
                <a:gd name="connsiteY44" fmla="*/ 175831 h 864393"/>
                <a:gd name="connsiteX45" fmla="*/ 69723 w 771905"/>
                <a:gd name="connsiteY45" fmla="*/ 151829 h 864393"/>
                <a:gd name="connsiteX46" fmla="*/ 54864 w 771905"/>
                <a:gd name="connsiteY46" fmla="*/ 131254 h 864393"/>
                <a:gd name="connsiteX47" fmla="*/ 59531 w 771905"/>
                <a:gd name="connsiteY47" fmla="*/ 106204 h 864393"/>
                <a:gd name="connsiteX48" fmla="*/ 59531 w 771905"/>
                <a:gd name="connsiteY48" fmla="*/ 106204 h 864393"/>
                <a:gd name="connsiteX49" fmla="*/ 70295 w 771905"/>
                <a:gd name="connsiteY49" fmla="*/ 110014 h 864393"/>
                <a:gd name="connsiteX50" fmla="*/ 75247 w 771905"/>
                <a:gd name="connsiteY50" fmla="*/ 125349 h 864393"/>
                <a:gd name="connsiteX51" fmla="*/ 94774 w 771905"/>
                <a:gd name="connsiteY51" fmla="*/ 130873 h 864393"/>
                <a:gd name="connsiteX52" fmla="*/ 135350 w 771905"/>
                <a:gd name="connsiteY52" fmla="*/ 113443 h 864393"/>
                <a:gd name="connsiteX53" fmla="*/ 124587 w 771905"/>
                <a:gd name="connsiteY53" fmla="*/ 96679 h 864393"/>
                <a:gd name="connsiteX54" fmla="*/ 169354 w 771905"/>
                <a:gd name="connsiteY54" fmla="*/ 102489 h 864393"/>
                <a:gd name="connsiteX55" fmla="*/ 172688 w 771905"/>
                <a:gd name="connsiteY55" fmla="*/ 86201 h 864393"/>
                <a:gd name="connsiteX56" fmla="*/ 172688 w 771905"/>
                <a:gd name="connsiteY56" fmla="*/ 86201 h 864393"/>
                <a:gd name="connsiteX57" fmla="*/ 212122 w 771905"/>
                <a:gd name="connsiteY57" fmla="*/ 90297 h 864393"/>
                <a:gd name="connsiteX58" fmla="*/ 201835 w 771905"/>
                <a:gd name="connsiteY58" fmla="*/ 126873 h 864393"/>
                <a:gd name="connsiteX59" fmla="*/ 213265 w 771905"/>
                <a:gd name="connsiteY59" fmla="*/ 163354 h 864393"/>
                <a:gd name="connsiteX60" fmla="*/ 228124 w 771905"/>
                <a:gd name="connsiteY60" fmla="*/ 177070 h 864393"/>
                <a:gd name="connsiteX61" fmla="*/ 241840 w 771905"/>
                <a:gd name="connsiteY61" fmla="*/ 175927 h 864393"/>
                <a:gd name="connsiteX62" fmla="*/ 264700 w 771905"/>
                <a:gd name="connsiteY62" fmla="*/ 131445 h 864393"/>
                <a:gd name="connsiteX63" fmla="*/ 287560 w 771905"/>
                <a:gd name="connsiteY63" fmla="*/ 128016 h 864393"/>
                <a:gd name="connsiteX64" fmla="*/ 316135 w 771905"/>
                <a:gd name="connsiteY64" fmla="*/ 92583 h 864393"/>
                <a:gd name="connsiteX65" fmla="*/ 372142 w 771905"/>
                <a:gd name="connsiteY65" fmla="*/ 86868 h 864393"/>
                <a:gd name="connsiteX66" fmla="*/ 395002 w 771905"/>
                <a:gd name="connsiteY66" fmla="*/ 64008 h 864393"/>
                <a:gd name="connsiteX67" fmla="*/ 362998 w 771905"/>
                <a:gd name="connsiteY67" fmla="*/ 45720 h 864393"/>
                <a:gd name="connsiteX68" fmla="*/ 356140 w 771905"/>
                <a:gd name="connsiteY68" fmla="*/ 26289 h 864393"/>
                <a:gd name="connsiteX69" fmla="*/ 373285 w 771905"/>
                <a:gd name="connsiteY69" fmla="*/ 10287 h 864393"/>
                <a:gd name="connsiteX70" fmla="*/ 422434 w 771905"/>
                <a:gd name="connsiteY70" fmla="*/ 0 h 864393"/>
                <a:gd name="connsiteX71" fmla="*/ 441865 w 771905"/>
                <a:gd name="connsiteY71" fmla="*/ 44577 h 864393"/>
                <a:gd name="connsiteX72" fmla="*/ 467011 w 771905"/>
                <a:gd name="connsiteY72" fmla="*/ 53721 h 864393"/>
                <a:gd name="connsiteX73" fmla="*/ 501301 w 771905"/>
                <a:gd name="connsiteY73" fmla="*/ 35433 h 864393"/>
                <a:gd name="connsiteX74" fmla="*/ 531019 w 771905"/>
                <a:gd name="connsiteY74" fmla="*/ 32861 h 864393"/>
                <a:gd name="connsiteX75" fmla="*/ 555022 w 771905"/>
                <a:gd name="connsiteY75" fmla="*/ 68294 h 864393"/>
                <a:gd name="connsiteX76" fmla="*/ 573310 w 771905"/>
                <a:gd name="connsiteY76" fmla="*/ 76295 h 864393"/>
                <a:gd name="connsiteX77" fmla="*/ 591598 w 771905"/>
                <a:gd name="connsiteY77" fmla="*/ 117443 h 864393"/>
                <a:gd name="connsiteX78" fmla="*/ 620173 w 771905"/>
                <a:gd name="connsiteY78" fmla="*/ 115157 h 864393"/>
                <a:gd name="connsiteX79" fmla="*/ 633889 w 771905"/>
                <a:gd name="connsiteY79" fmla="*/ 133445 h 864393"/>
                <a:gd name="connsiteX80" fmla="*/ 631603 w 771905"/>
                <a:gd name="connsiteY80" fmla="*/ 152876 h 864393"/>
                <a:gd name="connsiteX81" fmla="*/ 611029 w 771905"/>
                <a:gd name="connsiteY81" fmla="*/ 162020 h 864393"/>
                <a:gd name="connsiteX82" fmla="*/ 636175 w 771905"/>
                <a:gd name="connsiteY82" fmla="*/ 272891 h 864393"/>
                <a:gd name="connsiteX83" fmla="*/ 636175 w 771905"/>
                <a:gd name="connsiteY83" fmla="*/ 287750 h 864393"/>
                <a:gd name="connsiteX84" fmla="*/ 622459 w 771905"/>
                <a:gd name="connsiteY84" fmla="*/ 300323 h 864393"/>
                <a:gd name="connsiteX85" fmla="*/ 622459 w 771905"/>
                <a:gd name="connsiteY85" fmla="*/ 347186 h 864393"/>
                <a:gd name="connsiteX86" fmla="*/ 639604 w 771905"/>
                <a:gd name="connsiteY86" fmla="*/ 367760 h 864393"/>
                <a:gd name="connsiteX87" fmla="*/ 673798 w 771905"/>
                <a:gd name="connsiteY87" fmla="*/ 365474 h 864393"/>
                <a:gd name="connsiteX88" fmla="*/ 689800 w 771905"/>
                <a:gd name="connsiteY88" fmla="*/ 378047 h 864393"/>
                <a:gd name="connsiteX89" fmla="*/ 692087 w 771905"/>
                <a:gd name="connsiteY89" fmla="*/ 395192 h 864393"/>
                <a:gd name="connsiteX90" fmla="*/ 676084 w 771905"/>
                <a:gd name="connsiteY90" fmla="*/ 428339 h 864393"/>
                <a:gd name="connsiteX91" fmla="*/ 684086 w 771905"/>
                <a:gd name="connsiteY91" fmla="*/ 446627 h 864393"/>
                <a:gd name="connsiteX92" fmla="*/ 717232 w 771905"/>
                <a:gd name="connsiteY92" fmla="*/ 451199 h 864393"/>
                <a:gd name="connsiteX93" fmla="*/ 717232 w 771905"/>
                <a:gd name="connsiteY93" fmla="*/ 451199 h 864393"/>
                <a:gd name="connsiteX94" fmla="*/ 730948 w 771905"/>
                <a:gd name="connsiteY94" fmla="*/ 473964 h 864393"/>
                <a:gd name="connsiteX95" fmla="*/ 730948 w 771905"/>
                <a:gd name="connsiteY95" fmla="*/ 473964 h 864393"/>
                <a:gd name="connsiteX96" fmla="*/ 727520 w 771905"/>
                <a:gd name="connsiteY96" fmla="*/ 493395 h 864393"/>
                <a:gd name="connsiteX97" fmla="*/ 678371 w 771905"/>
                <a:gd name="connsiteY97" fmla="*/ 529971 h 864393"/>
                <a:gd name="connsiteX98" fmla="*/ 673798 w 771905"/>
                <a:gd name="connsiteY98" fmla="*/ 553974 h 864393"/>
                <a:gd name="connsiteX99" fmla="*/ 730948 w 771905"/>
                <a:gd name="connsiteY99" fmla="*/ 600837 h 864393"/>
                <a:gd name="connsiteX100" fmla="*/ 768667 w 771905"/>
                <a:gd name="connsiteY100" fmla="*/ 657987 h 86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771905" h="864393">
                  <a:moveTo>
                    <a:pt x="771430" y="678942"/>
                  </a:moveTo>
                  <a:lnTo>
                    <a:pt x="753332" y="687038"/>
                  </a:lnTo>
                  <a:lnTo>
                    <a:pt x="767334" y="708374"/>
                  </a:lnTo>
                  <a:lnTo>
                    <a:pt x="755904" y="722471"/>
                  </a:lnTo>
                  <a:lnTo>
                    <a:pt x="771906" y="769239"/>
                  </a:lnTo>
                  <a:lnTo>
                    <a:pt x="667417" y="834200"/>
                  </a:lnTo>
                  <a:lnTo>
                    <a:pt x="660178" y="855250"/>
                  </a:lnTo>
                  <a:lnTo>
                    <a:pt x="628840" y="864394"/>
                  </a:lnTo>
                  <a:lnTo>
                    <a:pt x="613410" y="826961"/>
                  </a:lnTo>
                  <a:lnTo>
                    <a:pt x="595122" y="811339"/>
                  </a:lnTo>
                  <a:lnTo>
                    <a:pt x="550736" y="820579"/>
                  </a:lnTo>
                  <a:lnTo>
                    <a:pt x="520446" y="793528"/>
                  </a:lnTo>
                  <a:lnTo>
                    <a:pt x="521875" y="774192"/>
                  </a:lnTo>
                  <a:lnTo>
                    <a:pt x="503777" y="748475"/>
                  </a:lnTo>
                  <a:lnTo>
                    <a:pt x="485489" y="680371"/>
                  </a:lnTo>
                  <a:lnTo>
                    <a:pt x="507206" y="669703"/>
                  </a:lnTo>
                  <a:lnTo>
                    <a:pt x="481489" y="575786"/>
                  </a:lnTo>
                  <a:lnTo>
                    <a:pt x="445103" y="574643"/>
                  </a:lnTo>
                  <a:lnTo>
                    <a:pt x="427482" y="550354"/>
                  </a:lnTo>
                  <a:lnTo>
                    <a:pt x="391096" y="548068"/>
                  </a:lnTo>
                  <a:lnTo>
                    <a:pt x="377857" y="559308"/>
                  </a:lnTo>
                  <a:lnTo>
                    <a:pt x="378905" y="579787"/>
                  </a:lnTo>
                  <a:lnTo>
                    <a:pt x="353282" y="592836"/>
                  </a:lnTo>
                  <a:lnTo>
                    <a:pt x="353282" y="592836"/>
                  </a:lnTo>
                  <a:lnTo>
                    <a:pt x="316421" y="585883"/>
                  </a:lnTo>
                  <a:lnTo>
                    <a:pt x="288226" y="608743"/>
                  </a:lnTo>
                  <a:lnTo>
                    <a:pt x="265652" y="590835"/>
                  </a:lnTo>
                  <a:lnTo>
                    <a:pt x="199644" y="574357"/>
                  </a:lnTo>
                  <a:lnTo>
                    <a:pt x="139351" y="526923"/>
                  </a:lnTo>
                  <a:lnTo>
                    <a:pt x="75914" y="527780"/>
                  </a:lnTo>
                  <a:lnTo>
                    <a:pt x="28575" y="516350"/>
                  </a:lnTo>
                  <a:lnTo>
                    <a:pt x="17145" y="474059"/>
                  </a:lnTo>
                  <a:lnTo>
                    <a:pt x="24003" y="448913"/>
                  </a:lnTo>
                  <a:lnTo>
                    <a:pt x="35433" y="437483"/>
                  </a:lnTo>
                  <a:lnTo>
                    <a:pt x="85058" y="434054"/>
                  </a:lnTo>
                  <a:lnTo>
                    <a:pt x="63532" y="413195"/>
                  </a:lnTo>
                  <a:lnTo>
                    <a:pt x="68294" y="400431"/>
                  </a:lnTo>
                  <a:lnTo>
                    <a:pt x="56007" y="393002"/>
                  </a:lnTo>
                  <a:lnTo>
                    <a:pt x="52578" y="374713"/>
                  </a:lnTo>
                  <a:lnTo>
                    <a:pt x="5715" y="351854"/>
                  </a:lnTo>
                  <a:lnTo>
                    <a:pt x="0" y="331280"/>
                  </a:lnTo>
                  <a:lnTo>
                    <a:pt x="10954" y="317087"/>
                  </a:lnTo>
                  <a:lnTo>
                    <a:pt x="41148" y="304990"/>
                  </a:lnTo>
                  <a:lnTo>
                    <a:pt x="35433" y="237554"/>
                  </a:lnTo>
                  <a:lnTo>
                    <a:pt x="69723" y="175831"/>
                  </a:lnTo>
                  <a:lnTo>
                    <a:pt x="69723" y="151829"/>
                  </a:lnTo>
                  <a:lnTo>
                    <a:pt x="54864" y="131254"/>
                  </a:lnTo>
                  <a:lnTo>
                    <a:pt x="59531" y="106204"/>
                  </a:lnTo>
                  <a:lnTo>
                    <a:pt x="59531" y="106204"/>
                  </a:lnTo>
                  <a:lnTo>
                    <a:pt x="70295" y="110014"/>
                  </a:lnTo>
                  <a:lnTo>
                    <a:pt x="75247" y="125349"/>
                  </a:lnTo>
                  <a:lnTo>
                    <a:pt x="94774" y="130873"/>
                  </a:lnTo>
                  <a:lnTo>
                    <a:pt x="135350" y="113443"/>
                  </a:lnTo>
                  <a:lnTo>
                    <a:pt x="124587" y="96679"/>
                  </a:lnTo>
                  <a:lnTo>
                    <a:pt x="169354" y="102489"/>
                  </a:lnTo>
                  <a:lnTo>
                    <a:pt x="172688" y="86201"/>
                  </a:lnTo>
                  <a:lnTo>
                    <a:pt x="172688" y="86201"/>
                  </a:lnTo>
                  <a:lnTo>
                    <a:pt x="212122" y="90297"/>
                  </a:lnTo>
                  <a:lnTo>
                    <a:pt x="201835" y="126873"/>
                  </a:lnTo>
                  <a:lnTo>
                    <a:pt x="213265" y="163354"/>
                  </a:lnTo>
                  <a:lnTo>
                    <a:pt x="228124" y="177070"/>
                  </a:lnTo>
                  <a:lnTo>
                    <a:pt x="241840" y="175927"/>
                  </a:lnTo>
                  <a:lnTo>
                    <a:pt x="264700" y="131445"/>
                  </a:lnTo>
                  <a:lnTo>
                    <a:pt x="287560" y="128016"/>
                  </a:lnTo>
                  <a:lnTo>
                    <a:pt x="316135" y="92583"/>
                  </a:lnTo>
                  <a:lnTo>
                    <a:pt x="372142" y="86868"/>
                  </a:lnTo>
                  <a:lnTo>
                    <a:pt x="395002" y="64008"/>
                  </a:lnTo>
                  <a:lnTo>
                    <a:pt x="362998" y="45720"/>
                  </a:lnTo>
                  <a:lnTo>
                    <a:pt x="356140" y="26289"/>
                  </a:lnTo>
                  <a:lnTo>
                    <a:pt x="373285" y="10287"/>
                  </a:lnTo>
                  <a:lnTo>
                    <a:pt x="422434" y="0"/>
                  </a:lnTo>
                  <a:lnTo>
                    <a:pt x="441865" y="44577"/>
                  </a:lnTo>
                  <a:lnTo>
                    <a:pt x="467011" y="53721"/>
                  </a:lnTo>
                  <a:lnTo>
                    <a:pt x="501301" y="35433"/>
                  </a:lnTo>
                  <a:lnTo>
                    <a:pt x="531019" y="32861"/>
                  </a:lnTo>
                  <a:lnTo>
                    <a:pt x="555022" y="68294"/>
                  </a:lnTo>
                  <a:lnTo>
                    <a:pt x="573310" y="76295"/>
                  </a:lnTo>
                  <a:lnTo>
                    <a:pt x="591598" y="117443"/>
                  </a:lnTo>
                  <a:lnTo>
                    <a:pt x="620173" y="115157"/>
                  </a:lnTo>
                  <a:lnTo>
                    <a:pt x="633889" y="133445"/>
                  </a:lnTo>
                  <a:lnTo>
                    <a:pt x="631603" y="152876"/>
                  </a:lnTo>
                  <a:lnTo>
                    <a:pt x="611029" y="162020"/>
                  </a:lnTo>
                  <a:lnTo>
                    <a:pt x="636175" y="272891"/>
                  </a:lnTo>
                  <a:lnTo>
                    <a:pt x="636175" y="287750"/>
                  </a:lnTo>
                  <a:lnTo>
                    <a:pt x="622459" y="300323"/>
                  </a:lnTo>
                  <a:lnTo>
                    <a:pt x="622459" y="347186"/>
                  </a:lnTo>
                  <a:lnTo>
                    <a:pt x="639604" y="367760"/>
                  </a:lnTo>
                  <a:lnTo>
                    <a:pt x="673798" y="365474"/>
                  </a:lnTo>
                  <a:lnTo>
                    <a:pt x="689800" y="378047"/>
                  </a:lnTo>
                  <a:lnTo>
                    <a:pt x="692087" y="395192"/>
                  </a:lnTo>
                  <a:lnTo>
                    <a:pt x="676084" y="428339"/>
                  </a:lnTo>
                  <a:lnTo>
                    <a:pt x="684086" y="446627"/>
                  </a:lnTo>
                  <a:lnTo>
                    <a:pt x="717232" y="451199"/>
                  </a:lnTo>
                  <a:lnTo>
                    <a:pt x="717232" y="451199"/>
                  </a:lnTo>
                  <a:lnTo>
                    <a:pt x="730948" y="473964"/>
                  </a:lnTo>
                  <a:lnTo>
                    <a:pt x="730948" y="473964"/>
                  </a:lnTo>
                  <a:lnTo>
                    <a:pt x="727520" y="493395"/>
                  </a:lnTo>
                  <a:lnTo>
                    <a:pt x="678371" y="529971"/>
                  </a:lnTo>
                  <a:lnTo>
                    <a:pt x="673798" y="553974"/>
                  </a:lnTo>
                  <a:lnTo>
                    <a:pt x="730948" y="600837"/>
                  </a:lnTo>
                  <a:lnTo>
                    <a:pt x="768667" y="65798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61DF59E-8B42-FA43-7860-0BD505396C01}"/>
                </a:ext>
              </a:extLst>
            </p:cNvPr>
            <p:cNvSpPr/>
            <p:nvPr/>
          </p:nvSpPr>
          <p:spPr>
            <a:xfrm>
              <a:off x="8956548" y="3725799"/>
              <a:ext cx="429577" cy="463486"/>
            </a:xfrm>
            <a:custGeom>
              <a:avLst/>
              <a:gdLst>
                <a:gd name="connsiteX0" fmla="*/ 0 w 429577"/>
                <a:gd name="connsiteY0" fmla="*/ 359664 h 463486"/>
                <a:gd name="connsiteX1" fmla="*/ 12859 w 429577"/>
                <a:gd name="connsiteY1" fmla="*/ 349758 h 463486"/>
                <a:gd name="connsiteX2" fmla="*/ 16669 w 429577"/>
                <a:gd name="connsiteY2" fmla="*/ 325374 h 463486"/>
                <a:gd name="connsiteX3" fmla="*/ 45625 w 429577"/>
                <a:gd name="connsiteY3" fmla="*/ 297942 h 463486"/>
                <a:gd name="connsiteX4" fmla="*/ 33433 w 429577"/>
                <a:gd name="connsiteY4" fmla="*/ 264414 h 463486"/>
                <a:gd name="connsiteX5" fmla="*/ 38005 w 429577"/>
                <a:gd name="connsiteY5" fmla="*/ 247650 h 463486"/>
                <a:gd name="connsiteX6" fmla="*/ 82201 w 429577"/>
                <a:gd name="connsiteY6" fmla="*/ 237744 h 463486"/>
                <a:gd name="connsiteX7" fmla="*/ 140875 w 429577"/>
                <a:gd name="connsiteY7" fmla="*/ 204978 h 463486"/>
                <a:gd name="connsiteX8" fmla="*/ 153828 w 429577"/>
                <a:gd name="connsiteY8" fmla="*/ 186690 h 463486"/>
                <a:gd name="connsiteX9" fmla="*/ 178213 w 429577"/>
                <a:gd name="connsiteY9" fmla="*/ 105156 h 463486"/>
                <a:gd name="connsiteX10" fmla="*/ 177451 w 429577"/>
                <a:gd name="connsiteY10" fmla="*/ 0 h 463486"/>
                <a:gd name="connsiteX11" fmla="*/ 177451 w 429577"/>
                <a:gd name="connsiteY11" fmla="*/ 0 h 463486"/>
                <a:gd name="connsiteX12" fmla="*/ 215551 w 429577"/>
                <a:gd name="connsiteY12" fmla="*/ 2286 h 463486"/>
                <a:gd name="connsiteX13" fmla="*/ 215551 w 429577"/>
                <a:gd name="connsiteY13" fmla="*/ 2286 h 463486"/>
                <a:gd name="connsiteX14" fmla="*/ 240602 w 429577"/>
                <a:gd name="connsiteY14" fmla="*/ 4572 h 463486"/>
                <a:gd name="connsiteX15" fmla="*/ 240602 w 429577"/>
                <a:gd name="connsiteY15" fmla="*/ 4572 h 463486"/>
                <a:gd name="connsiteX16" fmla="*/ 258889 w 429577"/>
                <a:gd name="connsiteY16" fmla="*/ 14478 h 463486"/>
                <a:gd name="connsiteX17" fmla="*/ 307657 w 429577"/>
                <a:gd name="connsiteY17" fmla="*/ 3048 h 463486"/>
                <a:gd name="connsiteX18" fmla="*/ 365570 w 429577"/>
                <a:gd name="connsiteY18" fmla="*/ 26670 h 463486"/>
                <a:gd name="connsiteX19" fmla="*/ 429577 w 429577"/>
                <a:gd name="connsiteY19" fmla="*/ 195072 h 463486"/>
                <a:gd name="connsiteX20" fmla="*/ 428054 w 429577"/>
                <a:gd name="connsiteY20" fmla="*/ 227076 h 463486"/>
                <a:gd name="connsiteX21" fmla="*/ 428054 w 429577"/>
                <a:gd name="connsiteY21" fmla="*/ 227076 h 463486"/>
                <a:gd name="connsiteX22" fmla="*/ 419957 w 429577"/>
                <a:gd name="connsiteY22" fmla="*/ 263462 h 463486"/>
                <a:gd name="connsiteX23" fmla="*/ 419957 w 429577"/>
                <a:gd name="connsiteY23" fmla="*/ 263462 h 463486"/>
                <a:gd name="connsiteX24" fmla="*/ 366713 w 429577"/>
                <a:gd name="connsiteY24" fmla="*/ 318706 h 463486"/>
                <a:gd name="connsiteX25" fmla="*/ 360045 w 429577"/>
                <a:gd name="connsiteY25" fmla="*/ 340614 h 463486"/>
                <a:gd name="connsiteX26" fmla="*/ 297180 w 429577"/>
                <a:gd name="connsiteY26" fmla="*/ 352996 h 463486"/>
                <a:gd name="connsiteX27" fmla="*/ 242888 w 429577"/>
                <a:gd name="connsiteY27" fmla="*/ 387287 h 463486"/>
                <a:gd name="connsiteX28" fmla="*/ 212407 w 429577"/>
                <a:gd name="connsiteY28" fmla="*/ 373952 h 463486"/>
                <a:gd name="connsiteX29" fmla="*/ 190500 w 429577"/>
                <a:gd name="connsiteY29" fmla="*/ 391096 h 463486"/>
                <a:gd name="connsiteX30" fmla="*/ 141922 w 429577"/>
                <a:gd name="connsiteY30" fmla="*/ 461581 h 463486"/>
                <a:gd name="connsiteX31" fmla="*/ 120015 w 429577"/>
                <a:gd name="connsiteY31" fmla="*/ 463487 h 463486"/>
                <a:gd name="connsiteX32" fmla="*/ 56197 w 429577"/>
                <a:gd name="connsiteY32" fmla="*/ 444437 h 463486"/>
                <a:gd name="connsiteX33" fmla="*/ 14288 w 429577"/>
                <a:gd name="connsiteY33" fmla="*/ 419671 h 46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29577" h="463486">
                  <a:moveTo>
                    <a:pt x="0" y="359664"/>
                  </a:moveTo>
                  <a:lnTo>
                    <a:pt x="12859" y="349758"/>
                  </a:lnTo>
                  <a:lnTo>
                    <a:pt x="16669" y="325374"/>
                  </a:lnTo>
                  <a:lnTo>
                    <a:pt x="45625" y="297942"/>
                  </a:lnTo>
                  <a:lnTo>
                    <a:pt x="33433" y="264414"/>
                  </a:lnTo>
                  <a:lnTo>
                    <a:pt x="38005" y="247650"/>
                  </a:lnTo>
                  <a:lnTo>
                    <a:pt x="82201" y="237744"/>
                  </a:lnTo>
                  <a:lnTo>
                    <a:pt x="140875" y="204978"/>
                  </a:lnTo>
                  <a:lnTo>
                    <a:pt x="153828" y="186690"/>
                  </a:lnTo>
                  <a:lnTo>
                    <a:pt x="178213" y="105156"/>
                  </a:lnTo>
                  <a:lnTo>
                    <a:pt x="177451" y="0"/>
                  </a:lnTo>
                  <a:lnTo>
                    <a:pt x="177451" y="0"/>
                  </a:lnTo>
                  <a:lnTo>
                    <a:pt x="215551" y="2286"/>
                  </a:lnTo>
                  <a:lnTo>
                    <a:pt x="215551" y="2286"/>
                  </a:lnTo>
                  <a:lnTo>
                    <a:pt x="240602" y="4572"/>
                  </a:lnTo>
                  <a:lnTo>
                    <a:pt x="240602" y="4572"/>
                  </a:lnTo>
                  <a:lnTo>
                    <a:pt x="258889" y="14478"/>
                  </a:lnTo>
                  <a:lnTo>
                    <a:pt x="307657" y="3048"/>
                  </a:lnTo>
                  <a:lnTo>
                    <a:pt x="365570" y="26670"/>
                  </a:lnTo>
                  <a:lnTo>
                    <a:pt x="429577" y="195072"/>
                  </a:lnTo>
                  <a:lnTo>
                    <a:pt x="428054" y="227076"/>
                  </a:lnTo>
                  <a:lnTo>
                    <a:pt x="428054" y="227076"/>
                  </a:lnTo>
                  <a:lnTo>
                    <a:pt x="419957" y="263462"/>
                  </a:lnTo>
                  <a:lnTo>
                    <a:pt x="419957" y="263462"/>
                  </a:lnTo>
                  <a:lnTo>
                    <a:pt x="366713" y="318706"/>
                  </a:lnTo>
                  <a:lnTo>
                    <a:pt x="360045" y="340614"/>
                  </a:lnTo>
                  <a:lnTo>
                    <a:pt x="297180" y="352996"/>
                  </a:lnTo>
                  <a:lnTo>
                    <a:pt x="242888" y="387287"/>
                  </a:lnTo>
                  <a:lnTo>
                    <a:pt x="212407" y="373952"/>
                  </a:lnTo>
                  <a:lnTo>
                    <a:pt x="190500" y="391096"/>
                  </a:lnTo>
                  <a:lnTo>
                    <a:pt x="141922" y="461581"/>
                  </a:lnTo>
                  <a:lnTo>
                    <a:pt x="120015" y="463487"/>
                  </a:lnTo>
                  <a:lnTo>
                    <a:pt x="56197" y="444437"/>
                  </a:lnTo>
                  <a:lnTo>
                    <a:pt x="14288" y="4196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14615D5-C04A-20A1-4433-663592769A7A}"/>
                </a:ext>
              </a:extLst>
            </p:cNvPr>
            <p:cNvSpPr/>
            <p:nvPr/>
          </p:nvSpPr>
          <p:spPr>
            <a:xfrm>
              <a:off x="7751444" y="4302061"/>
              <a:ext cx="854678" cy="548925"/>
            </a:xfrm>
            <a:custGeom>
              <a:avLst/>
              <a:gdLst>
                <a:gd name="connsiteX0" fmla="*/ 448723 w 854678"/>
                <a:gd name="connsiteY0" fmla="*/ 546735 h 548925"/>
                <a:gd name="connsiteX1" fmla="*/ 432245 w 854678"/>
                <a:gd name="connsiteY1" fmla="*/ 544449 h 548925"/>
                <a:gd name="connsiteX2" fmla="*/ 425958 w 854678"/>
                <a:gd name="connsiteY2" fmla="*/ 521684 h 548925"/>
                <a:gd name="connsiteX3" fmla="*/ 401003 w 854678"/>
                <a:gd name="connsiteY3" fmla="*/ 523970 h 548925"/>
                <a:gd name="connsiteX4" fmla="*/ 408813 w 854678"/>
                <a:gd name="connsiteY4" fmla="*/ 511969 h 548925"/>
                <a:gd name="connsiteX5" fmla="*/ 400336 w 854678"/>
                <a:gd name="connsiteY5" fmla="*/ 501491 h 548925"/>
                <a:gd name="connsiteX6" fmla="*/ 388049 w 854678"/>
                <a:gd name="connsiteY6" fmla="*/ 502063 h 548925"/>
                <a:gd name="connsiteX7" fmla="*/ 380619 w 854678"/>
                <a:gd name="connsiteY7" fmla="*/ 477774 h 548925"/>
                <a:gd name="connsiteX8" fmla="*/ 368808 w 854678"/>
                <a:gd name="connsiteY8" fmla="*/ 473964 h 548925"/>
                <a:gd name="connsiteX9" fmla="*/ 352425 w 854678"/>
                <a:gd name="connsiteY9" fmla="*/ 399479 h 548925"/>
                <a:gd name="connsiteX10" fmla="*/ 299561 w 854678"/>
                <a:gd name="connsiteY10" fmla="*/ 359092 h 548925"/>
                <a:gd name="connsiteX11" fmla="*/ 247269 w 854678"/>
                <a:gd name="connsiteY11" fmla="*/ 341471 h 548925"/>
                <a:gd name="connsiteX12" fmla="*/ 221361 w 854678"/>
                <a:gd name="connsiteY12" fmla="*/ 305181 h 548925"/>
                <a:gd name="connsiteX13" fmla="*/ 195834 w 854678"/>
                <a:gd name="connsiteY13" fmla="*/ 324803 h 548925"/>
                <a:gd name="connsiteX14" fmla="*/ 177356 w 854678"/>
                <a:gd name="connsiteY14" fmla="*/ 285750 h 548925"/>
                <a:gd name="connsiteX15" fmla="*/ 21050 w 854678"/>
                <a:gd name="connsiteY15" fmla="*/ 282892 h 548925"/>
                <a:gd name="connsiteX16" fmla="*/ 21050 w 854678"/>
                <a:gd name="connsiteY16" fmla="*/ 282892 h 548925"/>
                <a:gd name="connsiteX17" fmla="*/ 20288 w 854678"/>
                <a:gd name="connsiteY17" fmla="*/ 249841 h 548925"/>
                <a:gd name="connsiteX18" fmla="*/ 20288 w 854678"/>
                <a:gd name="connsiteY18" fmla="*/ 249841 h 548925"/>
                <a:gd name="connsiteX19" fmla="*/ 12859 w 854678"/>
                <a:gd name="connsiteY19" fmla="*/ 202692 h 548925"/>
                <a:gd name="connsiteX20" fmla="*/ 0 w 854678"/>
                <a:gd name="connsiteY20" fmla="*/ 185071 h 548925"/>
                <a:gd name="connsiteX21" fmla="*/ 0 w 854678"/>
                <a:gd name="connsiteY21" fmla="*/ 185071 h 548925"/>
                <a:gd name="connsiteX22" fmla="*/ 86868 w 854678"/>
                <a:gd name="connsiteY22" fmla="*/ 196215 h 548925"/>
                <a:gd name="connsiteX23" fmla="*/ 114491 w 854678"/>
                <a:gd name="connsiteY23" fmla="*/ 221932 h 548925"/>
                <a:gd name="connsiteX24" fmla="*/ 190881 w 854678"/>
                <a:gd name="connsiteY24" fmla="*/ 221932 h 548925"/>
                <a:gd name="connsiteX25" fmla="*/ 195644 w 854678"/>
                <a:gd name="connsiteY25" fmla="*/ 187642 h 548925"/>
                <a:gd name="connsiteX26" fmla="*/ 211836 w 854678"/>
                <a:gd name="connsiteY26" fmla="*/ 157163 h 548925"/>
                <a:gd name="connsiteX27" fmla="*/ 230886 w 854678"/>
                <a:gd name="connsiteY27" fmla="*/ 154305 h 548925"/>
                <a:gd name="connsiteX28" fmla="*/ 244221 w 854678"/>
                <a:gd name="connsiteY28" fmla="*/ 181928 h 548925"/>
                <a:gd name="connsiteX29" fmla="*/ 322326 w 854678"/>
                <a:gd name="connsiteY29" fmla="*/ 181928 h 548925"/>
                <a:gd name="connsiteX30" fmla="*/ 336614 w 854678"/>
                <a:gd name="connsiteY30" fmla="*/ 154305 h 548925"/>
                <a:gd name="connsiteX31" fmla="*/ 463201 w 854678"/>
                <a:gd name="connsiteY31" fmla="*/ 141922 h 548925"/>
                <a:gd name="connsiteX32" fmla="*/ 475583 w 854678"/>
                <a:gd name="connsiteY32" fmla="*/ 88582 h 548925"/>
                <a:gd name="connsiteX33" fmla="*/ 496538 w 854678"/>
                <a:gd name="connsiteY33" fmla="*/ 84772 h 548925"/>
                <a:gd name="connsiteX34" fmla="*/ 509873 w 854678"/>
                <a:gd name="connsiteY34" fmla="*/ 93345 h 548925"/>
                <a:gd name="connsiteX35" fmla="*/ 516541 w 854678"/>
                <a:gd name="connsiteY35" fmla="*/ 122872 h 548925"/>
                <a:gd name="connsiteX36" fmla="*/ 537496 w 854678"/>
                <a:gd name="connsiteY36" fmla="*/ 126682 h 548925"/>
                <a:gd name="connsiteX37" fmla="*/ 623221 w 854678"/>
                <a:gd name="connsiteY37" fmla="*/ 84772 h 548925"/>
                <a:gd name="connsiteX38" fmla="*/ 689896 w 854678"/>
                <a:gd name="connsiteY38" fmla="*/ 97155 h 548925"/>
                <a:gd name="connsiteX39" fmla="*/ 774668 w 854678"/>
                <a:gd name="connsiteY39" fmla="*/ 4763 h 548925"/>
                <a:gd name="connsiteX40" fmla="*/ 774668 w 854678"/>
                <a:gd name="connsiteY40" fmla="*/ 4763 h 548925"/>
                <a:gd name="connsiteX41" fmla="*/ 829913 w 854678"/>
                <a:gd name="connsiteY41" fmla="*/ 0 h 548925"/>
                <a:gd name="connsiteX42" fmla="*/ 851821 w 854678"/>
                <a:gd name="connsiteY42" fmla="*/ 10478 h 548925"/>
                <a:gd name="connsiteX43" fmla="*/ 854679 w 854678"/>
                <a:gd name="connsiteY43" fmla="*/ 28575 h 548925"/>
                <a:gd name="connsiteX44" fmla="*/ 845154 w 854678"/>
                <a:gd name="connsiteY44" fmla="*/ 40005 h 548925"/>
                <a:gd name="connsiteX45" fmla="*/ 829913 w 854678"/>
                <a:gd name="connsiteY45" fmla="*/ 29528 h 548925"/>
                <a:gd name="connsiteX46" fmla="*/ 817531 w 854678"/>
                <a:gd name="connsiteY46" fmla="*/ 36195 h 548925"/>
                <a:gd name="connsiteX47" fmla="*/ 835628 w 854678"/>
                <a:gd name="connsiteY47" fmla="*/ 71438 h 548925"/>
                <a:gd name="connsiteX48" fmla="*/ 800386 w 854678"/>
                <a:gd name="connsiteY48" fmla="*/ 99060 h 548925"/>
                <a:gd name="connsiteX49" fmla="*/ 773716 w 854678"/>
                <a:gd name="connsiteY49" fmla="*/ 105728 h 548925"/>
                <a:gd name="connsiteX50" fmla="*/ 769906 w 854678"/>
                <a:gd name="connsiteY50" fmla="*/ 125730 h 548925"/>
                <a:gd name="connsiteX51" fmla="*/ 731806 w 854678"/>
                <a:gd name="connsiteY51" fmla="*/ 160972 h 548925"/>
                <a:gd name="connsiteX52" fmla="*/ 731806 w 854678"/>
                <a:gd name="connsiteY52" fmla="*/ 160972 h 548925"/>
                <a:gd name="connsiteX53" fmla="*/ 691801 w 854678"/>
                <a:gd name="connsiteY53" fmla="*/ 203835 h 548925"/>
                <a:gd name="connsiteX54" fmla="*/ 679418 w 854678"/>
                <a:gd name="connsiteY54" fmla="*/ 205740 h 548925"/>
                <a:gd name="connsiteX55" fmla="*/ 651796 w 854678"/>
                <a:gd name="connsiteY55" fmla="*/ 249555 h 548925"/>
                <a:gd name="connsiteX56" fmla="*/ 615601 w 854678"/>
                <a:gd name="connsiteY56" fmla="*/ 253365 h 548925"/>
                <a:gd name="connsiteX57" fmla="*/ 589884 w 854678"/>
                <a:gd name="connsiteY57" fmla="*/ 284797 h 548925"/>
                <a:gd name="connsiteX58" fmla="*/ 561309 w 854678"/>
                <a:gd name="connsiteY58" fmla="*/ 290513 h 548925"/>
                <a:gd name="connsiteX59" fmla="*/ 548926 w 854678"/>
                <a:gd name="connsiteY59" fmla="*/ 308610 h 548925"/>
                <a:gd name="connsiteX60" fmla="*/ 565118 w 854678"/>
                <a:gd name="connsiteY60" fmla="*/ 376142 h 548925"/>
                <a:gd name="connsiteX61" fmla="*/ 587978 w 854678"/>
                <a:gd name="connsiteY61" fmla="*/ 424720 h 548925"/>
                <a:gd name="connsiteX62" fmla="*/ 589502 w 854678"/>
                <a:gd name="connsiteY62" fmla="*/ 467392 h 548925"/>
                <a:gd name="connsiteX63" fmla="*/ 589502 w 854678"/>
                <a:gd name="connsiteY63" fmla="*/ 467392 h 548925"/>
                <a:gd name="connsiteX64" fmla="*/ 577310 w 854678"/>
                <a:gd name="connsiteY64" fmla="*/ 519970 h 548925"/>
                <a:gd name="connsiteX65" fmla="*/ 554450 w 854678"/>
                <a:gd name="connsiteY65" fmla="*/ 548926 h 548925"/>
                <a:gd name="connsiteX66" fmla="*/ 492824 w 854678"/>
                <a:gd name="connsiteY66" fmla="*/ 503206 h 548925"/>
                <a:gd name="connsiteX67" fmla="*/ 472250 w 854678"/>
                <a:gd name="connsiteY67" fmla="*/ 512350 h 548925"/>
                <a:gd name="connsiteX68" fmla="*/ 472250 w 854678"/>
                <a:gd name="connsiteY68" fmla="*/ 548926 h 548925"/>
                <a:gd name="connsiteX69" fmla="*/ 448913 w 854678"/>
                <a:gd name="connsiteY69" fmla="*/ 546830 h 548925"/>
                <a:gd name="connsiteX70" fmla="*/ 448913 w 854678"/>
                <a:gd name="connsiteY70" fmla="*/ 546830 h 54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854678" h="548925">
                  <a:moveTo>
                    <a:pt x="448723" y="546735"/>
                  </a:moveTo>
                  <a:lnTo>
                    <a:pt x="432245" y="544449"/>
                  </a:lnTo>
                  <a:lnTo>
                    <a:pt x="425958" y="521684"/>
                  </a:lnTo>
                  <a:lnTo>
                    <a:pt x="401003" y="523970"/>
                  </a:lnTo>
                  <a:lnTo>
                    <a:pt x="408813" y="511969"/>
                  </a:lnTo>
                  <a:lnTo>
                    <a:pt x="400336" y="501491"/>
                  </a:lnTo>
                  <a:lnTo>
                    <a:pt x="388049" y="502063"/>
                  </a:lnTo>
                  <a:lnTo>
                    <a:pt x="380619" y="477774"/>
                  </a:lnTo>
                  <a:lnTo>
                    <a:pt x="368808" y="473964"/>
                  </a:lnTo>
                  <a:lnTo>
                    <a:pt x="352425" y="399479"/>
                  </a:lnTo>
                  <a:lnTo>
                    <a:pt x="299561" y="359092"/>
                  </a:lnTo>
                  <a:lnTo>
                    <a:pt x="247269" y="341471"/>
                  </a:lnTo>
                  <a:lnTo>
                    <a:pt x="221361" y="305181"/>
                  </a:lnTo>
                  <a:lnTo>
                    <a:pt x="195834" y="324803"/>
                  </a:lnTo>
                  <a:lnTo>
                    <a:pt x="177356" y="285750"/>
                  </a:lnTo>
                  <a:lnTo>
                    <a:pt x="21050" y="282892"/>
                  </a:lnTo>
                  <a:lnTo>
                    <a:pt x="21050" y="282892"/>
                  </a:lnTo>
                  <a:lnTo>
                    <a:pt x="20288" y="249841"/>
                  </a:lnTo>
                  <a:lnTo>
                    <a:pt x="20288" y="249841"/>
                  </a:lnTo>
                  <a:lnTo>
                    <a:pt x="12859" y="202692"/>
                  </a:lnTo>
                  <a:lnTo>
                    <a:pt x="0" y="185071"/>
                  </a:lnTo>
                  <a:lnTo>
                    <a:pt x="0" y="185071"/>
                  </a:lnTo>
                  <a:lnTo>
                    <a:pt x="86868" y="196215"/>
                  </a:lnTo>
                  <a:lnTo>
                    <a:pt x="114491" y="221932"/>
                  </a:lnTo>
                  <a:lnTo>
                    <a:pt x="190881" y="221932"/>
                  </a:lnTo>
                  <a:lnTo>
                    <a:pt x="195644" y="187642"/>
                  </a:lnTo>
                  <a:lnTo>
                    <a:pt x="211836" y="157163"/>
                  </a:lnTo>
                  <a:lnTo>
                    <a:pt x="230886" y="154305"/>
                  </a:lnTo>
                  <a:lnTo>
                    <a:pt x="244221" y="181928"/>
                  </a:lnTo>
                  <a:lnTo>
                    <a:pt x="322326" y="181928"/>
                  </a:lnTo>
                  <a:lnTo>
                    <a:pt x="336614" y="154305"/>
                  </a:lnTo>
                  <a:lnTo>
                    <a:pt x="463201" y="141922"/>
                  </a:lnTo>
                  <a:lnTo>
                    <a:pt x="475583" y="88582"/>
                  </a:lnTo>
                  <a:lnTo>
                    <a:pt x="496538" y="84772"/>
                  </a:lnTo>
                  <a:lnTo>
                    <a:pt x="509873" y="93345"/>
                  </a:lnTo>
                  <a:lnTo>
                    <a:pt x="516541" y="122872"/>
                  </a:lnTo>
                  <a:lnTo>
                    <a:pt x="537496" y="126682"/>
                  </a:lnTo>
                  <a:lnTo>
                    <a:pt x="623221" y="84772"/>
                  </a:lnTo>
                  <a:lnTo>
                    <a:pt x="689896" y="97155"/>
                  </a:lnTo>
                  <a:lnTo>
                    <a:pt x="774668" y="4763"/>
                  </a:lnTo>
                  <a:lnTo>
                    <a:pt x="774668" y="4763"/>
                  </a:lnTo>
                  <a:lnTo>
                    <a:pt x="829913" y="0"/>
                  </a:lnTo>
                  <a:lnTo>
                    <a:pt x="851821" y="10478"/>
                  </a:lnTo>
                  <a:lnTo>
                    <a:pt x="854679" y="28575"/>
                  </a:lnTo>
                  <a:lnTo>
                    <a:pt x="845154" y="40005"/>
                  </a:lnTo>
                  <a:lnTo>
                    <a:pt x="829913" y="29528"/>
                  </a:lnTo>
                  <a:lnTo>
                    <a:pt x="817531" y="36195"/>
                  </a:lnTo>
                  <a:lnTo>
                    <a:pt x="835628" y="71438"/>
                  </a:lnTo>
                  <a:lnTo>
                    <a:pt x="800386" y="99060"/>
                  </a:lnTo>
                  <a:lnTo>
                    <a:pt x="773716" y="105728"/>
                  </a:lnTo>
                  <a:lnTo>
                    <a:pt x="769906" y="125730"/>
                  </a:lnTo>
                  <a:lnTo>
                    <a:pt x="731806" y="160972"/>
                  </a:lnTo>
                  <a:lnTo>
                    <a:pt x="731806" y="160972"/>
                  </a:lnTo>
                  <a:lnTo>
                    <a:pt x="691801" y="203835"/>
                  </a:lnTo>
                  <a:lnTo>
                    <a:pt x="679418" y="205740"/>
                  </a:lnTo>
                  <a:lnTo>
                    <a:pt x="651796" y="249555"/>
                  </a:lnTo>
                  <a:lnTo>
                    <a:pt x="615601" y="253365"/>
                  </a:lnTo>
                  <a:lnTo>
                    <a:pt x="589884" y="284797"/>
                  </a:lnTo>
                  <a:lnTo>
                    <a:pt x="561309" y="290513"/>
                  </a:lnTo>
                  <a:lnTo>
                    <a:pt x="548926" y="308610"/>
                  </a:lnTo>
                  <a:lnTo>
                    <a:pt x="565118" y="376142"/>
                  </a:lnTo>
                  <a:lnTo>
                    <a:pt x="587978" y="424720"/>
                  </a:lnTo>
                  <a:lnTo>
                    <a:pt x="589502" y="467392"/>
                  </a:lnTo>
                  <a:lnTo>
                    <a:pt x="589502" y="467392"/>
                  </a:lnTo>
                  <a:lnTo>
                    <a:pt x="577310" y="519970"/>
                  </a:lnTo>
                  <a:lnTo>
                    <a:pt x="554450" y="548926"/>
                  </a:lnTo>
                  <a:lnTo>
                    <a:pt x="492824" y="503206"/>
                  </a:lnTo>
                  <a:lnTo>
                    <a:pt x="472250" y="512350"/>
                  </a:lnTo>
                  <a:lnTo>
                    <a:pt x="472250" y="548926"/>
                  </a:lnTo>
                  <a:lnTo>
                    <a:pt x="448913" y="546830"/>
                  </a:lnTo>
                  <a:lnTo>
                    <a:pt x="448913" y="54683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FEB39088-E407-AF3F-1F84-957E4AEB448E}"/>
                </a:ext>
              </a:extLst>
            </p:cNvPr>
            <p:cNvSpPr/>
            <p:nvPr/>
          </p:nvSpPr>
          <p:spPr>
            <a:xfrm>
              <a:off x="8905112" y="4890516"/>
              <a:ext cx="522255" cy="386715"/>
            </a:xfrm>
            <a:custGeom>
              <a:avLst/>
              <a:gdLst>
                <a:gd name="connsiteX0" fmla="*/ 512445 w 522255"/>
                <a:gd name="connsiteY0" fmla="*/ 114776 h 386715"/>
                <a:gd name="connsiteX1" fmla="*/ 522256 w 522255"/>
                <a:gd name="connsiteY1" fmla="*/ 134683 h 386715"/>
                <a:gd name="connsiteX2" fmla="*/ 510254 w 522255"/>
                <a:gd name="connsiteY2" fmla="*/ 157448 h 386715"/>
                <a:gd name="connsiteX3" fmla="*/ 514921 w 522255"/>
                <a:gd name="connsiteY3" fmla="*/ 221837 h 386715"/>
                <a:gd name="connsiteX4" fmla="*/ 514921 w 522255"/>
                <a:gd name="connsiteY4" fmla="*/ 221837 h 386715"/>
                <a:gd name="connsiteX5" fmla="*/ 461010 w 522255"/>
                <a:gd name="connsiteY5" fmla="*/ 223838 h 386715"/>
                <a:gd name="connsiteX6" fmla="*/ 366522 w 522255"/>
                <a:gd name="connsiteY6" fmla="*/ 321183 h 386715"/>
                <a:gd name="connsiteX7" fmla="*/ 272225 w 522255"/>
                <a:gd name="connsiteY7" fmla="*/ 343281 h 386715"/>
                <a:gd name="connsiteX8" fmla="*/ 250317 w 522255"/>
                <a:gd name="connsiteY8" fmla="*/ 364236 h 386715"/>
                <a:gd name="connsiteX9" fmla="*/ 274511 w 522255"/>
                <a:gd name="connsiteY9" fmla="*/ 364236 h 386715"/>
                <a:gd name="connsiteX10" fmla="*/ 278321 w 522255"/>
                <a:gd name="connsiteY10" fmla="*/ 372142 h 386715"/>
                <a:gd name="connsiteX11" fmla="*/ 258128 w 522255"/>
                <a:gd name="connsiteY11" fmla="*/ 381762 h 386715"/>
                <a:gd name="connsiteX12" fmla="*/ 258128 w 522255"/>
                <a:gd name="connsiteY12" fmla="*/ 381762 h 386715"/>
                <a:gd name="connsiteX13" fmla="*/ 239554 w 522255"/>
                <a:gd name="connsiteY13" fmla="*/ 386715 h 386715"/>
                <a:gd name="connsiteX14" fmla="*/ 127540 w 522255"/>
                <a:gd name="connsiteY14" fmla="*/ 316230 h 386715"/>
                <a:gd name="connsiteX15" fmla="*/ 103347 w 522255"/>
                <a:gd name="connsiteY15" fmla="*/ 314515 h 386715"/>
                <a:gd name="connsiteX16" fmla="*/ 68199 w 522255"/>
                <a:gd name="connsiteY16" fmla="*/ 238982 h 386715"/>
                <a:gd name="connsiteX17" fmla="*/ 68199 w 522255"/>
                <a:gd name="connsiteY17" fmla="*/ 238982 h 386715"/>
                <a:gd name="connsiteX18" fmla="*/ 45911 w 522255"/>
                <a:gd name="connsiteY18" fmla="*/ 210503 h 386715"/>
                <a:gd name="connsiteX19" fmla="*/ 45911 w 522255"/>
                <a:gd name="connsiteY19" fmla="*/ 210503 h 386715"/>
                <a:gd name="connsiteX20" fmla="*/ 29337 w 522255"/>
                <a:gd name="connsiteY20" fmla="*/ 210503 h 386715"/>
                <a:gd name="connsiteX21" fmla="*/ 29337 w 522255"/>
                <a:gd name="connsiteY21" fmla="*/ 210503 h 386715"/>
                <a:gd name="connsiteX22" fmla="*/ 27623 w 522255"/>
                <a:gd name="connsiteY22" fmla="*/ 187643 h 386715"/>
                <a:gd name="connsiteX23" fmla="*/ 0 w 522255"/>
                <a:gd name="connsiteY23" fmla="*/ 163830 h 386715"/>
                <a:gd name="connsiteX24" fmla="*/ 6763 w 522255"/>
                <a:gd name="connsiteY24" fmla="*/ 145732 h 386715"/>
                <a:gd name="connsiteX25" fmla="*/ 74295 w 522255"/>
                <a:gd name="connsiteY25" fmla="*/ 103822 h 386715"/>
                <a:gd name="connsiteX26" fmla="*/ 94298 w 522255"/>
                <a:gd name="connsiteY26" fmla="*/ 140970 h 386715"/>
                <a:gd name="connsiteX27" fmla="*/ 108585 w 522255"/>
                <a:gd name="connsiteY27" fmla="*/ 139065 h 386715"/>
                <a:gd name="connsiteX28" fmla="*/ 118110 w 522255"/>
                <a:gd name="connsiteY28" fmla="*/ 125730 h 386715"/>
                <a:gd name="connsiteX29" fmla="*/ 116205 w 522255"/>
                <a:gd name="connsiteY29" fmla="*/ 79057 h 386715"/>
                <a:gd name="connsiteX30" fmla="*/ 96203 w 522255"/>
                <a:gd name="connsiteY30" fmla="*/ 70485 h 386715"/>
                <a:gd name="connsiteX31" fmla="*/ 82868 w 522255"/>
                <a:gd name="connsiteY31" fmla="*/ 52388 h 386715"/>
                <a:gd name="connsiteX32" fmla="*/ 83820 w 522255"/>
                <a:gd name="connsiteY32" fmla="*/ 23813 h 386715"/>
                <a:gd name="connsiteX33" fmla="*/ 108585 w 522255"/>
                <a:gd name="connsiteY33" fmla="*/ 0 h 386715"/>
                <a:gd name="connsiteX34" fmla="*/ 123825 w 522255"/>
                <a:gd name="connsiteY34" fmla="*/ 2857 h 386715"/>
                <a:gd name="connsiteX35" fmla="*/ 145732 w 522255"/>
                <a:gd name="connsiteY35" fmla="*/ 37147 h 386715"/>
                <a:gd name="connsiteX36" fmla="*/ 166688 w 522255"/>
                <a:gd name="connsiteY36" fmla="*/ 40957 h 386715"/>
                <a:gd name="connsiteX37" fmla="*/ 258128 w 522255"/>
                <a:gd name="connsiteY37" fmla="*/ 2857 h 386715"/>
                <a:gd name="connsiteX38" fmla="*/ 331470 w 522255"/>
                <a:gd name="connsiteY38" fmla="*/ 15240 h 386715"/>
                <a:gd name="connsiteX39" fmla="*/ 417195 w 522255"/>
                <a:gd name="connsiteY39" fmla="*/ 66675 h 386715"/>
                <a:gd name="connsiteX40" fmla="*/ 496253 w 522255"/>
                <a:gd name="connsiteY40" fmla="*/ 97155 h 3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522255" h="386715">
                  <a:moveTo>
                    <a:pt x="512445" y="114776"/>
                  </a:moveTo>
                  <a:lnTo>
                    <a:pt x="522256" y="134683"/>
                  </a:lnTo>
                  <a:lnTo>
                    <a:pt x="510254" y="157448"/>
                  </a:lnTo>
                  <a:lnTo>
                    <a:pt x="514921" y="221837"/>
                  </a:lnTo>
                  <a:lnTo>
                    <a:pt x="514921" y="221837"/>
                  </a:lnTo>
                  <a:lnTo>
                    <a:pt x="461010" y="223838"/>
                  </a:lnTo>
                  <a:lnTo>
                    <a:pt x="366522" y="321183"/>
                  </a:lnTo>
                  <a:lnTo>
                    <a:pt x="272225" y="343281"/>
                  </a:lnTo>
                  <a:lnTo>
                    <a:pt x="250317" y="364236"/>
                  </a:lnTo>
                  <a:lnTo>
                    <a:pt x="274511" y="364236"/>
                  </a:lnTo>
                  <a:lnTo>
                    <a:pt x="278321" y="372142"/>
                  </a:lnTo>
                  <a:lnTo>
                    <a:pt x="258128" y="381762"/>
                  </a:lnTo>
                  <a:lnTo>
                    <a:pt x="258128" y="381762"/>
                  </a:lnTo>
                  <a:lnTo>
                    <a:pt x="239554" y="386715"/>
                  </a:lnTo>
                  <a:lnTo>
                    <a:pt x="127540" y="316230"/>
                  </a:lnTo>
                  <a:lnTo>
                    <a:pt x="103347" y="314515"/>
                  </a:lnTo>
                  <a:lnTo>
                    <a:pt x="68199" y="238982"/>
                  </a:lnTo>
                  <a:lnTo>
                    <a:pt x="68199" y="238982"/>
                  </a:lnTo>
                  <a:lnTo>
                    <a:pt x="45911" y="210503"/>
                  </a:lnTo>
                  <a:lnTo>
                    <a:pt x="45911" y="210503"/>
                  </a:lnTo>
                  <a:lnTo>
                    <a:pt x="29337" y="210503"/>
                  </a:lnTo>
                  <a:lnTo>
                    <a:pt x="29337" y="210503"/>
                  </a:lnTo>
                  <a:lnTo>
                    <a:pt x="27623" y="187643"/>
                  </a:lnTo>
                  <a:lnTo>
                    <a:pt x="0" y="163830"/>
                  </a:lnTo>
                  <a:lnTo>
                    <a:pt x="6763" y="145732"/>
                  </a:lnTo>
                  <a:lnTo>
                    <a:pt x="74295" y="103822"/>
                  </a:lnTo>
                  <a:lnTo>
                    <a:pt x="94298" y="140970"/>
                  </a:lnTo>
                  <a:lnTo>
                    <a:pt x="108585" y="139065"/>
                  </a:lnTo>
                  <a:lnTo>
                    <a:pt x="118110" y="125730"/>
                  </a:lnTo>
                  <a:lnTo>
                    <a:pt x="116205" y="79057"/>
                  </a:lnTo>
                  <a:lnTo>
                    <a:pt x="96203" y="70485"/>
                  </a:lnTo>
                  <a:lnTo>
                    <a:pt x="82868" y="52388"/>
                  </a:lnTo>
                  <a:lnTo>
                    <a:pt x="83820" y="23813"/>
                  </a:lnTo>
                  <a:lnTo>
                    <a:pt x="108585" y="0"/>
                  </a:lnTo>
                  <a:lnTo>
                    <a:pt x="123825" y="2857"/>
                  </a:lnTo>
                  <a:lnTo>
                    <a:pt x="145732" y="37147"/>
                  </a:lnTo>
                  <a:lnTo>
                    <a:pt x="166688" y="40957"/>
                  </a:lnTo>
                  <a:lnTo>
                    <a:pt x="258128" y="2857"/>
                  </a:lnTo>
                  <a:lnTo>
                    <a:pt x="331470" y="15240"/>
                  </a:lnTo>
                  <a:lnTo>
                    <a:pt x="417195" y="66675"/>
                  </a:lnTo>
                  <a:lnTo>
                    <a:pt x="496253" y="971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7468AE62-D5F8-B430-C1AE-50ADA25E6066}"/>
                </a:ext>
              </a:extLst>
            </p:cNvPr>
            <p:cNvSpPr/>
            <p:nvPr/>
          </p:nvSpPr>
          <p:spPr>
            <a:xfrm>
              <a:off x="14045278" y="4250150"/>
              <a:ext cx="564262" cy="522160"/>
            </a:xfrm>
            <a:custGeom>
              <a:avLst/>
              <a:gdLst>
                <a:gd name="connsiteX0" fmla="*/ 23623 w 564262"/>
                <a:gd name="connsiteY0" fmla="*/ 471202 h 522160"/>
                <a:gd name="connsiteX1" fmla="*/ 15241 w 564262"/>
                <a:gd name="connsiteY1" fmla="*/ 442055 h 522160"/>
                <a:gd name="connsiteX2" fmla="*/ 28956 w 564262"/>
                <a:gd name="connsiteY2" fmla="*/ 420053 h 522160"/>
                <a:gd name="connsiteX3" fmla="*/ 28195 w 564262"/>
                <a:gd name="connsiteY3" fmla="*/ 398717 h 522160"/>
                <a:gd name="connsiteX4" fmla="*/ 9145 w 564262"/>
                <a:gd name="connsiteY4" fmla="*/ 388811 h 522160"/>
                <a:gd name="connsiteX5" fmla="*/ 0 w 564262"/>
                <a:gd name="connsiteY5" fmla="*/ 372046 h 522160"/>
                <a:gd name="connsiteX6" fmla="*/ 13717 w 564262"/>
                <a:gd name="connsiteY6" fmla="*/ 356045 h 522160"/>
                <a:gd name="connsiteX7" fmla="*/ 61723 w 564262"/>
                <a:gd name="connsiteY7" fmla="*/ 332422 h 522160"/>
                <a:gd name="connsiteX8" fmla="*/ 105061 w 564262"/>
                <a:gd name="connsiteY8" fmla="*/ 347663 h 522160"/>
                <a:gd name="connsiteX9" fmla="*/ 169069 w 564262"/>
                <a:gd name="connsiteY9" fmla="*/ 349187 h 522160"/>
                <a:gd name="connsiteX10" fmla="*/ 176689 w 564262"/>
                <a:gd name="connsiteY10" fmla="*/ 338519 h 522160"/>
                <a:gd name="connsiteX11" fmla="*/ 172117 w 564262"/>
                <a:gd name="connsiteY11" fmla="*/ 311087 h 522160"/>
                <a:gd name="connsiteX12" fmla="*/ 193453 w 564262"/>
                <a:gd name="connsiteY12" fmla="*/ 269177 h 522160"/>
                <a:gd name="connsiteX13" fmla="*/ 180499 w 564262"/>
                <a:gd name="connsiteY13" fmla="*/ 240983 h 522160"/>
                <a:gd name="connsiteX14" fmla="*/ 190406 w 564262"/>
                <a:gd name="connsiteY14" fmla="*/ 218885 h 522160"/>
                <a:gd name="connsiteX15" fmla="*/ 222410 w 564262"/>
                <a:gd name="connsiteY15" fmla="*/ 196787 h 522160"/>
                <a:gd name="connsiteX16" fmla="*/ 305467 w 564262"/>
                <a:gd name="connsiteY16" fmla="*/ 178499 h 522160"/>
                <a:gd name="connsiteX17" fmla="*/ 351187 w 564262"/>
                <a:gd name="connsiteY17" fmla="*/ 128016 h 522160"/>
                <a:gd name="connsiteX18" fmla="*/ 376333 w 564262"/>
                <a:gd name="connsiteY18" fmla="*/ 126587 h 522160"/>
                <a:gd name="connsiteX19" fmla="*/ 384715 w 564262"/>
                <a:gd name="connsiteY19" fmla="*/ 140208 h 522160"/>
                <a:gd name="connsiteX20" fmla="*/ 401479 w 564262"/>
                <a:gd name="connsiteY20" fmla="*/ 131826 h 522160"/>
                <a:gd name="connsiteX21" fmla="*/ 400717 w 564262"/>
                <a:gd name="connsiteY21" fmla="*/ 99917 h 522160"/>
                <a:gd name="connsiteX22" fmla="*/ 365856 w 564262"/>
                <a:gd name="connsiteY22" fmla="*/ 20574 h 522160"/>
                <a:gd name="connsiteX23" fmla="*/ 365856 w 564262"/>
                <a:gd name="connsiteY23" fmla="*/ 20574 h 522160"/>
                <a:gd name="connsiteX24" fmla="*/ 411576 w 564262"/>
                <a:gd name="connsiteY24" fmla="*/ 22860 h 522160"/>
                <a:gd name="connsiteX25" fmla="*/ 421863 w 564262"/>
                <a:gd name="connsiteY25" fmla="*/ 35433 h 522160"/>
                <a:gd name="connsiteX26" fmla="*/ 463011 w 564262"/>
                <a:gd name="connsiteY26" fmla="*/ 0 h 522160"/>
                <a:gd name="connsiteX27" fmla="*/ 484537 w 564262"/>
                <a:gd name="connsiteY27" fmla="*/ 5429 h 522160"/>
                <a:gd name="connsiteX28" fmla="*/ 484537 w 564262"/>
                <a:gd name="connsiteY28" fmla="*/ 5429 h 522160"/>
                <a:gd name="connsiteX29" fmla="*/ 481013 w 564262"/>
                <a:gd name="connsiteY29" fmla="*/ 22765 h 522160"/>
                <a:gd name="connsiteX30" fmla="*/ 564262 w 564262"/>
                <a:gd name="connsiteY30" fmla="*/ 28385 h 522160"/>
                <a:gd name="connsiteX31" fmla="*/ 527685 w 564262"/>
                <a:gd name="connsiteY31" fmla="*/ 151352 h 522160"/>
                <a:gd name="connsiteX32" fmla="*/ 518542 w 564262"/>
                <a:gd name="connsiteY32" fmla="*/ 265747 h 522160"/>
                <a:gd name="connsiteX33" fmla="*/ 495206 w 564262"/>
                <a:gd name="connsiteY33" fmla="*/ 286798 h 522160"/>
                <a:gd name="connsiteX34" fmla="*/ 439388 w 564262"/>
                <a:gd name="connsiteY34" fmla="*/ 279463 h 522160"/>
                <a:gd name="connsiteX35" fmla="*/ 413290 w 564262"/>
                <a:gd name="connsiteY35" fmla="*/ 340138 h 522160"/>
                <a:gd name="connsiteX36" fmla="*/ 411862 w 564262"/>
                <a:gd name="connsiteY36" fmla="*/ 411575 h 522160"/>
                <a:gd name="connsiteX37" fmla="*/ 388239 w 564262"/>
                <a:gd name="connsiteY37" fmla="*/ 464820 h 522160"/>
                <a:gd name="connsiteX38" fmla="*/ 391954 w 564262"/>
                <a:gd name="connsiteY38" fmla="*/ 514255 h 522160"/>
                <a:gd name="connsiteX39" fmla="*/ 391954 w 564262"/>
                <a:gd name="connsiteY39" fmla="*/ 514255 h 522160"/>
                <a:gd name="connsiteX40" fmla="*/ 376905 w 564262"/>
                <a:gd name="connsiteY40" fmla="*/ 522161 h 522160"/>
                <a:gd name="connsiteX41" fmla="*/ 361379 w 564262"/>
                <a:gd name="connsiteY41" fmla="*/ 508349 h 522160"/>
                <a:gd name="connsiteX42" fmla="*/ 328994 w 564262"/>
                <a:gd name="connsiteY42" fmla="*/ 502253 h 522160"/>
                <a:gd name="connsiteX43" fmla="*/ 329755 w 564262"/>
                <a:gd name="connsiteY43" fmla="*/ 487013 h 522160"/>
                <a:gd name="connsiteX44" fmla="*/ 309563 w 564262"/>
                <a:gd name="connsiteY44" fmla="*/ 456057 h 522160"/>
                <a:gd name="connsiteX45" fmla="*/ 271939 w 564262"/>
                <a:gd name="connsiteY45" fmla="*/ 461296 h 522160"/>
                <a:gd name="connsiteX46" fmla="*/ 242603 w 564262"/>
                <a:gd name="connsiteY46" fmla="*/ 398050 h 522160"/>
                <a:gd name="connsiteX47" fmla="*/ 188405 w 564262"/>
                <a:gd name="connsiteY47" fmla="*/ 398336 h 522160"/>
                <a:gd name="connsiteX48" fmla="*/ 188405 w 564262"/>
                <a:gd name="connsiteY48" fmla="*/ 433197 h 522160"/>
                <a:gd name="connsiteX49" fmla="*/ 207359 w 564262"/>
                <a:gd name="connsiteY49" fmla="*/ 447294 h 522160"/>
                <a:gd name="connsiteX50" fmla="*/ 205074 w 564262"/>
                <a:gd name="connsiteY50" fmla="*/ 453962 h 522160"/>
                <a:gd name="connsiteX51" fmla="*/ 142875 w 564262"/>
                <a:gd name="connsiteY51" fmla="*/ 473869 h 52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64262" h="522160">
                  <a:moveTo>
                    <a:pt x="23623" y="471202"/>
                  </a:moveTo>
                  <a:lnTo>
                    <a:pt x="15241" y="442055"/>
                  </a:lnTo>
                  <a:lnTo>
                    <a:pt x="28956" y="420053"/>
                  </a:lnTo>
                  <a:lnTo>
                    <a:pt x="28195" y="398717"/>
                  </a:lnTo>
                  <a:lnTo>
                    <a:pt x="9145" y="388811"/>
                  </a:lnTo>
                  <a:lnTo>
                    <a:pt x="0" y="372046"/>
                  </a:lnTo>
                  <a:lnTo>
                    <a:pt x="13717" y="356045"/>
                  </a:lnTo>
                  <a:lnTo>
                    <a:pt x="61723" y="332422"/>
                  </a:lnTo>
                  <a:lnTo>
                    <a:pt x="105061" y="347663"/>
                  </a:lnTo>
                  <a:lnTo>
                    <a:pt x="169069" y="349187"/>
                  </a:lnTo>
                  <a:lnTo>
                    <a:pt x="176689" y="338519"/>
                  </a:lnTo>
                  <a:lnTo>
                    <a:pt x="172117" y="311087"/>
                  </a:lnTo>
                  <a:lnTo>
                    <a:pt x="193453" y="269177"/>
                  </a:lnTo>
                  <a:lnTo>
                    <a:pt x="180499" y="240983"/>
                  </a:lnTo>
                  <a:lnTo>
                    <a:pt x="190406" y="218885"/>
                  </a:lnTo>
                  <a:lnTo>
                    <a:pt x="222410" y="196787"/>
                  </a:lnTo>
                  <a:lnTo>
                    <a:pt x="305467" y="178499"/>
                  </a:lnTo>
                  <a:lnTo>
                    <a:pt x="351187" y="128016"/>
                  </a:lnTo>
                  <a:lnTo>
                    <a:pt x="376333" y="126587"/>
                  </a:lnTo>
                  <a:lnTo>
                    <a:pt x="384715" y="140208"/>
                  </a:lnTo>
                  <a:lnTo>
                    <a:pt x="401479" y="131826"/>
                  </a:lnTo>
                  <a:lnTo>
                    <a:pt x="400717" y="99917"/>
                  </a:lnTo>
                  <a:lnTo>
                    <a:pt x="365856" y="20574"/>
                  </a:lnTo>
                  <a:lnTo>
                    <a:pt x="365856" y="20574"/>
                  </a:lnTo>
                  <a:lnTo>
                    <a:pt x="411576" y="22860"/>
                  </a:lnTo>
                  <a:lnTo>
                    <a:pt x="421863" y="35433"/>
                  </a:lnTo>
                  <a:lnTo>
                    <a:pt x="463011" y="0"/>
                  </a:lnTo>
                  <a:lnTo>
                    <a:pt x="484537" y="5429"/>
                  </a:lnTo>
                  <a:lnTo>
                    <a:pt x="484537" y="5429"/>
                  </a:lnTo>
                  <a:lnTo>
                    <a:pt x="481013" y="22765"/>
                  </a:lnTo>
                  <a:lnTo>
                    <a:pt x="564262" y="28385"/>
                  </a:lnTo>
                  <a:lnTo>
                    <a:pt x="527685" y="151352"/>
                  </a:lnTo>
                  <a:lnTo>
                    <a:pt x="518542" y="265747"/>
                  </a:lnTo>
                  <a:lnTo>
                    <a:pt x="495206" y="286798"/>
                  </a:lnTo>
                  <a:lnTo>
                    <a:pt x="439388" y="279463"/>
                  </a:lnTo>
                  <a:lnTo>
                    <a:pt x="413290" y="340138"/>
                  </a:lnTo>
                  <a:lnTo>
                    <a:pt x="411862" y="411575"/>
                  </a:lnTo>
                  <a:lnTo>
                    <a:pt x="388239" y="464820"/>
                  </a:lnTo>
                  <a:lnTo>
                    <a:pt x="391954" y="514255"/>
                  </a:lnTo>
                  <a:lnTo>
                    <a:pt x="391954" y="514255"/>
                  </a:lnTo>
                  <a:lnTo>
                    <a:pt x="376905" y="522161"/>
                  </a:lnTo>
                  <a:lnTo>
                    <a:pt x="361379" y="508349"/>
                  </a:lnTo>
                  <a:lnTo>
                    <a:pt x="328994" y="502253"/>
                  </a:lnTo>
                  <a:lnTo>
                    <a:pt x="329755" y="487013"/>
                  </a:lnTo>
                  <a:lnTo>
                    <a:pt x="309563" y="456057"/>
                  </a:lnTo>
                  <a:lnTo>
                    <a:pt x="271939" y="461296"/>
                  </a:lnTo>
                  <a:lnTo>
                    <a:pt x="242603" y="398050"/>
                  </a:lnTo>
                  <a:lnTo>
                    <a:pt x="188405" y="398336"/>
                  </a:lnTo>
                  <a:lnTo>
                    <a:pt x="188405" y="433197"/>
                  </a:lnTo>
                  <a:lnTo>
                    <a:pt x="207359" y="447294"/>
                  </a:lnTo>
                  <a:lnTo>
                    <a:pt x="205074" y="453962"/>
                  </a:lnTo>
                  <a:lnTo>
                    <a:pt x="142875" y="4738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129D4905-8694-B185-08A0-870620E7FDCF}"/>
                </a:ext>
              </a:extLst>
            </p:cNvPr>
            <p:cNvSpPr/>
            <p:nvPr/>
          </p:nvSpPr>
          <p:spPr>
            <a:xfrm>
              <a:off x="13269658" y="3444716"/>
              <a:ext cx="1177099" cy="1485995"/>
            </a:xfrm>
            <a:custGeom>
              <a:avLst/>
              <a:gdLst>
                <a:gd name="connsiteX0" fmla="*/ 369284 w 1177099"/>
                <a:gd name="connsiteY0" fmla="*/ 174498 h 1485995"/>
                <a:gd name="connsiteX1" fmla="*/ 389096 w 1177099"/>
                <a:gd name="connsiteY1" fmla="*/ 183356 h 1485995"/>
                <a:gd name="connsiteX2" fmla="*/ 424719 w 1177099"/>
                <a:gd name="connsiteY2" fmla="*/ 164211 h 1485995"/>
                <a:gd name="connsiteX3" fmla="*/ 435769 w 1177099"/>
                <a:gd name="connsiteY3" fmla="*/ 133160 h 1485995"/>
                <a:gd name="connsiteX4" fmla="*/ 476631 w 1177099"/>
                <a:gd name="connsiteY4" fmla="*/ 159449 h 1485995"/>
                <a:gd name="connsiteX5" fmla="*/ 500729 w 1177099"/>
                <a:gd name="connsiteY5" fmla="*/ 99441 h 1485995"/>
                <a:gd name="connsiteX6" fmla="*/ 559784 w 1177099"/>
                <a:gd name="connsiteY6" fmla="*/ 105632 h 1485995"/>
                <a:gd name="connsiteX7" fmla="*/ 585597 w 1177099"/>
                <a:gd name="connsiteY7" fmla="*/ 99727 h 1485995"/>
                <a:gd name="connsiteX8" fmla="*/ 583502 w 1177099"/>
                <a:gd name="connsiteY8" fmla="*/ 74581 h 1485995"/>
                <a:gd name="connsiteX9" fmla="*/ 633222 w 1177099"/>
                <a:gd name="connsiteY9" fmla="*/ 20479 h 1485995"/>
                <a:gd name="connsiteX10" fmla="*/ 674751 w 1177099"/>
                <a:gd name="connsiteY10" fmla="*/ 0 h 1485995"/>
                <a:gd name="connsiteX11" fmla="*/ 759237 w 1177099"/>
                <a:gd name="connsiteY11" fmla="*/ 94393 h 1485995"/>
                <a:gd name="connsiteX12" fmla="*/ 795433 w 1177099"/>
                <a:gd name="connsiteY12" fmla="*/ 90869 h 1485995"/>
                <a:gd name="connsiteX13" fmla="*/ 809816 w 1177099"/>
                <a:gd name="connsiteY13" fmla="*/ 67532 h 1485995"/>
                <a:gd name="connsiteX14" fmla="*/ 848106 w 1177099"/>
                <a:gd name="connsiteY14" fmla="*/ 75152 h 1485995"/>
                <a:gd name="connsiteX15" fmla="*/ 851059 w 1177099"/>
                <a:gd name="connsiteY15" fmla="*/ 4191 h 1485995"/>
                <a:gd name="connsiteX16" fmla="*/ 910494 w 1177099"/>
                <a:gd name="connsiteY16" fmla="*/ 7144 h 1485995"/>
                <a:gd name="connsiteX17" fmla="*/ 906780 w 1177099"/>
                <a:gd name="connsiteY17" fmla="*/ 62484 h 1485995"/>
                <a:gd name="connsiteX18" fmla="*/ 920782 w 1177099"/>
                <a:gd name="connsiteY18" fmla="*/ 80486 h 1485995"/>
                <a:gd name="connsiteX19" fmla="*/ 942023 w 1177099"/>
                <a:gd name="connsiteY19" fmla="*/ 88487 h 1485995"/>
                <a:gd name="connsiteX20" fmla="*/ 952309 w 1177099"/>
                <a:gd name="connsiteY20" fmla="*/ 66866 h 1485995"/>
                <a:gd name="connsiteX21" fmla="*/ 978884 w 1177099"/>
                <a:gd name="connsiteY21" fmla="*/ 63341 h 1485995"/>
                <a:gd name="connsiteX22" fmla="*/ 978884 w 1177099"/>
                <a:gd name="connsiteY22" fmla="*/ 63341 h 1485995"/>
                <a:gd name="connsiteX23" fmla="*/ 990219 w 1177099"/>
                <a:gd name="connsiteY23" fmla="*/ 64579 h 1485995"/>
                <a:gd name="connsiteX24" fmla="*/ 990219 w 1177099"/>
                <a:gd name="connsiteY24" fmla="*/ 64579 h 1485995"/>
                <a:gd name="connsiteX25" fmla="*/ 988409 w 1177099"/>
                <a:gd name="connsiteY25" fmla="*/ 95536 h 1485995"/>
                <a:gd name="connsiteX26" fmla="*/ 970121 w 1177099"/>
                <a:gd name="connsiteY26" fmla="*/ 111538 h 1485995"/>
                <a:gd name="connsiteX27" fmla="*/ 934688 w 1177099"/>
                <a:gd name="connsiteY27" fmla="*/ 110395 h 1485995"/>
                <a:gd name="connsiteX28" fmla="*/ 892397 w 1177099"/>
                <a:gd name="connsiteY28" fmla="*/ 140113 h 1485995"/>
                <a:gd name="connsiteX29" fmla="*/ 816959 w 1177099"/>
                <a:gd name="connsiteY29" fmla="*/ 239554 h 1485995"/>
                <a:gd name="connsiteX30" fmla="*/ 811245 w 1177099"/>
                <a:gd name="connsiteY30" fmla="*/ 338042 h 1485995"/>
                <a:gd name="connsiteX31" fmla="*/ 780383 w 1177099"/>
                <a:gd name="connsiteY31" fmla="*/ 414623 h 1485995"/>
                <a:gd name="connsiteX32" fmla="*/ 776954 w 1177099"/>
                <a:gd name="connsiteY32" fmla="*/ 453485 h 1485995"/>
                <a:gd name="connsiteX33" fmla="*/ 803243 w 1177099"/>
                <a:gd name="connsiteY33" fmla="*/ 493490 h 1485995"/>
                <a:gd name="connsiteX34" fmla="*/ 879824 w 1177099"/>
                <a:gd name="connsiteY34" fmla="*/ 559784 h 1485995"/>
                <a:gd name="connsiteX35" fmla="*/ 963263 w 1177099"/>
                <a:gd name="connsiteY35" fmla="*/ 655701 h 1485995"/>
                <a:gd name="connsiteX36" fmla="*/ 979265 w 1177099"/>
                <a:gd name="connsiteY36" fmla="*/ 657987 h 1485995"/>
                <a:gd name="connsiteX37" fmla="*/ 984981 w 1177099"/>
                <a:gd name="connsiteY37" fmla="*/ 638556 h 1485995"/>
                <a:gd name="connsiteX38" fmla="*/ 1007840 w 1177099"/>
                <a:gd name="connsiteY38" fmla="*/ 628269 h 1485995"/>
                <a:gd name="connsiteX39" fmla="*/ 1019270 w 1177099"/>
                <a:gd name="connsiteY39" fmla="*/ 644271 h 1485995"/>
                <a:gd name="connsiteX40" fmla="*/ 1018127 w 1177099"/>
                <a:gd name="connsiteY40" fmla="*/ 665988 h 1485995"/>
                <a:gd name="connsiteX41" fmla="*/ 997553 w 1177099"/>
                <a:gd name="connsiteY41" fmla="*/ 676275 h 1485995"/>
                <a:gd name="connsiteX42" fmla="*/ 994124 w 1177099"/>
                <a:gd name="connsiteY42" fmla="*/ 707136 h 1485995"/>
                <a:gd name="connsiteX43" fmla="*/ 995267 w 1177099"/>
                <a:gd name="connsiteY43" fmla="*/ 753999 h 1485995"/>
                <a:gd name="connsiteX44" fmla="*/ 1011270 w 1177099"/>
                <a:gd name="connsiteY44" fmla="*/ 781431 h 1485995"/>
                <a:gd name="connsiteX45" fmla="*/ 1022699 w 1177099"/>
                <a:gd name="connsiteY45" fmla="*/ 790575 h 1485995"/>
                <a:gd name="connsiteX46" fmla="*/ 1045559 w 1177099"/>
                <a:gd name="connsiteY46" fmla="*/ 763143 h 1485995"/>
                <a:gd name="connsiteX47" fmla="*/ 1069563 w 1177099"/>
                <a:gd name="connsiteY47" fmla="*/ 760857 h 1485995"/>
                <a:gd name="connsiteX48" fmla="*/ 1091279 w 1177099"/>
                <a:gd name="connsiteY48" fmla="*/ 774573 h 1485995"/>
                <a:gd name="connsiteX49" fmla="*/ 1125570 w 1177099"/>
                <a:gd name="connsiteY49" fmla="*/ 779145 h 1485995"/>
                <a:gd name="connsiteX50" fmla="*/ 1141476 w 1177099"/>
                <a:gd name="connsiteY50" fmla="*/ 826008 h 1485995"/>
                <a:gd name="connsiteX51" fmla="*/ 1141476 w 1177099"/>
                <a:gd name="connsiteY51" fmla="*/ 826008 h 1485995"/>
                <a:gd name="connsiteX52" fmla="*/ 1176338 w 1177099"/>
                <a:gd name="connsiteY52" fmla="*/ 905351 h 1485995"/>
                <a:gd name="connsiteX53" fmla="*/ 1177099 w 1177099"/>
                <a:gd name="connsiteY53" fmla="*/ 937260 h 1485995"/>
                <a:gd name="connsiteX54" fmla="*/ 1160335 w 1177099"/>
                <a:gd name="connsiteY54" fmla="*/ 945642 h 1485995"/>
                <a:gd name="connsiteX55" fmla="*/ 1151953 w 1177099"/>
                <a:gd name="connsiteY55" fmla="*/ 932021 h 1485995"/>
                <a:gd name="connsiteX56" fmla="*/ 1126807 w 1177099"/>
                <a:gd name="connsiteY56" fmla="*/ 933450 h 1485995"/>
                <a:gd name="connsiteX57" fmla="*/ 1081088 w 1177099"/>
                <a:gd name="connsiteY57" fmla="*/ 983933 h 1485995"/>
                <a:gd name="connsiteX58" fmla="*/ 998030 w 1177099"/>
                <a:gd name="connsiteY58" fmla="*/ 1002221 h 1485995"/>
                <a:gd name="connsiteX59" fmla="*/ 966026 w 1177099"/>
                <a:gd name="connsiteY59" fmla="*/ 1024319 h 1485995"/>
                <a:gd name="connsiteX60" fmla="*/ 956120 w 1177099"/>
                <a:gd name="connsiteY60" fmla="*/ 1046417 h 1485995"/>
                <a:gd name="connsiteX61" fmla="*/ 969073 w 1177099"/>
                <a:gd name="connsiteY61" fmla="*/ 1074611 h 1485995"/>
                <a:gd name="connsiteX62" fmla="*/ 947738 w 1177099"/>
                <a:gd name="connsiteY62" fmla="*/ 1116521 h 1485995"/>
                <a:gd name="connsiteX63" fmla="*/ 952309 w 1177099"/>
                <a:gd name="connsiteY63" fmla="*/ 1143953 h 1485995"/>
                <a:gd name="connsiteX64" fmla="*/ 944689 w 1177099"/>
                <a:gd name="connsiteY64" fmla="*/ 1154621 h 1485995"/>
                <a:gd name="connsiteX65" fmla="*/ 880681 w 1177099"/>
                <a:gd name="connsiteY65" fmla="*/ 1153097 h 1485995"/>
                <a:gd name="connsiteX66" fmla="*/ 837343 w 1177099"/>
                <a:gd name="connsiteY66" fmla="*/ 1137856 h 1485995"/>
                <a:gd name="connsiteX67" fmla="*/ 789337 w 1177099"/>
                <a:gd name="connsiteY67" fmla="*/ 1161479 h 1485995"/>
                <a:gd name="connsiteX68" fmla="*/ 775620 w 1177099"/>
                <a:gd name="connsiteY68" fmla="*/ 1177481 h 1485995"/>
                <a:gd name="connsiteX69" fmla="*/ 784765 w 1177099"/>
                <a:gd name="connsiteY69" fmla="*/ 1194245 h 1485995"/>
                <a:gd name="connsiteX70" fmla="*/ 803815 w 1177099"/>
                <a:gd name="connsiteY70" fmla="*/ 1204151 h 1485995"/>
                <a:gd name="connsiteX71" fmla="*/ 804577 w 1177099"/>
                <a:gd name="connsiteY71" fmla="*/ 1225487 h 1485995"/>
                <a:gd name="connsiteX72" fmla="*/ 790861 w 1177099"/>
                <a:gd name="connsiteY72" fmla="*/ 1247489 h 1485995"/>
                <a:gd name="connsiteX73" fmla="*/ 799243 w 1177099"/>
                <a:gd name="connsiteY73" fmla="*/ 1276636 h 1485995"/>
                <a:gd name="connsiteX74" fmla="*/ 799243 w 1177099"/>
                <a:gd name="connsiteY74" fmla="*/ 1276636 h 1485995"/>
                <a:gd name="connsiteX75" fmla="*/ 794481 w 1177099"/>
                <a:gd name="connsiteY75" fmla="*/ 1294829 h 1485995"/>
                <a:gd name="connsiteX76" fmla="*/ 717518 w 1177099"/>
                <a:gd name="connsiteY76" fmla="*/ 1329881 h 1485995"/>
                <a:gd name="connsiteX77" fmla="*/ 723328 w 1177099"/>
                <a:gd name="connsiteY77" fmla="*/ 1340168 h 1485995"/>
                <a:gd name="connsiteX78" fmla="*/ 775431 w 1177099"/>
                <a:gd name="connsiteY78" fmla="*/ 1338072 h 1485995"/>
                <a:gd name="connsiteX79" fmla="*/ 759333 w 1177099"/>
                <a:gd name="connsiteY79" fmla="*/ 1343882 h 1485995"/>
                <a:gd name="connsiteX80" fmla="*/ 761143 w 1177099"/>
                <a:gd name="connsiteY80" fmla="*/ 1356170 h 1485995"/>
                <a:gd name="connsiteX81" fmla="*/ 742855 w 1177099"/>
                <a:gd name="connsiteY81" fmla="*/ 1375505 h 1485995"/>
                <a:gd name="connsiteX82" fmla="*/ 725900 w 1177099"/>
                <a:gd name="connsiteY82" fmla="*/ 1380173 h 1485995"/>
                <a:gd name="connsiteX83" fmla="*/ 698945 w 1177099"/>
                <a:gd name="connsiteY83" fmla="*/ 1347978 h 1485995"/>
                <a:gd name="connsiteX84" fmla="*/ 664369 w 1177099"/>
                <a:gd name="connsiteY84" fmla="*/ 1374934 h 1485995"/>
                <a:gd name="connsiteX85" fmla="*/ 659797 w 1177099"/>
                <a:gd name="connsiteY85" fmla="*/ 1398842 h 1485995"/>
                <a:gd name="connsiteX86" fmla="*/ 677799 w 1177099"/>
                <a:gd name="connsiteY86" fmla="*/ 1405890 h 1485995"/>
                <a:gd name="connsiteX87" fmla="*/ 682847 w 1177099"/>
                <a:gd name="connsiteY87" fmla="*/ 1475994 h 1485995"/>
                <a:gd name="connsiteX88" fmla="*/ 682847 w 1177099"/>
                <a:gd name="connsiteY88" fmla="*/ 1475994 h 1485995"/>
                <a:gd name="connsiteX89" fmla="*/ 675703 w 1177099"/>
                <a:gd name="connsiteY89" fmla="*/ 1477423 h 1485995"/>
                <a:gd name="connsiteX90" fmla="*/ 675703 w 1177099"/>
                <a:gd name="connsiteY90" fmla="*/ 1477423 h 1485995"/>
                <a:gd name="connsiteX91" fmla="*/ 666178 w 1177099"/>
                <a:gd name="connsiteY91" fmla="*/ 1485995 h 1485995"/>
                <a:gd name="connsiteX92" fmla="*/ 612077 w 1177099"/>
                <a:gd name="connsiteY92" fmla="*/ 1483900 h 1485995"/>
                <a:gd name="connsiteX93" fmla="*/ 594740 w 1177099"/>
                <a:gd name="connsiteY93" fmla="*/ 1468946 h 1485995"/>
                <a:gd name="connsiteX94" fmla="*/ 545688 w 1177099"/>
                <a:gd name="connsiteY94" fmla="*/ 1451705 h 1485995"/>
                <a:gd name="connsiteX95" fmla="*/ 402622 w 1177099"/>
                <a:gd name="connsiteY95" fmla="*/ 1457611 h 1485995"/>
                <a:gd name="connsiteX96" fmla="*/ 370998 w 1177099"/>
                <a:gd name="connsiteY96" fmla="*/ 1395698 h 1485995"/>
                <a:gd name="connsiteX97" fmla="*/ 330137 w 1177099"/>
                <a:gd name="connsiteY97" fmla="*/ 1417892 h 1485995"/>
                <a:gd name="connsiteX98" fmla="*/ 304514 w 1177099"/>
                <a:gd name="connsiteY98" fmla="*/ 1393889 h 1485995"/>
                <a:gd name="connsiteX99" fmla="*/ 248412 w 1177099"/>
                <a:gd name="connsiteY99" fmla="*/ 1404747 h 1485995"/>
                <a:gd name="connsiteX100" fmla="*/ 222313 w 1177099"/>
                <a:gd name="connsiteY100" fmla="*/ 1396841 h 1485995"/>
                <a:gd name="connsiteX101" fmla="*/ 221170 w 1177099"/>
                <a:gd name="connsiteY101" fmla="*/ 1436846 h 1485995"/>
                <a:gd name="connsiteX102" fmla="*/ 157829 w 1177099"/>
                <a:gd name="connsiteY102" fmla="*/ 1433608 h 1485995"/>
                <a:gd name="connsiteX103" fmla="*/ 152400 w 1177099"/>
                <a:gd name="connsiteY103" fmla="*/ 1430750 h 1485995"/>
                <a:gd name="connsiteX104" fmla="*/ 164592 w 1177099"/>
                <a:gd name="connsiteY104" fmla="*/ 1385411 h 1485995"/>
                <a:gd name="connsiteX105" fmla="*/ 89249 w 1177099"/>
                <a:gd name="connsiteY105" fmla="*/ 1370552 h 1485995"/>
                <a:gd name="connsiteX106" fmla="*/ 69723 w 1177099"/>
                <a:gd name="connsiteY106" fmla="*/ 1417606 h 1485995"/>
                <a:gd name="connsiteX107" fmla="*/ 53721 w 1177099"/>
                <a:gd name="connsiteY107" fmla="*/ 1415225 h 1485995"/>
                <a:gd name="connsiteX108" fmla="*/ 54673 w 1177099"/>
                <a:gd name="connsiteY108" fmla="*/ 1390936 h 1485995"/>
                <a:gd name="connsiteX109" fmla="*/ 0 w 1177099"/>
                <a:gd name="connsiteY109" fmla="*/ 1331976 h 1485995"/>
                <a:gd name="connsiteX110" fmla="*/ 0 w 1177099"/>
                <a:gd name="connsiteY110" fmla="*/ 1331976 h 1485995"/>
                <a:gd name="connsiteX111" fmla="*/ 24574 w 1177099"/>
                <a:gd name="connsiteY111" fmla="*/ 1301210 h 1485995"/>
                <a:gd name="connsiteX112" fmla="*/ 24574 w 1177099"/>
                <a:gd name="connsiteY112" fmla="*/ 1301210 h 1485995"/>
                <a:gd name="connsiteX113" fmla="*/ 44577 w 1177099"/>
                <a:gd name="connsiteY113" fmla="*/ 1299781 h 1485995"/>
                <a:gd name="connsiteX114" fmla="*/ 60103 w 1177099"/>
                <a:gd name="connsiteY114" fmla="*/ 1282541 h 1485995"/>
                <a:gd name="connsiteX115" fmla="*/ 100774 w 1177099"/>
                <a:gd name="connsiteY115" fmla="*/ 1226915 h 1485995"/>
                <a:gd name="connsiteX116" fmla="*/ 99250 w 1177099"/>
                <a:gd name="connsiteY116" fmla="*/ 1208246 h 1485995"/>
                <a:gd name="connsiteX117" fmla="*/ 99250 w 1177099"/>
                <a:gd name="connsiteY117" fmla="*/ 1208246 h 1485995"/>
                <a:gd name="connsiteX118" fmla="*/ 211455 w 1177099"/>
                <a:gd name="connsiteY118" fmla="*/ 1209485 h 1485995"/>
                <a:gd name="connsiteX119" fmla="*/ 308990 w 1177099"/>
                <a:gd name="connsiteY119" fmla="*/ 1235393 h 1485995"/>
                <a:gd name="connsiteX120" fmla="*/ 330326 w 1177099"/>
                <a:gd name="connsiteY120" fmla="*/ 1249109 h 1485995"/>
                <a:gd name="connsiteX121" fmla="*/ 339471 w 1177099"/>
                <a:gd name="connsiteY121" fmla="*/ 1274255 h 1485995"/>
                <a:gd name="connsiteX122" fmla="*/ 392716 w 1177099"/>
                <a:gd name="connsiteY122" fmla="*/ 1273493 h 1485995"/>
                <a:gd name="connsiteX123" fmla="*/ 415576 w 1177099"/>
                <a:gd name="connsiteY123" fmla="*/ 1259777 h 1485995"/>
                <a:gd name="connsiteX124" fmla="*/ 436150 w 1177099"/>
                <a:gd name="connsiteY124" fmla="*/ 1194245 h 1485995"/>
                <a:gd name="connsiteX125" fmla="*/ 484155 w 1177099"/>
                <a:gd name="connsiteY125" fmla="*/ 1169099 h 1485995"/>
                <a:gd name="connsiteX126" fmla="*/ 497872 w 1177099"/>
                <a:gd name="connsiteY126" fmla="*/ 1130237 h 1485995"/>
                <a:gd name="connsiteX127" fmla="*/ 531400 w 1177099"/>
                <a:gd name="connsiteY127" fmla="*/ 1128713 h 1485995"/>
                <a:gd name="connsiteX128" fmla="*/ 539782 w 1177099"/>
                <a:gd name="connsiteY128" fmla="*/ 1108139 h 1485995"/>
                <a:gd name="connsiteX129" fmla="*/ 563404 w 1177099"/>
                <a:gd name="connsiteY129" fmla="*/ 1092137 h 1485995"/>
                <a:gd name="connsiteX130" fmla="*/ 610171 w 1177099"/>
                <a:gd name="connsiteY130" fmla="*/ 1109663 h 1485995"/>
                <a:gd name="connsiteX131" fmla="*/ 642938 w 1177099"/>
                <a:gd name="connsiteY131" fmla="*/ 1060133 h 1485995"/>
                <a:gd name="connsiteX132" fmla="*/ 620839 w 1177099"/>
                <a:gd name="connsiteY132" fmla="*/ 1009841 h 1485995"/>
                <a:gd name="connsiteX133" fmla="*/ 632270 w 1177099"/>
                <a:gd name="connsiteY133" fmla="*/ 964883 h 1485995"/>
                <a:gd name="connsiteX134" fmla="*/ 621602 w 1177099"/>
                <a:gd name="connsiteY134" fmla="*/ 940594 h 1485995"/>
                <a:gd name="connsiteX135" fmla="*/ 607885 w 1177099"/>
                <a:gd name="connsiteY135" fmla="*/ 929069 h 1485995"/>
                <a:gd name="connsiteX136" fmla="*/ 585026 w 1177099"/>
                <a:gd name="connsiteY136" fmla="*/ 974027 h 1485995"/>
                <a:gd name="connsiteX137" fmla="*/ 572071 w 1177099"/>
                <a:gd name="connsiteY137" fmla="*/ 954214 h 1485995"/>
                <a:gd name="connsiteX138" fmla="*/ 545402 w 1177099"/>
                <a:gd name="connsiteY138" fmla="*/ 954977 h 1485995"/>
                <a:gd name="connsiteX139" fmla="*/ 525589 w 1177099"/>
                <a:gd name="connsiteY139" fmla="*/ 942022 h 1485995"/>
                <a:gd name="connsiteX140" fmla="*/ 508063 w 1177099"/>
                <a:gd name="connsiteY140" fmla="*/ 899255 h 1485995"/>
                <a:gd name="connsiteX141" fmla="*/ 523303 w 1177099"/>
                <a:gd name="connsiteY141" fmla="*/ 884777 h 1485995"/>
                <a:gd name="connsiteX142" fmla="*/ 562166 w 1177099"/>
                <a:gd name="connsiteY142" fmla="*/ 888587 h 1485995"/>
                <a:gd name="connsiteX143" fmla="*/ 596455 w 1177099"/>
                <a:gd name="connsiteY143" fmla="*/ 867251 h 1485995"/>
                <a:gd name="connsiteX144" fmla="*/ 615505 w 1177099"/>
                <a:gd name="connsiteY144" fmla="*/ 823055 h 1485995"/>
                <a:gd name="connsiteX145" fmla="*/ 617030 w 1177099"/>
                <a:gd name="connsiteY145" fmla="*/ 784193 h 1485995"/>
                <a:gd name="connsiteX146" fmla="*/ 630745 w 1177099"/>
                <a:gd name="connsiteY146" fmla="*/ 760571 h 1485995"/>
                <a:gd name="connsiteX147" fmla="*/ 658177 w 1177099"/>
                <a:gd name="connsiteY147" fmla="*/ 740759 h 1485995"/>
                <a:gd name="connsiteX148" fmla="*/ 654367 w 1177099"/>
                <a:gd name="connsiteY148" fmla="*/ 717899 h 1485995"/>
                <a:gd name="connsiteX149" fmla="*/ 638366 w 1177099"/>
                <a:gd name="connsiteY149" fmla="*/ 704945 h 1485995"/>
                <a:gd name="connsiteX150" fmla="*/ 604838 w 1177099"/>
                <a:gd name="connsiteY150" fmla="*/ 710279 h 1485995"/>
                <a:gd name="connsiteX151" fmla="*/ 595694 w 1177099"/>
                <a:gd name="connsiteY151" fmla="*/ 720185 h 1485995"/>
                <a:gd name="connsiteX152" fmla="*/ 571309 w 1177099"/>
                <a:gd name="connsiteY152" fmla="*/ 718661 h 1485995"/>
                <a:gd name="connsiteX153" fmla="*/ 559880 w 1177099"/>
                <a:gd name="connsiteY153" fmla="*/ 700373 h 1485995"/>
                <a:gd name="connsiteX154" fmla="*/ 483680 w 1177099"/>
                <a:gd name="connsiteY154" fmla="*/ 690467 h 1485995"/>
                <a:gd name="connsiteX155" fmla="*/ 432626 w 1177099"/>
                <a:gd name="connsiteY155" fmla="*/ 654653 h 1485995"/>
                <a:gd name="connsiteX156" fmla="*/ 365665 w 1177099"/>
                <a:gd name="connsiteY156" fmla="*/ 631793 h 1485995"/>
                <a:gd name="connsiteX157" fmla="*/ 364902 w 1177099"/>
                <a:gd name="connsiteY157" fmla="*/ 609600 h 1485995"/>
                <a:gd name="connsiteX158" fmla="*/ 342043 w 1177099"/>
                <a:gd name="connsiteY158" fmla="*/ 605028 h 1485995"/>
                <a:gd name="connsiteX159" fmla="*/ 314611 w 1177099"/>
                <a:gd name="connsiteY159" fmla="*/ 635508 h 1485995"/>
                <a:gd name="connsiteX160" fmla="*/ 292512 w 1177099"/>
                <a:gd name="connsiteY160" fmla="*/ 625602 h 1485995"/>
                <a:gd name="connsiteX161" fmla="*/ 275748 w 1177099"/>
                <a:gd name="connsiteY161" fmla="*/ 606552 h 1485995"/>
                <a:gd name="connsiteX162" fmla="*/ 287179 w 1177099"/>
                <a:gd name="connsiteY162" fmla="*/ 534924 h 1485995"/>
                <a:gd name="connsiteX163" fmla="*/ 104584 w 1177099"/>
                <a:gd name="connsiteY163" fmla="*/ 534924 h 1485995"/>
                <a:gd name="connsiteX164" fmla="*/ 104584 w 1177099"/>
                <a:gd name="connsiteY164" fmla="*/ 534924 h 1485995"/>
                <a:gd name="connsiteX165" fmla="*/ 107823 w 1177099"/>
                <a:gd name="connsiteY165" fmla="*/ 530543 h 1485995"/>
                <a:gd name="connsiteX166" fmla="*/ 107823 w 1177099"/>
                <a:gd name="connsiteY166" fmla="*/ 530543 h 1485995"/>
                <a:gd name="connsiteX167" fmla="*/ 174498 w 1177099"/>
                <a:gd name="connsiteY167" fmla="*/ 451866 h 1485995"/>
                <a:gd name="connsiteX168" fmla="*/ 224028 w 1177099"/>
                <a:gd name="connsiteY168" fmla="*/ 354902 h 1485995"/>
                <a:gd name="connsiteX169" fmla="*/ 265080 w 1177099"/>
                <a:gd name="connsiteY169" fmla="*/ 340709 h 1485995"/>
                <a:gd name="connsiteX170" fmla="*/ 280035 w 1177099"/>
                <a:gd name="connsiteY170" fmla="*/ 324803 h 1485995"/>
                <a:gd name="connsiteX171" fmla="*/ 282607 w 1177099"/>
                <a:gd name="connsiteY171" fmla="*/ 315373 h 1485995"/>
                <a:gd name="connsiteX172" fmla="*/ 274510 w 1177099"/>
                <a:gd name="connsiteY172" fmla="*/ 310896 h 1485995"/>
                <a:gd name="connsiteX173" fmla="*/ 329851 w 1177099"/>
                <a:gd name="connsiteY173" fmla="*/ 245078 h 1485995"/>
                <a:gd name="connsiteX174" fmla="*/ 334804 w 1177099"/>
                <a:gd name="connsiteY174" fmla="*/ 220599 h 14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177099" h="1485995">
                  <a:moveTo>
                    <a:pt x="369284" y="174498"/>
                  </a:moveTo>
                  <a:lnTo>
                    <a:pt x="389096" y="183356"/>
                  </a:lnTo>
                  <a:lnTo>
                    <a:pt x="424719" y="164211"/>
                  </a:lnTo>
                  <a:lnTo>
                    <a:pt x="435769" y="133160"/>
                  </a:lnTo>
                  <a:lnTo>
                    <a:pt x="476631" y="159449"/>
                  </a:lnTo>
                  <a:lnTo>
                    <a:pt x="500729" y="99441"/>
                  </a:lnTo>
                  <a:lnTo>
                    <a:pt x="559784" y="105632"/>
                  </a:lnTo>
                  <a:lnTo>
                    <a:pt x="585597" y="99727"/>
                  </a:lnTo>
                  <a:lnTo>
                    <a:pt x="583502" y="74581"/>
                  </a:lnTo>
                  <a:lnTo>
                    <a:pt x="633222" y="20479"/>
                  </a:lnTo>
                  <a:lnTo>
                    <a:pt x="674751" y="0"/>
                  </a:lnTo>
                  <a:lnTo>
                    <a:pt x="759237" y="94393"/>
                  </a:lnTo>
                  <a:lnTo>
                    <a:pt x="795433" y="90869"/>
                  </a:lnTo>
                  <a:lnTo>
                    <a:pt x="809816" y="67532"/>
                  </a:lnTo>
                  <a:lnTo>
                    <a:pt x="848106" y="75152"/>
                  </a:lnTo>
                  <a:lnTo>
                    <a:pt x="851059" y="4191"/>
                  </a:lnTo>
                  <a:lnTo>
                    <a:pt x="910494" y="7144"/>
                  </a:lnTo>
                  <a:lnTo>
                    <a:pt x="906780" y="62484"/>
                  </a:lnTo>
                  <a:lnTo>
                    <a:pt x="920782" y="80486"/>
                  </a:lnTo>
                  <a:lnTo>
                    <a:pt x="942023" y="88487"/>
                  </a:lnTo>
                  <a:lnTo>
                    <a:pt x="952309" y="66866"/>
                  </a:lnTo>
                  <a:lnTo>
                    <a:pt x="978884" y="63341"/>
                  </a:lnTo>
                  <a:lnTo>
                    <a:pt x="978884" y="63341"/>
                  </a:lnTo>
                  <a:lnTo>
                    <a:pt x="990219" y="64579"/>
                  </a:lnTo>
                  <a:lnTo>
                    <a:pt x="990219" y="64579"/>
                  </a:lnTo>
                  <a:lnTo>
                    <a:pt x="988409" y="95536"/>
                  </a:lnTo>
                  <a:lnTo>
                    <a:pt x="970121" y="111538"/>
                  </a:lnTo>
                  <a:lnTo>
                    <a:pt x="934688" y="110395"/>
                  </a:lnTo>
                  <a:lnTo>
                    <a:pt x="892397" y="140113"/>
                  </a:lnTo>
                  <a:lnTo>
                    <a:pt x="816959" y="239554"/>
                  </a:lnTo>
                  <a:lnTo>
                    <a:pt x="811245" y="338042"/>
                  </a:lnTo>
                  <a:lnTo>
                    <a:pt x="780383" y="414623"/>
                  </a:lnTo>
                  <a:lnTo>
                    <a:pt x="776954" y="453485"/>
                  </a:lnTo>
                  <a:lnTo>
                    <a:pt x="803243" y="493490"/>
                  </a:lnTo>
                  <a:lnTo>
                    <a:pt x="879824" y="559784"/>
                  </a:lnTo>
                  <a:lnTo>
                    <a:pt x="963263" y="655701"/>
                  </a:lnTo>
                  <a:lnTo>
                    <a:pt x="979265" y="657987"/>
                  </a:lnTo>
                  <a:lnTo>
                    <a:pt x="984981" y="638556"/>
                  </a:lnTo>
                  <a:lnTo>
                    <a:pt x="1007840" y="628269"/>
                  </a:lnTo>
                  <a:lnTo>
                    <a:pt x="1019270" y="644271"/>
                  </a:lnTo>
                  <a:lnTo>
                    <a:pt x="1018127" y="665988"/>
                  </a:lnTo>
                  <a:lnTo>
                    <a:pt x="997553" y="676275"/>
                  </a:lnTo>
                  <a:lnTo>
                    <a:pt x="994124" y="707136"/>
                  </a:lnTo>
                  <a:lnTo>
                    <a:pt x="995267" y="753999"/>
                  </a:lnTo>
                  <a:lnTo>
                    <a:pt x="1011270" y="781431"/>
                  </a:lnTo>
                  <a:lnTo>
                    <a:pt x="1022699" y="790575"/>
                  </a:lnTo>
                  <a:lnTo>
                    <a:pt x="1045559" y="763143"/>
                  </a:lnTo>
                  <a:lnTo>
                    <a:pt x="1069563" y="760857"/>
                  </a:lnTo>
                  <a:lnTo>
                    <a:pt x="1091279" y="774573"/>
                  </a:lnTo>
                  <a:lnTo>
                    <a:pt x="1125570" y="779145"/>
                  </a:lnTo>
                  <a:lnTo>
                    <a:pt x="1141476" y="826008"/>
                  </a:lnTo>
                  <a:lnTo>
                    <a:pt x="1141476" y="826008"/>
                  </a:lnTo>
                  <a:lnTo>
                    <a:pt x="1176338" y="905351"/>
                  </a:lnTo>
                  <a:lnTo>
                    <a:pt x="1177099" y="937260"/>
                  </a:lnTo>
                  <a:lnTo>
                    <a:pt x="1160335" y="945642"/>
                  </a:lnTo>
                  <a:lnTo>
                    <a:pt x="1151953" y="932021"/>
                  </a:lnTo>
                  <a:lnTo>
                    <a:pt x="1126807" y="933450"/>
                  </a:lnTo>
                  <a:lnTo>
                    <a:pt x="1081088" y="983933"/>
                  </a:lnTo>
                  <a:lnTo>
                    <a:pt x="998030" y="1002221"/>
                  </a:lnTo>
                  <a:lnTo>
                    <a:pt x="966026" y="1024319"/>
                  </a:lnTo>
                  <a:lnTo>
                    <a:pt x="956120" y="1046417"/>
                  </a:lnTo>
                  <a:lnTo>
                    <a:pt x="969073" y="1074611"/>
                  </a:lnTo>
                  <a:lnTo>
                    <a:pt x="947738" y="1116521"/>
                  </a:lnTo>
                  <a:lnTo>
                    <a:pt x="952309" y="1143953"/>
                  </a:lnTo>
                  <a:lnTo>
                    <a:pt x="944689" y="1154621"/>
                  </a:lnTo>
                  <a:lnTo>
                    <a:pt x="880681" y="1153097"/>
                  </a:lnTo>
                  <a:lnTo>
                    <a:pt x="837343" y="1137856"/>
                  </a:lnTo>
                  <a:lnTo>
                    <a:pt x="789337" y="1161479"/>
                  </a:lnTo>
                  <a:lnTo>
                    <a:pt x="775620" y="1177481"/>
                  </a:lnTo>
                  <a:lnTo>
                    <a:pt x="784765" y="1194245"/>
                  </a:lnTo>
                  <a:lnTo>
                    <a:pt x="803815" y="1204151"/>
                  </a:lnTo>
                  <a:lnTo>
                    <a:pt x="804577" y="1225487"/>
                  </a:lnTo>
                  <a:lnTo>
                    <a:pt x="790861" y="1247489"/>
                  </a:lnTo>
                  <a:lnTo>
                    <a:pt x="799243" y="1276636"/>
                  </a:lnTo>
                  <a:lnTo>
                    <a:pt x="799243" y="1276636"/>
                  </a:lnTo>
                  <a:lnTo>
                    <a:pt x="794481" y="1294829"/>
                  </a:lnTo>
                  <a:lnTo>
                    <a:pt x="717518" y="1329881"/>
                  </a:lnTo>
                  <a:lnTo>
                    <a:pt x="723328" y="1340168"/>
                  </a:lnTo>
                  <a:lnTo>
                    <a:pt x="775431" y="1338072"/>
                  </a:lnTo>
                  <a:lnTo>
                    <a:pt x="759333" y="1343882"/>
                  </a:lnTo>
                  <a:lnTo>
                    <a:pt x="761143" y="1356170"/>
                  </a:lnTo>
                  <a:lnTo>
                    <a:pt x="742855" y="1375505"/>
                  </a:lnTo>
                  <a:lnTo>
                    <a:pt x="725900" y="1380173"/>
                  </a:lnTo>
                  <a:lnTo>
                    <a:pt x="698945" y="1347978"/>
                  </a:lnTo>
                  <a:lnTo>
                    <a:pt x="664369" y="1374934"/>
                  </a:lnTo>
                  <a:lnTo>
                    <a:pt x="659797" y="1398842"/>
                  </a:lnTo>
                  <a:lnTo>
                    <a:pt x="677799" y="1405890"/>
                  </a:lnTo>
                  <a:lnTo>
                    <a:pt x="682847" y="1475994"/>
                  </a:lnTo>
                  <a:lnTo>
                    <a:pt x="682847" y="1475994"/>
                  </a:lnTo>
                  <a:lnTo>
                    <a:pt x="675703" y="1477423"/>
                  </a:lnTo>
                  <a:lnTo>
                    <a:pt x="675703" y="1477423"/>
                  </a:lnTo>
                  <a:lnTo>
                    <a:pt x="666178" y="1485995"/>
                  </a:lnTo>
                  <a:lnTo>
                    <a:pt x="612077" y="1483900"/>
                  </a:lnTo>
                  <a:lnTo>
                    <a:pt x="594740" y="1468946"/>
                  </a:lnTo>
                  <a:lnTo>
                    <a:pt x="545688" y="1451705"/>
                  </a:lnTo>
                  <a:lnTo>
                    <a:pt x="402622" y="1457611"/>
                  </a:lnTo>
                  <a:lnTo>
                    <a:pt x="370998" y="1395698"/>
                  </a:lnTo>
                  <a:lnTo>
                    <a:pt x="330137" y="1417892"/>
                  </a:lnTo>
                  <a:lnTo>
                    <a:pt x="304514" y="1393889"/>
                  </a:lnTo>
                  <a:lnTo>
                    <a:pt x="248412" y="1404747"/>
                  </a:lnTo>
                  <a:lnTo>
                    <a:pt x="222313" y="1396841"/>
                  </a:lnTo>
                  <a:lnTo>
                    <a:pt x="221170" y="1436846"/>
                  </a:lnTo>
                  <a:lnTo>
                    <a:pt x="157829" y="1433608"/>
                  </a:lnTo>
                  <a:lnTo>
                    <a:pt x="152400" y="1430750"/>
                  </a:lnTo>
                  <a:lnTo>
                    <a:pt x="164592" y="1385411"/>
                  </a:lnTo>
                  <a:lnTo>
                    <a:pt x="89249" y="1370552"/>
                  </a:lnTo>
                  <a:lnTo>
                    <a:pt x="69723" y="1417606"/>
                  </a:lnTo>
                  <a:lnTo>
                    <a:pt x="53721" y="1415225"/>
                  </a:lnTo>
                  <a:lnTo>
                    <a:pt x="54673" y="1390936"/>
                  </a:lnTo>
                  <a:lnTo>
                    <a:pt x="0" y="1331976"/>
                  </a:lnTo>
                  <a:lnTo>
                    <a:pt x="0" y="1331976"/>
                  </a:lnTo>
                  <a:lnTo>
                    <a:pt x="24574" y="1301210"/>
                  </a:lnTo>
                  <a:lnTo>
                    <a:pt x="24574" y="1301210"/>
                  </a:lnTo>
                  <a:lnTo>
                    <a:pt x="44577" y="1299781"/>
                  </a:lnTo>
                  <a:lnTo>
                    <a:pt x="60103" y="1282541"/>
                  </a:lnTo>
                  <a:lnTo>
                    <a:pt x="100774" y="1226915"/>
                  </a:lnTo>
                  <a:lnTo>
                    <a:pt x="99250" y="1208246"/>
                  </a:lnTo>
                  <a:lnTo>
                    <a:pt x="99250" y="1208246"/>
                  </a:lnTo>
                  <a:lnTo>
                    <a:pt x="211455" y="1209485"/>
                  </a:lnTo>
                  <a:lnTo>
                    <a:pt x="308990" y="1235393"/>
                  </a:lnTo>
                  <a:lnTo>
                    <a:pt x="330326" y="1249109"/>
                  </a:lnTo>
                  <a:lnTo>
                    <a:pt x="339471" y="1274255"/>
                  </a:lnTo>
                  <a:lnTo>
                    <a:pt x="392716" y="1273493"/>
                  </a:lnTo>
                  <a:lnTo>
                    <a:pt x="415576" y="1259777"/>
                  </a:lnTo>
                  <a:lnTo>
                    <a:pt x="436150" y="1194245"/>
                  </a:lnTo>
                  <a:lnTo>
                    <a:pt x="484155" y="1169099"/>
                  </a:lnTo>
                  <a:lnTo>
                    <a:pt x="497872" y="1130237"/>
                  </a:lnTo>
                  <a:lnTo>
                    <a:pt x="531400" y="1128713"/>
                  </a:lnTo>
                  <a:lnTo>
                    <a:pt x="539782" y="1108139"/>
                  </a:lnTo>
                  <a:lnTo>
                    <a:pt x="563404" y="1092137"/>
                  </a:lnTo>
                  <a:lnTo>
                    <a:pt x="610171" y="1109663"/>
                  </a:lnTo>
                  <a:lnTo>
                    <a:pt x="642938" y="1060133"/>
                  </a:lnTo>
                  <a:lnTo>
                    <a:pt x="620839" y="1009841"/>
                  </a:lnTo>
                  <a:lnTo>
                    <a:pt x="632270" y="964883"/>
                  </a:lnTo>
                  <a:lnTo>
                    <a:pt x="621602" y="940594"/>
                  </a:lnTo>
                  <a:lnTo>
                    <a:pt x="607885" y="929069"/>
                  </a:lnTo>
                  <a:lnTo>
                    <a:pt x="585026" y="974027"/>
                  </a:lnTo>
                  <a:lnTo>
                    <a:pt x="572071" y="954214"/>
                  </a:lnTo>
                  <a:lnTo>
                    <a:pt x="545402" y="954977"/>
                  </a:lnTo>
                  <a:lnTo>
                    <a:pt x="525589" y="942022"/>
                  </a:lnTo>
                  <a:lnTo>
                    <a:pt x="508063" y="899255"/>
                  </a:lnTo>
                  <a:lnTo>
                    <a:pt x="523303" y="884777"/>
                  </a:lnTo>
                  <a:lnTo>
                    <a:pt x="562166" y="888587"/>
                  </a:lnTo>
                  <a:lnTo>
                    <a:pt x="596455" y="867251"/>
                  </a:lnTo>
                  <a:lnTo>
                    <a:pt x="615505" y="823055"/>
                  </a:lnTo>
                  <a:lnTo>
                    <a:pt x="617030" y="784193"/>
                  </a:lnTo>
                  <a:lnTo>
                    <a:pt x="630745" y="760571"/>
                  </a:lnTo>
                  <a:lnTo>
                    <a:pt x="658177" y="740759"/>
                  </a:lnTo>
                  <a:lnTo>
                    <a:pt x="654367" y="717899"/>
                  </a:lnTo>
                  <a:lnTo>
                    <a:pt x="638366" y="704945"/>
                  </a:lnTo>
                  <a:lnTo>
                    <a:pt x="604838" y="710279"/>
                  </a:lnTo>
                  <a:lnTo>
                    <a:pt x="595694" y="720185"/>
                  </a:lnTo>
                  <a:lnTo>
                    <a:pt x="571309" y="718661"/>
                  </a:lnTo>
                  <a:lnTo>
                    <a:pt x="559880" y="700373"/>
                  </a:lnTo>
                  <a:lnTo>
                    <a:pt x="483680" y="690467"/>
                  </a:lnTo>
                  <a:lnTo>
                    <a:pt x="432626" y="654653"/>
                  </a:lnTo>
                  <a:lnTo>
                    <a:pt x="365665" y="631793"/>
                  </a:lnTo>
                  <a:lnTo>
                    <a:pt x="364902" y="609600"/>
                  </a:lnTo>
                  <a:lnTo>
                    <a:pt x="342043" y="605028"/>
                  </a:lnTo>
                  <a:lnTo>
                    <a:pt x="314611" y="635508"/>
                  </a:lnTo>
                  <a:lnTo>
                    <a:pt x="292512" y="625602"/>
                  </a:lnTo>
                  <a:lnTo>
                    <a:pt x="275748" y="606552"/>
                  </a:lnTo>
                  <a:lnTo>
                    <a:pt x="287179" y="534924"/>
                  </a:lnTo>
                  <a:lnTo>
                    <a:pt x="104584" y="534924"/>
                  </a:lnTo>
                  <a:lnTo>
                    <a:pt x="104584" y="534924"/>
                  </a:lnTo>
                  <a:lnTo>
                    <a:pt x="107823" y="530543"/>
                  </a:lnTo>
                  <a:lnTo>
                    <a:pt x="107823" y="530543"/>
                  </a:lnTo>
                  <a:lnTo>
                    <a:pt x="174498" y="451866"/>
                  </a:lnTo>
                  <a:lnTo>
                    <a:pt x="224028" y="354902"/>
                  </a:lnTo>
                  <a:lnTo>
                    <a:pt x="265080" y="340709"/>
                  </a:lnTo>
                  <a:lnTo>
                    <a:pt x="280035" y="324803"/>
                  </a:lnTo>
                  <a:lnTo>
                    <a:pt x="282607" y="315373"/>
                  </a:lnTo>
                  <a:lnTo>
                    <a:pt x="274510" y="310896"/>
                  </a:lnTo>
                  <a:lnTo>
                    <a:pt x="329851" y="245078"/>
                  </a:lnTo>
                  <a:lnTo>
                    <a:pt x="334804" y="2205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70EBB0B-A218-2C3A-C241-D56AA8C362B6}"/>
                </a:ext>
              </a:extLst>
            </p:cNvPr>
            <p:cNvSpPr/>
            <p:nvPr/>
          </p:nvSpPr>
          <p:spPr>
            <a:xfrm>
              <a:off x="8595550" y="5599557"/>
              <a:ext cx="913257" cy="872108"/>
            </a:xfrm>
            <a:custGeom>
              <a:avLst/>
              <a:gdLst>
                <a:gd name="connsiteX0" fmla="*/ 614553 w 913257"/>
                <a:gd name="connsiteY0" fmla="*/ 30480 h 872108"/>
                <a:gd name="connsiteX1" fmla="*/ 618649 w 913257"/>
                <a:gd name="connsiteY1" fmla="*/ 75724 h 872108"/>
                <a:gd name="connsiteX2" fmla="*/ 629317 w 913257"/>
                <a:gd name="connsiteY2" fmla="*/ 85630 h 872108"/>
                <a:gd name="connsiteX3" fmla="*/ 643795 w 913257"/>
                <a:gd name="connsiteY3" fmla="*/ 72676 h 872108"/>
                <a:gd name="connsiteX4" fmla="*/ 667417 w 913257"/>
                <a:gd name="connsiteY4" fmla="*/ 80296 h 872108"/>
                <a:gd name="connsiteX5" fmla="*/ 670465 w 913257"/>
                <a:gd name="connsiteY5" fmla="*/ 127540 h 872108"/>
                <a:gd name="connsiteX6" fmla="*/ 702469 w 913257"/>
                <a:gd name="connsiteY6" fmla="*/ 157924 h 872108"/>
                <a:gd name="connsiteX7" fmla="*/ 707041 w 913257"/>
                <a:gd name="connsiteY7" fmla="*/ 182308 h 872108"/>
                <a:gd name="connsiteX8" fmla="*/ 727520 w 913257"/>
                <a:gd name="connsiteY8" fmla="*/ 185356 h 872108"/>
                <a:gd name="connsiteX9" fmla="*/ 763334 w 913257"/>
                <a:gd name="connsiteY9" fmla="*/ 154114 h 872108"/>
                <a:gd name="connsiteX10" fmla="*/ 800672 w 913257"/>
                <a:gd name="connsiteY10" fmla="*/ 207454 h 872108"/>
                <a:gd name="connsiteX11" fmla="*/ 843344 w 913257"/>
                <a:gd name="connsiteY11" fmla="*/ 226504 h 872108"/>
                <a:gd name="connsiteX12" fmla="*/ 834962 w 913257"/>
                <a:gd name="connsiteY12" fmla="*/ 243269 h 872108"/>
                <a:gd name="connsiteX13" fmla="*/ 816673 w 913257"/>
                <a:gd name="connsiteY13" fmla="*/ 246316 h 872108"/>
                <a:gd name="connsiteX14" fmla="*/ 805244 w 913257"/>
                <a:gd name="connsiteY14" fmla="*/ 274511 h 872108"/>
                <a:gd name="connsiteX15" fmla="*/ 813626 w 913257"/>
                <a:gd name="connsiteY15" fmla="*/ 299656 h 872108"/>
                <a:gd name="connsiteX16" fmla="*/ 856298 w 913257"/>
                <a:gd name="connsiteY16" fmla="*/ 313372 h 872108"/>
                <a:gd name="connsiteX17" fmla="*/ 841057 w 913257"/>
                <a:gd name="connsiteY17" fmla="*/ 336232 h 872108"/>
                <a:gd name="connsiteX18" fmla="*/ 836486 w 913257"/>
                <a:gd name="connsiteY18" fmla="*/ 390525 h 872108"/>
                <a:gd name="connsiteX19" fmla="*/ 823532 w 913257"/>
                <a:gd name="connsiteY19" fmla="*/ 411861 h 872108"/>
                <a:gd name="connsiteX20" fmla="*/ 768668 w 913257"/>
                <a:gd name="connsiteY20" fmla="*/ 427768 h 872108"/>
                <a:gd name="connsiteX21" fmla="*/ 711613 w 913257"/>
                <a:gd name="connsiteY21" fmla="*/ 465106 h 872108"/>
                <a:gd name="connsiteX22" fmla="*/ 716852 w 913257"/>
                <a:gd name="connsiteY22" fmla="*/ 490251 h 872108"/>
                <a:gd name="connsiteX23" fmla="*/ 800672 w 913257"/>
                <a:gd name="connsiteY23" fmla="*/ 512350 h 872108"/>
                <a:gd name="connsiteX24" fmla="*/ 808292 w 913257"/>
                <a:gd name="connsiteY24" fmla="*/ 527590 h 872108"/>
                <a:gd name="connsiteX25" fmla="*/ 799910 w 913257"/>
                <a:gd name="connsiteY25" fmla="*/ 550450 h 872108"/>
                <a:gd name="connsiteX26" fmla="*/ 773239 w 913257"/>
                <a:gd name="connsiteY26" fmla="*/ 575596 h 872108"/>
                <a:gd name="connsiteX27" fmla="*/ 732092 w 913257"/>
                <a:gd name="connsiteY27" fmla="*/ 595408 h 872108"/>
                <a:gd name="connsiteX28" fmla="*/ 732092 w 913257"/>
                <a:gd name="connsiteY28" fmla="*/ 608362 h 872108"/>
                <a:gd name="connsiteX29" fmla="*/ 743522 w 913257"/>
                <a:gd name="connsiteY29" fmla="*/ 628174 h 872108"/>
                <a:gd name="connsiteX30" fmla="*/ 803720 w 913257"/>
                <a:gd name="connsiteY30" fmla="*/ 665512 h 872108"/>
                <a:gd name="connsiteX31" fmla="*/ 832676 w 913257"/>
                <a:gd name="connsiteY31" fmla="*/ 638080 h 872108"/>
                <a:gd name="connsiteX32" fmla="*/ 902494 w 913257"/>
                <a:gd name="connsiteY32" fmla="*/ 662654 h 872108"/>
                <a:gd name="connsiteX33" fmla="*/ 902494 w 913257"/>
                <a:gd name="connsiteY33" fmla="*/ 662654 h 872108"/>
                <a:gd name="connsiteX34" fmla="*/ 913257 w 913257"/>
                <a:gd name="connsiteY34" fmla="*/ 708184 h 872108"/>
                <a:gd name="connsiteX35" fmla="*/ 905542 w 913257"/>
                <a:gd name="connsiteY35" fmla="*/ 758952 h 872108"/>
                <a:gd name="connsiteX36" fmla="*/ 881825 w 913257"/>
                <a:gd name="connsiteY36" fmla="*/ 755523 h 872108"/>
                <a:gd name="connsiteX37" fmla="*/ 814197 w 913257"/>
                <a:gd name="connsiteY37" fmla="*/ 773335 h 872108"/>
                <a:gd name="connsiteX38" fmla="*/ 722090 w 913257"/>
                <a:gd name="connsiteY38" fmla="*/ 816007 h 872108"/>
                <a:gd name="connsiteX39" fmla="*/ 704279 w 913257"/>
                <a:gd name="connsiteY39" fmla="*/ 844486 h 872108"/>
                <a:gd name="connsiteX40" fmla="*/ 653415 w 913257"/>
                <a:gd name="connsiteY40" fmla="*/ 834676 h 872108"/>
                <a:gd name="connsiteX41" fmla="*/ 605504 w 913257"/>
                <a:gd name="connsiteY41" fmla="*/ 786860 h 872108"/>
                <a:gd name="connsiteX42" fmla="*/ 585978 w 913257"/>
                <a:gd name="connsiteY42" fmla="*/ 785717 h 872108"/>
                <a:gd name="connsiteX43" fmla="*/ 548640 w 913257"/>
                <a:gd name="connsiteY43" fmla="*/ 801910 h 872108"/>
                <a:gd name="connsiteX44" fmla="*/ 517874 w 913257"/>
                <a:gd name="connsiteY44" fmla="*/ 732663 h 872108"/>
                <a:gd name="connsiteX45" fmla="*/ 435959 w 913257"/>
                <a:gd name="connsiteY45" fmla="*/ 726091 h 872108"/>
                <a:gd name="connsiteX46" fmla="*/ 439198 w 913257"/>
                <a:gd name="connsiteY46" fmla="*/ 763810 h 872108"/>
                <a:gd name="connsiteX47" fmla="*/ 388715 w 913257"/>
                <a:gd name="connsiteY47" fmla="*/ 790670 h 872108"/>
                <a:gd name="connsiteX48" fmla="*/ 360331 w 913257"/>
                <a:gd name="connsiteY48" fmla="*/ 787146 h 872108"/>
                <a:gd name="connsiteX49" fmla="*/ 304515 w 913257"/>
                <a:gd name="connsiteY49" fmla="*/ 815721 h 872108"/>
                <a:gd name="connsiteX50" fmla="*/ 259652 w 913257"/>
                <a:gd name="connsiteY50" fmla="*/ 861441 h 872108"/>
                <a:gd name="connsiteX51" fmla="*/ 219933 w 913257"/>
                <a:gd name="connsiteY51" fmla="*/ 858012 h 872108"/>
                <a:gd name="connsiteX52" fmla="*/ 171545 w 913257"/>
                <a:gd name="connsiteY52" fmla="*/ 872109 h 872108"/>
                <a:gd name="connsiteX53" fmla="*/ 157067 w 913257"/>
                <a:gd name="connsiteY53" fmla="*/ 866394 h 872108"/>
                <a:gd name="connsiteX54" fmla="*/ 163163 w 913257"/>
                <a:gd name="connsiteY54" fmla="*/ 834676 h 872108"/>
                <a:gd name="connsiteX55" fmla="*/ 132874 w 913257"/>
                <a:gd name="connsiteY55" fmla="*/ 809339 h 872108"/>
                <a:gd name="connsiteX56" fmla="*/ 132112 w 913257"/>
                <a:gd name="connsiteY56" fmla="*/ 789527 h 872108"/>
                <a:gd name="connsiteX57" fmla="*/ 53436 w 913257"/>
                <a:gd name="connsiteY57" fmla="*/ 781717 h 872108"/>
                <a:gd name="connsiteX58" fmla="*/ 53245 w 913257"/>
                <a:gd name="connsiteY58" fmla="*/ 730948 h 872108"/>
                <a:gd name="connsiteX59" fmla="*/ 11716 w 913257"/>
                <a:gd name="connsiteY59" fmla="*/ 694944 h 872108"/>
                <a:gd name="connsiteX60" fmla="*/ 0 w 913257"/>
                <a:gd name="connsiteY60" fmla="*/ 638460 h 872108"/>
                <a:gd name="connsiteX61" fmla="*/ 0 w 913257"/>
                <a:gd name="connsiteY61" fmla="*/ 638460 h 872108"/>
                <a:gd name="connsiteX62" fmla="*/ 6572 w 913257"/>
                <a:gd name="connsiteY62" fmla="*/ 613410 h 872108"/>
                <a:gd name="connsiteX63" fmla="*/ 52292 w 913257"/>
                <a:gd name="connsiteY63" fmla="*/ 598170 h 872108"/>
                <a:gd name="connsiteX64" fmla="*/ 72104 w 913257"/>
                <a:gd name="connsiteY64" fmla="*/ 534162 h 872108"/>
                <a:gd name="connsiteX65" fmla="*/ 130016 w 913257"/>
                <a:gd name="connsiteY65" fmla="*/ 531114 h 872108"/>
                <a:gd name="connsiteX66" fmla="*/ 133065 w 913257"/>
                <a:gd name="connsiteY66" fmla="*/ 508254 h 872108"/>
                <a:gd name="connsiteX67" fmla="*/ 107156 w 913257"/>
                <a:gd name="connsiteY67" fmla="*/ 482346 h 872108"/>
                <a:gd name="connsiteX68" fmla="*/ 101061 w 913257"/>
                <a:gd name="connsiteY68" fmla="*/ 464058 h 872108"/>
                <a:gd name="connsiteX69" fmla="*/ 110204 w 913257"/>
                <a:gd name="connsiteY69" fmla="*/ 451866 h 872108"/>
                <a:gd name="connsiteX70" fmla="*/ 133065 w 913257"/>
                <a:gd name="connsiteY70" fmla="*/ 453390 h 872108"/>
                <a:gd name="connsiteX71" fmla="*/ 157449 w 913257"/>
                <a:gd name="connsiteY71" fmla="*/ 479298 h 872108"/>
                <a:gd name="connsiteX72" fmla="*/ 233649 w 913257"/>
                <a:gd name="connsiteY72" fmla="*/ 485394 h 872108"/>
                <a:gd name="connsiteX73" fmla="*/ 250413 w 913257"/>
                <a:gd name="connsiteY73" fmla="*/ 471678 h 872108"/>
                <a:gd name="connsiteX74" fmla="*/ 251936 w 913257"/>
                <a:gd name="connsiteY74" fmla="*/ 445770 h 872108"/>
                <a:gd name="connsiteX75" fmla="*/ 227552 w 913257"/>
                <a:gd name="connsiteY75" fmla="*/ 421386 h 872108"/>
                <a:gd name="connsiteX76" fmla="*/ 152876 w 913257"/>
                <a:gd name="connsiteY76" fmla="*/ 409194 h 872108"/>
                <a:gd name="connsiteX77" fmla="*/ 134588 w 913257"/>
                <a:gd name="connsiteY77" fmla="*/ 384905 h 872108"/>
                <a:gd name="connsiteX78" fmla="*/ 87345 w 913257"/>
                <a:gd name="connsiteY78" fmla="*/ 358997 h 872108"/>
                <a:gd name="connsiteX79" fmla="*/ 50768 w 913257"/>
                <a:gd name="connsiteY79" fmla="*/ 311753 h 872108"/>
                <a:gd name="connsiteX80" fmla="*/ 50768 w 913257"/>
                <a:gd name="connsiteY80" fmla="*/ 285845 h 872108"/>
                <a:gd name="connsiteX81" fmla="*/ 76676 w 913257"/>
                <a:gd name="connsiteY81" fmla="*/ 261461 h 872108"/>
                <a:gd name="connsiteX82" fmla="*/ 62961 w 913257"/>
                <a:gd name="connsiteY82" fmla="*/ 202025 h 872108"/>
                <a:gd name="connsiteX83" fmla="*/ 66008 w 913257"/>
                <a:gd name="connsiteY83" fmla="*/ 154781 h 872108"/>
                <a:gd name="connsiteX84" fmla="*/ 46577 w 913257"/>
                <a:gd name="connsiteY84" fmla="*/ 124111 h 872108"/>
                <a:gd name="connsiteX85" fmla="*/ 46577 w 913257"/>
                <a:gd name="connsiteY85" fmla="*/ 124111 h 872108"/>
                <a:gd name="connsiteX86" fmla="*/ 63055 w 913257"/>
                <a:gd name="connsiteY86" fmla="*/ 115919 h 872108"/>
                <a:gd name="connsiteX87" fmla="*/ 75724 w 913257"/>
                <a:gd name="connsiteY87" fmla="*/ 81439 h 872108"/>
                <a:gd name="connsiteX88" fmla="*/ 104013 w 913257"/>
                <a:gd name="connsiteY88" fmla="*/ 52102 h 872108"/>
                <a:gd name="connsiteX89" fmla="*/ 95917 w 913257"/>
                <a:gd name="connsiteY89" fmla="*/ 37338 h 872108"/>
                <a:gd name="connsiteX90" fmla="*/ 104966 w 913257"/>
                <a:gd name="connsiteY90" fmla="*/ 10382 h 872108"/>
                <a:gd name="connsiteX91" fmla="*/ 104966 w 913257"/>
                <a:gd name="connsiteY91" fmla="*/ 10382 h 872108"/>
                <a:gd name="connsiteX92" fmla="*/ 165068 w 913257"/>
                <a:gd name="connsiteY92" fmla="*/ 16764 h 872108"/>
                <a:gd name="connsiteX93" fmla="*/ 187929 w 913257"/>
                <a:gd name="connsiteY93" fmla="*/ 41148 h 872108"/>
                <a:gd name="connsiteX94" fmla="*/ 267176 w 913257"/>
                <a:gd name="connsiteY94" fmla="*/ 53340 h 872108"/>
                <a:gd name="connsiteX95" fmla="*/ 273272 w 913257"/>
                <a:gd name="connsiteY95" fmla="*/ 70104 h 872108"/>
                <a:gd name="connsiteX96" fmla="*/ 294608 w 913257"/>
                <a:gd name="connsiteY96" fmla="*/ 82296 h 872108"/>
                <a:gd name="connsiteX97" fmla="*/ 346329 w 913257"/>
                <a:gd name="connsiteY97" fmla="*/ 108109 h 872108"/>
                <a:gd name="connsiteX98" fmla="*/ 381381 w 913257"/>
                <a:gd name="connsiteY98" fmla="*/ 111157 h 872108"/>
                <a:gd name="connsiteX99" fmla="*/ 392049 w 913257"/>
                <a:gd name="connsiteY99" fmla="*/ 71628 h 872108"/>
                <a:gd name="connsiteX100" fmla="*/ 422529 w 913257"/>
                <a:gd name="connsiteY100" fmla="*/ 38100 h 872108"/>
                <a:gd name="connsiteX101" fmla="*/ 506349 w 913257"/>
                <a:gd name="connsiteY101" fmla="*/ 13716 h 872108"/>
                <a:gd name="connsiteX102" fmla="*/ 538353 w 913257"/>
                <a:gd name="connsiteY102" fmla="*/ 32004 h 872108"/>
                <a:gd name="connsiteX103" fmla="*/ 561213 w 913257"/>
                <a:gd name="connsiteY103" fmla="*/ 0 h 872108"/>
                <a:gd name="connsiteX104" fmla="*/ 594741 w 913257"/>
                <a:gd name="connsiteY104" fmla="*/ 32004 h 87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913257" h="872108">
                  <a:moveTo>
                    <a:pt x="614553" y="30480"/>
                  </a:moveTo>
                  <a:lnTo>
                    <a:pt x="618649" y="75724"/>
                  </a:lnTo>
                  <a:lnTo>
                    <a:pt x="629317" y="85630"/>
                  </a:lnTo>
                  <a:lnTo>
                    <a:pt x="643795" y="72676"/>
                  </a:lnTo>
                  <a:lnTo>
                    <a:pt x="667417" y="80296"/>
                  </a:lnTo>
                  <a:lnTo>
                    <a:pt x="670465" y="127540"/>
                  </a:lnTo>
                  <a:lnTo>
                    <a:pt x="702469" y="157924"/>
                  </a:lnTo>
                  <a:lnTo>
                    <a:pt x="707041" y="182308"/>
                  </a:lnTo>
                  <a:lnTo>
                    <a:pt x="727520" y="185356"/>
                  </a:lnTo>
                  <a:lnTo>
                    <a:pt x="763334" y="154114"/>
                  </a:lnTo>
                  <a:lnTo>
                    <a:pt x="800672" y="207454"/>
                  </a:lnTo>
                  <a:lnTo>
                    <a:pt x="843344" y="226504"/>
                  </a:lnTo>
                  <a:lnTo>
                    <a:pt x="834962" y="243269"/>
                  </a:lnTo>
                  <a:lnTo>
                    <a:pt x="816673" y="246316"/>
                  </a:lnTo>
                  <a:lnTo>
                    <a:pt x="805244" y="274511"/>
                  </a:lnTo>
                  <a:lnTo>
                    <a:pt x="813626" y="299656"/>
                  </a:lnTo>
                  <a:lnTo>
                    <a:pt x="856298" y="313372"/>
                  </a:lnTo>
                  <a:lnTo>
                    <a:pt x="841057" y="336232"/>
                  </a:lnTo>
                  <a:lnTo>
                    <a:pt x="836486" y="390525"/>
                  </a:lnTo>
                  <a:lnTo>
                    <a:pt x="823532" y="411861"/>
                  </a:lnTo>
                  <a:lnTo>
                    <a:pt x="768668" y="427768"/>
                  </a:lnTo>
                  <a:lnTo>
                    <a:pt x="711613" y="465106"/>
                  </a:lnTo>
                  <a:lnTo>
                    <a:pt x="716852" y="490251"/>
                  </a:lnTo>
                  <a:lnTo>
                    <a:pt x="800672" y="512350"/>
                  </a:lnTo>
                  <a:lnTo>
                    <a:pt x="808292" y="527590"/>
                  </a:lnTo>
                  <a:lnTo>
                    <a:pt x="799910" y="550450"/>
                  </a:lnTo>
                  <a:lnTo>
                    <a:pt x="773239" y="575596"/>
                  </a:lnTo>
                  <a:lnTo>
                    <a:pt x="732092" y="595408"/>
                  </a:lnTo>
                  <a:lnTo>
                    <a:pt x="732092" y="608362"/>
                  </a:lnTo>
                  <a:lnTo>
                    <a:pt x="743522" y="628174"/>
                  </a:lnTo>
                  <a:lnTo>
                    <a:pt x="803720" y="665512"/>
                  </a:lnTo>
                  <a:lnTo>
                    <a:pt x="832676" y="638080"/>
                  </a:lnTo>
                  <a:lnTo>
                    <a:pt x="902494" y="662654"/>
                  </a:lnTo>
                  <a:lnTo>
                    <a:pt x="902494" y="662654"/>
                  </a:lnTo>
                  <a:lnTo>
                    <a:pt x="913257" y="708184"/>
                  </a:lnTo>
                  <a:lnTo>
                    <a:pt x="905542" y="758952"/>
                  </a:lnTo>
                  <a:lnTo>
                    <a:pt x="881825" y="755523"/>
                  </a:lnTo>
                  <a:lnTo>
                    <a:pt x="814197" y="773335"/>
                  </a:lnTo>
                  <a:lnTo>
                    <a:pt x="722090" y="816007"/>
                  </a:lnTo>
                  <a:lnTo>
                    <a:pt x="704279" y="844486"/>
                  </a:lnTo>
                  <a:lnTo>
                    <a:pt x="653415" y="834676"/>
                  </a:lnTo>
                  <a:lnTo>
                    <a:pt x="605504" y="786860"/>
                  </a:lnTo>
                  <a:lnTo>
                    <a:pt x="585978" y="785717"/>
                  </a:lnTo>
                  <a:lnTo>
                    <a:pt x="548640" y="801910"/>
                  </a:lnTo>
                  <a:lnTo>
                    <a:pt x="517874" y="732663"/>
                  </a:lnTo>
                  <a:lnTo>
                    <a:pt x="435959" y="726091"/>
                  </a:lnTo>
                  <a:lnTo>
                    <a:pt x="439198" y="763810"/>
                  </a:lnTo>
                  <a:lnTo>
                    <a:pt x="388715" y="790670"/>
                  </a:lnTo>
                  <a:lnTo>
                    <a:pt x="360331" y="787146"/>
                  </a:lnTo>
                  <a:lnTo>
                    <a:pt x="304515" y="815721"/>
                  </a:lnTo>
                  <a:lnTo>
                    <a:pt x="259652" y="861441"/>
                  </a:lnTo>
                  <a:lnTo>
                    <a:pt x="219933" y="858012"/>
                  </a:lnTo>
                  <a:lnTo>
                    <a:pt x="171545" y="872109"/>
                  </a:lnTo>
                  <a:lnTo>
                    <a:pt x="157067" y="866394"/>
                  </a:lnTo>
                  <a:lnTo>
                    <a:pt x="163163" y="834676"/>
                  </a:lnTo>
                  <a:lnTo>
                    <a:pt x="132874" y="809339"/>
                  </a:lnTo>
                  <a:lnTo>
                    <a:pt x="132112" y="789527"/>
                  </a:lnTo>
                  <a:lnTo>
                    <a:pt x="53436" y="781717"/>
                  </a:lnTo>
                  <a:lnTo>
                    <a:pt x="53245" y="730948"/>
                  </a:lnTo>
                  <a:lnTo>
                    <a:pt x="11716" y="694944"/>
                  </a:lnTo>
                  <a:lnTo>
                    <a:pt x="0" y="638460"/>
                  </a:lnTo>
                  <a:lnTo>
                    <a:pt x="0" y="638460"/>
                  </a:lnTo>
                  <a:lnTo>
                    <a:pt x="6572" y="613410"/>
                  </a:lnTo>
                  <a:lnTo>
                    <a:pt x="52292" y="598170"/>
                  </a:lnTo>
                  <a:lnTo>
                    <a:pt x="72104" y="534162"/>
                  </a:lnTo>
                  <a:lnTo>
                    <a:pt x="130016" y="531114"/>
                  </a:lnTo>
                  <a:lnTo>
                    <a:pt x="133065" y="508254"/>
                  </a:lnTo>
                  <a:lnTo>
                    <a:pt x="107156" y="482346"/>
                  </a:lnTo>
                  <a:lnTo>
                    <a:pt x="101061" y="464058"/>
                  </a:lnTo>
                  <a:lnTo>
                    <a:pt x="110204" y="451866"/>
                  </a:lnTo>
                  <a:lnTo>
                    <a:pt x="133065" y="453390"/>
                  </a:lnTo>
                  <a:lnTo>
                    <a:pt x="157449" y="479298"/>
                  </a:lnTo>
                  <a:lnTo>
                    <a:pt x="233649" y="485394"/>
                  </a:lnTo>
                  <a:lnTo>
                    <a:pt x="250413" y="471678"/>
                  </a:lnTo>
                  <a:lnTo>
                    <a:pt x="251936" y="445770"/>
                  </a:lnTo>
                  <a:lnTo>
                    <a:pt x="227552" y="421386"/>
                  </a:lnTo>
                  <a:lnTo>
                    <a:pt x="152876" y="409194"/>
                  </a:lnTo>
                  <a:lnTo>
                    <a:pt x="134588" y="384905"/>
                  </a:lnTo>
                  <a:lnTo>
                    <a:pt x="87345" y="358997"/>
                  </a:lnTo>
                  <a:lnTo>
                    <a:pt x="50768" y="311753"/>
                  </a:lnTo>
                  <a:lnTo>
                    <a:pt x="50768" y="285845"/>
                  </a:lnTo>
                  <a:lnTo>
                    <a:pt x="76676" y="261461"/>
                  </a:lnTo>
                  <a:lnTo>
                    <a:pt x="62961" y="202025"/>
                  </a:lnTo>
                  <a:lnTo>
                    <a:pt x="66008" y="154781"/>
                  </a:lnTo>
                  <a:lnTo>
                    <a:pt x="46577" y="124111"/>
                  </a:lnTo>
                  <a:lnTo>
                    <a:pt x="46577" y="124111"/>
                  </a:lnTo>
                  <a:lnTo>
                    <a:pt x="63055" y="115919"/>
                  </a:lnTo>
                  <a:lnTo>
                    <a:pt x="75724" y="81439"/>
                  </a:lnTo>
                  <a:lnTo>
                    <a:pt x="104013" y="52102"/>
                  </a:lnTo>
                  <a:lnTo>
                    <a:pt x="95917" y="37338"/>
                  </a:lnTo>
                  <a:lnTo>
                    <a:pt x="104966" y="10382"/>
                  </a:lnTo>
                  <a:lnTo>
                    <a:pt x="104966" y="10382"/>
                  </a:lnTo>
                  <a:lnTo>
                    <a:pt x="165068" y="16764"/>
                  </a:lnTo>
                  <a:lnTo>
                    <a:pt x="187929" y="41148"/>
                  </a:lnTo>
                  <a:lnTo>
                    <a:pt x="267176" y="53340"/>
                  </a:lnTo>
                  <a:lnTo>
                    <a:pt x="273272" y="70104"/>
                  </a:lnTo>
                  <a:lnTo>
                    <a:pt x="294608" y="82296"/>
                  </a:lnTo>
                  <a:lnTo>
                    <a:pt x="346329" y="108109"/>
                  </a:lnTo>
                  <a:lnTo>
                    <a:pt x="381381" y="111157"/>
                  </a:lnTo>
                  <a:lnTo>
                    <a:pt x="392049" y="71628"/>
                  </a:lnTo>
                  <a:lnTo>
                    <a:pt x="422529" y="38100"/>
                  </a:lnTo>
                  <a:lnTo>
                    <a:pt x="506349" y="13716"/>
                  </a:lnTo>
                  <a:lnTo>
                    <a:pt x="538353" y="32004"/>
                  </a:lnTo>
                  <a:lnTo>
                    <a:pt x="561213" y="0"/>
                  </a:lnTo>
                  <a:lnTo>
                    <a:pt x="594741" y="32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283BDB-46FB-E25C-E5DB-6B0F9D991D89}"/>
                </a:ext>
              </a:extLst>
            </p:cNvPr>
            <p:cNvSpPr/>
            <p:nvPr/>
          </p:nvSpPr>
          <p:spPr>
            <a:xfrm>
              <a:off x="10770679" y="2462593"/>
              <a:ext cx="726471" cy="553974"/>
            </a:xfrm>
            <a:custGeom>
              <a:avLst/>
              <a:gdLst>
                <a:gd name="connsiteX0" fmla="*/ 340233 w 726471"/>
                <a:gd name="connsiteY0" fmla="*/ 28004 h 553974"/>
                <a:gd name="connsiteX1" fmla="*/ 441484 w 726471"/>
                <a:gd name="connsiteY1" fmla="*/ 25146 h 553974"/>
                <a:gd name="connsiteX2" fmla="*/ 496348 w 726471"/>
                <a:gd name="connsiteY2" fmla="*/ 0 h 553974"/>
                <a:gd name="connsiteX3" fmla="*/ 513873 w 726471"/>
                <a:gd name="connsiteY3" fmla="*/ 12192 h 553974"/>
                <a:gd name="connsiteX4" fmla="*/ 551973 w 726471"/>
                <a:gd name="connsiteY4" fmla="*/ 76962 h 553974"/>
                <a:gd name="connsiteX5" fmla="*/ 578644 w 726471"/>
                <a:gd name="connsiteY5" fmla="*/ 89154 h 553974"/>
                <a:gd name="connsiteX6" fmla="*/ 583978 w 726471"/>
                <a:gd name="connsiteY6" fmla="*/ 112776 h 553974"/>
                <a:gd name="connsiteX7" fmla="*/ 556546 w 726471"/>
                <a:gd name="connsiteY7" fmla="*/ 133350 h 553974"/>
                <a:gd name="connsiteX8" fmla="*/ 561118 w 726471"/>
                <a:gd name="connsiteY8" fmla="*/ 150114 h 553974"/>
                <a:gd name="connsiteX9" fmla="*/ 639603 w 726471"/>
                <a:gd name="connsiteY9" fmla="*/ 157734 h 553974"/>
                <a:gd name="connsiteX10" fmla="*/ 667798 w 726471"/>
                <a:gd name="connsiteY10" fmla="*/ 194310 h 553974"/>
                <a:gd name="connsiteX11" fmla="*/ 661702 w 726471"/>
                <a:gd name="connsiteY11" fmla="*/ 208788 h 553974"/>
                <a:gd name="connsiteX12" fmla="*/ 607600 w 726471"/>
                <a:gd name="connsiteY12" fmla="*/ 210312 h 553974"/>
                <a:gd name="connsiteX13" fmla="*/ 586264 w 726471"/>
                <a:gd name="connsiteY13" fmla="*/ 224028 h 553974"/>
                <a:gd name="connsiteX14" fmla="*/ 584739 w 726471"/>
                <a:gd name="connsiteY14" fmla="*/ 241554 h 553974"/>
                <a:gd name="connsiteX15" fmla="*/ 618268 w 726471"/>
                <a:gd name="connsiteY15" fmla="*/ 290322 h 553974"/>
                <a:gd name="connsiteX16" fmla="*/ 665512 w 726471"/>
                <a:gd name="connsiteY16" fmla="*/ 312420 h 553974"/>
                <a:gd name="connsiteX17" fmla="*/ 699039 w 726471"/>
                <a:gd name="connsiteY17" fmla="*/ 259080 h 553974"/>
                <a:gd name="connsiteX18" fmla="*/ 713518 w 726471"/>
                <a:gd name="connsiteY18" fmla="*/ 262890 h 553974"/>
                <a:gd name="connsiteX19" fmla="*/ 726471 w 726471"/>
                <a:gd name="connsiteY19" fmla="*/ 297180 h 553974"/>
                <a:gd name="connsiteX20" fmla="*/ 720375 w 726471"/>
                <a:gd name="connsiteY20" fmla="*/ 317754 h 553974"/>
                <a:gd name="connsiteX21" fmla="*/ 656368 w 726471"/>
                <a:gd name="connsiteY21" fmla="*/ 366522 h 553974"/>
                <a:gd name="connsiteX22" fmla="*/ 656368 w 726471"/>
                <a:gd name="connsiteY22" fmla="*/ 366522 h 553974"/>
                <a:gd name="connsiteX23" fmla="*/ 613696 w 726471"/>
                <a:gd name="connsiteY23" fmla="*/ 370332 h 553974"/>
                <a:gd name="connsiteX24" fmla="*/ 596932 w 726471"/>
                <a:gd name="connsiteY24" fmla="*/ 356616 h 553974"/>
                <a:gd name="connsiteX25" fmla="*/ 583978 w 726471"/>
                <a:gd name="connsiteY25" fmla="*/ 358140 h 553974"/>
                <a:gd name="connsiteX26" fmla="*/ 571785 w 726471"/>
                <a:gd name="connsiteY26" fmla="*/ 391573 h 553974"/>
                <a:gd name="connsiteX27" fmla="*/ 557307 w 726471"/>
                <a:gd name="connsiteY27" fmla="*/ 397669 h 553974"/>
                <a:gd name="connsiteX28" fmla="*/ 517684 w 726471"/>
                <a:gd name="connsiteY28" fmla="*/ 383286 h 553974"/>
                <a:gd name="connsiteX29" fmla="*/ 481489 w 726471"/>
                <a:gd name="connsiteY29" fmla="*/ 411861 h 553974"/>
                <a:gd name="connsiteX30" fmla="*/ 475297 w 726471"/>
                <a:gd name="connsiteY30" fmla="*/ 427863 h 553974"/>
                <a:gd name="connsiteX31" fmla="*/ 481489 w 726471"/>
                <a:gd name="connsiteY31" fmla="*/ 435293 h 553974"/>
                <a:gd name="connsiteX32" fmla="*/ 457771 w 726471"/>
                <a:gd name="connsiteY32" fmla="*/ 455581 h 553974"/>
                <a:gd name="connsiteX33" fmla="*/ 457771 w 726471"/>
                <a:gd name="connsiteY33" fmla="*/ 455581 h 553974"/>
                <a:gd name="connsiteX34" fmla="*/ 438435 w 726471"/>
                <a:gd name="connsiteY34" fmla="*/ 440722 h 553974"/>
                <a:gd name="connsiteX35" fmla="*/ 356330 w 726471"/>
                <a:gd name="connsiteY35" fmla="*/ 442722 h 553974"/>
                <a:gd name="connsiteX36" fmla="*/ 319373 w 726471"/>
                <a:gd name="connsiteY36" fmla="*/ 476345 h 553974"/>
                <a:gd name="connsiteX37" fmla="*/ 294131 w 726471"/>
                <a:gd name="connsiteY37" fmla="*/ 484061 h 553974"/>
                <a:gd name="connsiteX38" fmla="*/ 288036 w 726471"/>
                <a:gd name="connsiteY38" fmla="*/ 539401 h 553974"/>
                <a:gd name="connsiteX39" fmla="*/ 258318 w 726471"/>
                <a:gd name="connsiteY39" fmla="*/ 551879 h 553974"/>
                <a:gd name="connsiteX40" fmla="*/ 237934 w 726471"/>
                <a:gd name="connsiteY40" fmla="*/ 553974 h 553974"/>
                <a:gd name="connsiteX41" fmla="*/ 239839 w 726471"/>
                <a:gd name="connsiteY41" fmla="*/ 524256 h 553974"/>
                <a:gd name="connsiteX42" fmla="*/ 228314 w 726471"/>
                <a:gd name="connsiteY42" fmla="*/ 495681 h 553974"/>
                <a:gd name="connsiteX43" fmla="*/ 208788 w 726471"/>
                <a:gd name="connsiteY43" fmla="*/ 483203 h 553974"/>
                <a:gd name="connsiteX44" fmla="*/ 134493 w 726471"/>
                <a:gd name="connsiteY44" fmla="*/ 531971 h 553974"/>
                <a:gd name="connsiteX45" fmla="*/ 128968 w 726471"/>
                <a:gd name="connsiteY45" fmla="*/ 513207 h 553974"/>
                <a:gd name="connsiteX46" fmla="*/ 113252 w 726471"/>
                <a:gd name="connsiteY46" fmla="*/ 517684 h 553974"/>
                <a:gd name="connsiteX47" fmla="*/ 96393 w 726471"/>
                <a:gd name="connsiteY47" fmla="*/ 501301 h 553974"/>
                <a:gd name="connsiteX48" fmla="*/ 89344 w 726471"/>
                <a:gd name="connsiteY48" fmla="*/ 510826 h 553974"/>
                <a:gd name="connsiteX49" fmla="*/ 80010 w 726471"/>
                <a:gd name="connsiteY49" fmla="*/ 495967 h 553974"/>
                <a:gd name="connsiteX50" fmla="*/ 66103 w 726471"/>
                <a:gd name="connsiteY50" fmla="*/ 493300 h 553974"/>
                <a:gd name="connsiteX51" fmla="*/ 62769 w 726471"/>
                <a:gd name="connsiteY51" fmla="*/ 513207 h 553974"/>
                <a:gd name="connsiteX52" fmla="*/ 43624 w 726471"/>
                <a:gd name="connsiteY52" fmla="*/ 520922 h 553974"/>
                <a:gd name="connsiteX53" fmla="*/ 43624 w 726471"/>
                <a:gd name="connsiteY53" fmla="*/ 520922 h 553974"/>
                <a:gd name="connsiteX54" fmla="*/ 14478 w 726471"/>
                <a:gd name="connsiteY54" fmla="*/ 480155 h 553974"/>
                <a:gd name="connsiteX55" fmla="*/ 32004 w 726471"/>
                <a:gd name="connsiteY55" fmla="*/ 450533 h 553974"/>
                <a:gd name="connsiteX56" fmla="*/ 12192 w 726471"/>
                <a:gd name="connsiteY56" fmla="*/ 426149 h 553974"/>
                <a:gd name="connsiteX57" fmla="*/ 15240 w 726471"/>
                <a:gd name="connsiteY57" fmla="*/ 395669 h 553974"/>
                <a:gd name="connsiteX58" fmla="*/ 0 w 726471"/>
                <a:gd name="connsiteY58" fmla="*/ 362141 h 553974"/>
                <a:gd name="connsiteX59" fmla="*/ 11430 w 726471"/>
                <a:gd name="connsiteY59" fmla="*/ 317183 h 553974"/>
                <a:gd name="connsiteX60" fmla="*/ 11430 w 726471"/>
                <a:gd name="connsiteY60" fmla="*/ 317183 h 553974"/>
                <a:gd name="connsiteX61" fmla="*/ 67056 w 726471"/>
                <a:gd name="connsiteY61" fmla="*/ 311087 h 553974"/>
                <a:gd name="connsiteX62" fmla="*/ 102108 w 726471"/>
                <a:gd name="connsiteY62" fmla="*/ 328613 h 553974"/>
                <a:gd name="connsiteX63" fmla="*/ 120396 w 726471"/>
                <a:gd name="connsiteY63" fmla="*/ 317183 h 553974"/>
                <a:gd name="connsiteX64" fmla="*/ 148590 w 726471"/>
                <a:gd name="connsiteY64" fmla="*/ 275273 h 553974"/>
                <a:gd name="connsiteX65" fmla="*/ 150876 w 726471"/>
                <a:gd name="connsiteY65" fmla="*/ 246317 h 553974"/>
                <a:gd name="connsiteX66" fmla="*/ 140494 w 726471"/>
                <a:gd name="connsiteY66" fmla="*/ 226219 h 553974"/>
                <a:gd name="connsiteX67" fmla="*/ 140494 w 726471"/>
                <a:gd name="connsiteY67" fmla="*/ 226219 h 553974"/>
                <a:gd name="connsiteX68" fmla="*/ 169450 w 726471"/>
                <a:gd name="connsiteY68" fmla="*/ 223933 h 553974"/>
                <a:gd name="connsiteX69" fmla="*/ 183166 w 726471"/>
                <a:gd name="connsiteY69" fmla="*/ 210979 h 553974"/>
                <a:gd name="connsiteX70" fmla="*/ 234982 w 726471"/>
                <a:gd name="connsiteY70" fmla="*/ 125730 h 553974"/>
                <a:gd name="connsiteX71" fmla="*/ 272224 w 726471"/>
                <a:gd name="connsiteY71" fmla="*/ 111252 h 553974"/>
                <a:gd name="connsiteX72" fmla="*/ 279082 w 726471"/>
                <a:gd name="connsiteY72" fmla="*/ 96774 h 553974"/>
                <a:gd name="connsiteX73" fmla="*/ 309563 w 726471"/>
                <a:gd name="connsiteY73" fmla="*/ 99822 h 553974"/>
                <a:gd name="connsiteX74" fmla="*/ 320230 w 726471"/>
                <a:gd name="connsiteY74" fmla="*/ 91440 h 553974"/>
                <a:gd name="connsiteX75" fmla="*/ 340042 w 726471"/>
                <a:gd name="connsiteY75" fmla="*/ 60960 h 553974"/>
                <a:gd name="connsiteX76" fmla="*/ 342328 w 726471"/>
                <a:gd name="connsiteY76" fmla="*/ 40386 h 553974"/>
                <a:gd name="connsiteX77" fmla="*/ 342328 w 726471"/>
                <a:gd name="connsiteY77" fmla="*/ 40386 h 55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726471" h="553974">
                  <a:moveTo>
                    <a:pt x="340233" y="28004"/>
                  </a:moveTo>
                  <a:lnTo>
                    <a:pt x="441484" y="25146"/>
                  </a:lnTo>
                  <a:lnTo>
                    <a:pt x="496348" y="0"/>
                  </a:lnTo>
                  <a:lnTo>
                    <a:pt x="513873" y="12192"/>
                  </a:lnTo>
                  <a:lnTo>
                    <a:pt x="551973" y="76962"/>
                  </a:lnTo>
                  <a:lnTo>
                    <a:pt x="578644" y="89154"/>
                  </a:lnTo>
                  <a:lnTo>
                    <a:pt x="583978" y="112776"/>
                  </a:lnTo>
                  <a:lnTo>
                    <a:pt x="556546" y="133350"/>
                  </a:lnTo>
                  <a:lnTo>
                    <a:pt x="561118" y="150114"/>
                  </a:lnTo>
                  <a:lnTo>
                    <a:pt x="639603" y="157734"/>
                  </a:lnTo>
                  <a:lnTo>
                    <a:pt x="667798" y="194310"/>
                  </a:lnTo>
                  <a:lnTo>
                    <a:pt x="661702" y="208788"/>
                  </a:lnTo>
                  <a:lnTo>
                    <a:pt x="607600" y="210312"/>
                  </a:lnTo>
                  <a:lnTo>
                    <a:pt x="586264" y="224028"/>
                  </a:lnTo>
                  <a:lnTo>
                    <a:pt x="584739" y="241554"/>
                  </a:lnTo>
                  <a:lnTo>
                    <a:pt x="618268" y="290322"/>
                  </a:lnTo>
                  <a:lnTo>
                    <a:pt x="665512" y="312420"/>
                  </a:lnTo>
                  <a:lnTo>
                    <a:pt x="699039" y="259080"/>
                  </a:lnTo>
                  <a:lnTo>
                    <a:pt x="713518" y="262890"/>
                  </a:lnTo>
                  <a:lnTo>
                    <a:pt x="726471" y="297180"/>
                  </a:lnTo>
                  <a:lnTo>
                    <a:pt x="720375" y="317754"/>
                  </a:lnTo>
                  <a:lnTo>
                    <a:pt x="656368" y="366522"/>
                  </a:lnTo>
                  <a:lnTo>
                    <a:pt x="656368" y="366522"/>
                  </a:lnTo>
                  <a:lnTo>
                    <a:pt x="613696" y="370332"/>
                  </a:lnTo>
                  <a:lnTo>
                    <a:pt x="596932" y="356616"/>
                  </a:lnTo>
                  <a:lnTo>
                    <a:pt x="583978" y="358140"/>
                  </a:lnTo>
                  <a:lnTo>
                    <a:pt x="571785" y="391573"/>
                  </a:lnTo>
                  <a:lnTo>
                    <a:pt x="557307" y="397669"/>
                  </a:lnTo>
                  <a:lnTo>
                    <a:pt x="517684" y="383286"/>
                  </a:lnTo>
                  <a:lnTo>
                    <a:pt x="481489" y="411861"/>
                  </a:lnTo>
                  <a:lnTo>
                    <a:pt x="475297" y="427863"/>
                  </a:lnTo>
                  <a:lnTo>
                    <a:pt x="481489" y="435293"/>
                  </a:lnTo>
                  <a:lnTo>
                    <a:pt x="457771" y="455581"/>
                  </a:lnTo>
                  <a:lnTo>
                    <a:pt x="457771" y="455581"/>
                  </a:lnTo>
                  <a:lnTo>
                    <a:pt x="438435" y="440722"/>
                  </a:lnTo>
                  <a:lnTo>
                    <a:pt x="356330" y="442722"/>
                  </a:lnTo>
                  <a:lnTo>
                    <a:pt x="319373" y="476345"/>
                  </a:lnTo>
                  <a:lnTo>
                    <a:pt x="294131" y="484061"/>
                  </a:lnTo>
                  <a:lnTo>
                    <a:pt x="288036" y="539401"/>
                  </a:lnTo>
                  <a:lnTo>
                    <a:pt x="258318" y="551879"/>
                  </a:lnTo>
                  <a:lnTo>
                    <a:pt x="237934" y="553974"/>
                  </a:lnTo>
                  <a:lnTo>
                    <a:pt x="239839" y="524256"/>
                  </a:lnTo>
                  <a:lnTo>
                    <a:pt x="228314" y="495681"/>
                  </a:lnTo>
                  <a:lnTo>
                    <a:pt x="208788" y="483203"/>
                  </a:lnTo>
                  <a:lnTo>
                    <a:pt x="134493" y="531971"/>
                  </a:lnTo>
                  <a:lnTo>
                    <a:pt x="128968" y="513207"/>
                  </a:lnTo>
                  <a:lnTo>
                    <a:pt x="113252" y="517684"/>
                  </a:lnTo>
                  <a:lnTo>
                    <a:pt x="96393" y="501301"/>
                  </a:lnTo>
                  <a:lnTo>
                    <a:pt x="89344" y="510826"/>
                  </a:lnTo>
                  <a:lnTo>
                    <a:pt x="80010" y="495967"/>
                  </a:lnTo>
                  <a:lnTo>
                    <a:pt x="66103" y="493300"/>
                  </a:lnTo>
                  <a:lnTo>
                    <a:pt x="62769" y="513207"/>
                  </a:lnTo>
                  <a:lnTo>
                    <a:pt x="43624" y="520922"/>
                  </a:lnTo>
                  <a:lnTo>
                    <a:pt x="43624" y="520922"/>
                  </a:lnTo>
                  <a:lnTo>
                    <a:pt x="14478" y="480155"/>
                  </a:lnTo>
                  <a:lnTo>
                    <a:pt x="32004" y="450533"/>
                  </a:lnTo>
                  <a:lnTo>
                    <a:pt x="12192" y="426149"/>
                  </a:lnTo>
                  <a:lnTo>
                    <a:pt x="15240" y="395669"/>
                  </a:lnTo>
                  <a:lnTo>
                    <a:pt x="0" y="362141"/>
                  </a:lnTo>
                  <a:lnTo>
                    <a:pt x="11430" y="317183"/>
                  </a:lnTo>
                  <a:lnTo>
                    <a:pt x="11430" y="317183"/>
                  </a:lnTo>
                  <a:lnTo>
                    <a:pt x="67056" y="311087"/>
                  </a:lnTo>
                  <a:lnTo>
                    <a:pt x="102108" y="328613"/>
                  </a:lnTo>
                  <a:lnTo>
                    <a:pt x="120396" y="317183"/>
                  </a:lnTo>
                  <a:lnTo>
                    <a:pt x="148590" y="275273"/>
                  </a:lnTo>
                  <a:lnTo>
                    <a:pt x="150876" y="246317"/>
                  </a:lnTo>
                  <a:lnTo>
                    <a:pt x="140494" y="226219"/>
                  </a:lnTo>
                  <a:lnTo>
                    <a:pt x="140494" y="226219"/>
                  </a:lnTo>
                  <a:lnTo>
                    <a:pt x="169450" y="223933"/>
                  </a:lnTo>
                  <a:lnTo>
                    <a:pt x="183166" y="210979"/>
                  </a:lnTo>
                  <a:lnTo>
                    <a:pt x="234982" y="125730"/>
                  </a:lnTo>
                  <a:lnTo>
                    <a:pt x="272224" y="111252"/>
                  </a:lnTo>
                  <a:lnTo>
                    <a:pt x="279082" y="96774"/>
                  </a:lnTo>
                  <a:lnTo>
                    <a:pt x="309563" y="99822"/>
                  </a:lnTo>
                  <a:lnTo>
                    <a:pt x="320230" y="91440"/>
                  </a:lnTo>
                  <a:lnTo>
                    <a:pt x="340042" y="60960"/>
                  </a:lnTo>
                  <a:lnTo>
                    <a:pt x="342328" y="40386"/>
                  </a:lnTo>
                  <a:lnTo>
                    <a:pt x="342328" y="403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B6AD4DE0-CBEB-0838-D21C-FE8AB7B9E9AB}"/>
                </a:ext>
              </a:extLst>
            </p:cNvPr>
            <p:cNvSpPr/>
            <p:nvPr/>
          </p:nvSpPr>
          <p:spPr>
            <a:xfrm>
              <a:off x="6083998" y="4706778"/>
              <a:ext cx="664463" cy="869441"/>
            </a:xfrm>
            <a:custGeom>
              <a:avLst/>
              <a:gdLst>
                <a:gd name="connsiteX0" fmla="*/ 73247 w 664463"/>
                <a:gd name="connsiteY0" fmla="*/ 0 h 869441"/>
                <a:gd name="connsiteX1" fmla="*/ 132683 w 664463"/>
                <a:gd name="connsiteY1" fmla="*/ 49721 h 869441"/>
                <a:gd name="connsiteX2" fmla="*/ 222504 w 664463"/>
                <a:gd name="connsiteY2" fmla="*/ 37433 h 869441"/>
                <a:gd name="connsiteX3" fmla="*/ 251650 w 664463"/>
                <a:gd name="connsiteY3" fmla="*/ 65246 h 869441"/>
                <a:gd name="connsiteX4" fmla="*/ 261366 w 664463"/>
                <a:gd name="connsiteY4" fmla="*/ 102870 h 869441"/>
                <a:gd name="connsiteX5" fmla="*/ 285083 w 664463"/>
                <a:gd name="connsiteY5" fmla="*/ 91821 h 869441"/>
                <a:gd name="connsiteX6" fmla="*/ 302895 w 664463"/>
                <a:gd name="connsiteY6" fmla="*/ 94679 h 869441"/>
                <a:gd name="connsiteX7" fmla="*/ 306895 w 664463"/>
                <a:gd name="connsiteY7" fmla="*/ 138017 h 869441"/>
                <a:gd name="connsiteX8" fmla="*/ 367189 w 664463"/>
                <a:gd name="connsiteY8" fmla="*/ 125730 h 869441"/>
                <a:gd name="connsiteX9" fmla="*/ 417195 w 664463"/>
                <a:gd name="connsiteY9" fmla="*/ 169545 h 869441"/>
                <a:gd name="connsiteX10" fmla="*/ 444246 w 664463"/>
                <a:gd name="connsiteY10" fmla="*/ 149638 h 869441"/>
                <a:gd name="connsiteX11" fmla="*/ 481965 w 664463"/>
                <a:gd name="connsiteY11" fmla="*/ 146113 h 869441"/>
                <a:gd name="connsiteX12" fmla="*/ 493204 w 664463"/>
                <a:gd name="connsiteY12" fmla="*/ 134207 h 869441"/>
                <a:gd name="connsiteX13" fmla="*/ 520065 w 664463"/>
                <a:gd name="connsiteY13" fmla="*/ 152591 h 869441"/>
                <a:gd name="connsiteX14" fmla="*/ 541115 w 664463"/>
                <a:gd name="connsiteY14" fmla="*/ 133636 h 869441"/>
                <a:gd name="connsiteX15" fmla="*/ 545687 w 664463"/>
                <a:gd name="connsiteY15" fmla="*/ 141446 h 869441"/>
                <a:gd name="connsiteX16" fmla="*/ 534352 w 664463"/>
                <a:gd name="connsiteY16" fmla="*/ 159925 h 869441"/>
                <a:gd name="connsiteX17" fmla="*/ 551498 w 664463"/>
                <a:gd name="connsiteY17" fmla="*/ 169831 h 869441"/>
                <a:gd name="connsiteX18" fmla="*/ 551498 w 664463"/>
                <a:gd name="connsiteY18" fmla="*/ 169831 h 869441"/>
                <a:gd name="connsiteX19" fmla="*/ 566928 w 664463"/>
                <a:gd name="connsiteY19" fmla="*/ 175355 h 869441"/>
                <a:gd name="connsiteX20" fmla="*/ 570262 w 664463"/>
                <a:gd name="connsiteY20" fmla="*/ 203740 h 869441"/>
                <a:gd name="connsiteX21" fmla="*/ 603218 w 664463"/>
                <a:gd name="connsiteY21" fmla="*/ 250127 h 869441"/>
                <a:gd name="connsiteX22" fmla="*/ 595122 w 664463"/>
                <a:gd name="connsiteY22" fmla="*/ 302324 h 869441"/>
                <a:gd name="connsiteX23" fmla="*/ 595122 w 664463"/>
                <a:gd name="connsiteY23" fmla="*/ 302324 h 869441"/>
                <a:gd name="connsiteX24" fmla="*/ 611124 w 664463"/>
                <a:gd name="connsiteY24" fmla="*/ 328041 h 869441"/>
                <a:gd name="connsiteX25" fmla="*/ 607409 w 664463"/>
                <a:gd name="connsiteY25" fmla="*/ 358330 h 869441"/>
                <a:gd name="connsiteX26" fmla="*/ 607409 w 664463"/>
                <a:gd name="connsiteY26" fmla="*/ 358330 h 869441"/>
                <a:gd name="connsiteX27" fmla="*/ 616363 w 664463"/>
                <a:gd name="connsiteY27" fmla="*/ 407861 h 869441"/>
                <a:gd name="connsiteX28" fmla="*/ 601790 w 664463"/>
                <a:gd name="connsiteY28" fmla="*/ 401764 h 869441"/>
                <a:gd name="connsiteX29" fmla="*/ 579406 w 664463"/>
                <a:gd name="connsiteY29" fmla="*/ 414052 h 869441"/>
                <a:gd name="connsiteX30" fmla="*/ 588359 w 664463"/>
                <a:gd name="connsiteY30" fmla="*/ 429196 h 869441"/>
                <a:gd name="connsiteX31" fmla="*/ 605028 w 664463"/>
                <a:gd name="connsiteY31" fmla="*/ 432054 h 869441"/>
                <a:gd name="connsiteX32" fmla="*/ 595408 w 664463"/>
                <a:gd name="connsiteY32" fmla="*/ 471392 h 869441"/>
                <a:gd name="connsiteX33" fmla="*/ 595408 w 664463"/>
                <a:gd name="connsiteY33" fmla="*/ 471392 h 869441"/>
                <a:gd name="connsiteX34" fmla="*/ 562832 w 664463"/>
                <a:gd name="connsiteY34" fmla="*/ 474631 h 869441"/>
                <a:gd name="connsiteX35" fmla="*/ 564642 w 664463"/>
                <a:gd name="connsiteY35" fmla="*/ 496729 h 869441"/>
                <a:gd name="connsiteX36" fmla="*/ 548259 w 664463"/>
                <a:gd name="connsiteY36" fmla="*/ 502539 h 869441"/>
                <a:gd name="connsiteX37" fmla="*/ 545878 w 664463"/>
                <a:gd name="connsiteY37" fmla="*/ 513112 h 869441"/>
                <a:gd name="connsiteX38" fmla="*/ 563404 w 664463"/>
                <a:gd name="connsiteY38" fmla="*/ 518636 h 869441"/>
                <a:gd name="connsiteX39" fmla="*/ 614648 w 664463"/>
                <a:gd name="connsiteY39" fmla="*/ 511874 h 869441"/>
                <a:gd name="connsiteX40" fmla="*/ 615410 w 664463"/>
                <a:gd name="connsiteY40" fmla="*/ 525304 h 869441"/>
                <a:gd name="connsiteX41" fmla="*/ 628269 w 664463"/>
                <a:gd name="connsiteY41" fmla="*/ 526161 h 869441"/>
                <a:gd name="connsiteX42" fmla="*/ 631031 w 664463"/>
                <a:gd name="connsiteY42" fmla="*/ 581787 h 869441"/>
                <a:gd name="connsiteX43" fmla="*/ 651510 w 664463"/>
                <a:gd name="connsiteY43" fmla="*/ 595979 h 869441"/>
                <a:gd name="connsiteX44" fmla="*/ 664464 w 664463"/>
                <a:gd name="connsiteY44" fmla="*/ 625697 h 869441"/>
                <a:gd name="connsiteX45" fmla="*/ 634841 w 664463"/>
                <a:gd name="connsiteY45" fmla="*/ 640556 h 869441"/>
                <a:gd name="connsiteX46" fmla="*/ 643604 w 664463"/>
                <a:gd name="connsiteY46" fmla="*/ 651320 h 869441"/>
                <a:gd name="connsiteX47" fmla="*/ 634079 w 664463"/>
                <a:gd name="connsiteY47" fmla="*/ 663512 h 869441"/>
                <a:gd name="connsiteX48" fmla="*/ 633412 w 664463"/>
                <a:gd name="connsiteY48" fmla="*/ 710279 h 869441"/>
                <a:gd name="connsiteX49" fmla="*/ 621506 w 664463"/>
                <a:gd name="connsiteY49" fmla="*/ 727424 h 869441"/>
                <a:gd name="connsiteX50" fmla="*/ 604266 w 664463"/>
                <a:gd name="connsiteY50" fmla="*/ 727710 h 869441"/>
                <a:gd name="connsiteX51" fmla="*/ 597979 w 664463"/>
                <a:gd name="connsiteY51" fmla="*/ 713804 h 869441"/>
                <a:gd name="connsiteX52" fmla="*/ 584644 w 664463"/>
                <a:gd name="connsiteY52" fmla="*/ 722471 h 869441"/>
                <a:gd name="connsiteX53" fmla="*/ 524256 w 664463"/>
                <a:gd name="connsiteY53" fmla="*/ 715804 h 869441"/>
                <a:gd name="connsiteX54" fmla="*/ 517874 w 664463"/>
                <a:gd name="connsiteY54" fmla="*/ 737330 h 869441"/>
                <a:gd name="connsiteX55" fmla="*/ 530828 w 664463"/>
                <a:gd name="connsiteY55" fmla="*/ 753332 h 869441"/>
                <a:gd name="connsiteX56" fmla="*/ 522827 w 664463"/>
                <a:gd name="connsiteY56" fmla="*/ 776002 h 869441"/>
                <a:gd name="connsiteX57" fmla="*/ 541115 w 664463"/>
                <a:gd name="connsiteY57" fmla="*/ 780002 h 869441"/>
                <a:gd name="connsiteX58" fmla="*/ 547783 w 664463"/>
                <a:gd name="connsiteY58" fmla="*/ 812292 h 869441"/>
                <a:gd name="connsiteX59" fmla="*/ 578263 w 664463"/>
                <a:gd name="connsiteY59" fmla="*/ 824770 h 869441"/>
                <a:gd name="connsiteX60" fmla="*/ 578263 w 664463"/>
                <a:gd name="connsiteY60" fmla="*/ 824770 h 869441"/>
                <a:gd name="connsiteX61" fmla="*/ 574929 w 664463"/>
                <a:gd name="connsiteY61" fmla="*/ 841058 h 869441"/>
                <a:gd name="connsiteX62" fmla="*/ 530161 w 664463"/>
                <a:gd name="connsiteY62" fmla="*/ 835247 h 869441"/>
                <a:gd name="connsiteX63" fmla="*/ 540925 w 664463"/>
                <a:gd name="connsiteY63" fmla="*/ 852011 h 869441"/>
                <a:gd name="connsiteX64" fmla="*/ 500348 w 664463"/>
                <a:gd name="connsiteY64" fmla="*/ 869442 h 869441"/>
                <a:gd name="connsiteX65" fmla="*/ 480822 w 664463"/>
                <a:gd name="connsiteY65" fmla="*/ 863918 h 869441"/>
                <a:gd name="connsiteX66" fmla="*/ 475869 w 664463"/>
                <a:gd name="connsiteY66" fmla="*/ 848582 h 869441"/>
                <a:gd name="connsiteX67" fmla="*/ 465106 w 664463"/>
                <a:gd name="connsiteY67" fmla="*/ 844772 h 869441"/>
                <a:gd name="connsiteX68" fmla="*/ 465106 w 664463"/>
                <a:gd name="connsiteY68" fmla="*/ 844772 h 869441"/>
                <a:gd name="connsiteX69" fmla="*/ 422719 w 664463"/>
                <a:gd name="connsiteY69" fmla="*/ 782384 h 869441"/>
                <a:gd name="connsiteX70" fmla="*/ 400431 w 664463"/>
                <a:gd name="connsiteY70" fmla="*/ 708088 h 869441"/>
                <a:gd name="connsiteX71" fmla="*/ 363855 w 664463"/>
                <a:gd name="connsiteY71" fmla="*/ 671513 h 869441"/>
                <a:gd name="connsiteX72" fmla="*/ 291846 w 664463"/>
                <a:gd name="connsiteY72" fmla="*/ 652177 h 869441"/>
                <a:gd name="connsiteX73" fmla="*/ 276987 w 664463"/>
                <a:gd name="connsiteY73" fmla="*/ 660749 h 869441"/>
                <a:gd name="connsiteX74" fmla="*/ 276987 w 664463"/>
                <a:gd name="connsiteY74" fmla="*/ 712661 h 869441"/>
                <a:gd name="connsiteX75" fmla="*/ 232410 w 664463"/>
                <a:gd name="connsiteY75" fmla="*/ 737806 h 869441"/>
                <a:gd name="connsiteX76" fmla="*/ 218123 w 664463"/>
                <a:gd name="connsiteY76" fmla="*/ 777240 h 869441"/>
                <a:gd name="connsiteX77" fmla="*/ 184975 w 664463"/>
                <a:gd name="connsiteY77" fmla="*/ 762953 h 869441"/>
                <a:gd name="connsiteX78" fmla="*/ 175260 w 664463"/>
                <a:gd name="connsiteY78" fmla="*/ 748665 h 869441"/>
                <a:gd name="connsiteX79" fmla="*/ 182690 w 664463"/>
                <a:gd name="connsiteY79" fmla="*/ 706946 h 869441"/>
                <a:gd name="connsiteX80" fmla="*/ 172974 w 664463"/>
                <a:gd name="connsiteY80" fmla="*/ 688658 h 869441"/>
                <a:gd name="connsiteX81" fmla="*/ 182118 w 664463"/>
                <a:gd name="connsiteY81" fmla="*/ 635603 h 869441"/>
                <a:gd name="connsiteX82" fmla="*/ 168402 w 664463"/>
                <a:gd name="connsiteY82" fmla="*/ 628745 h 869441"/>
                <a:gd name="connsiteX83" fmla="*/ 131254 w 664463"/>
                <a:gd name="connsiteY83" fmla="*/ 637889 h 869441"/>
                <a:gd name="connsiteX84" fmla="*/ 108394 w 664463"/>
                <a:gd name="connsiteY84" fmla="*/ 623602 h 869441"/>
                <a:gd name="connsiteX85" fmla="*/ 88963 w 664463"/>
                <a:gd name="connsiteY85" fmla="*/ 584168 h 869441"/>
                <a:gd name="connsiteX86" fmla="*/ 104394 w 664463"/>
                <a:gd name="connsiteY86" fmla="*/ 565880 h 869441"/>
                <a:gd name="connsiteX87" fmla="*/ 105537 w 664463"/>
                <a:gd name="connsiteY87" fmla="*/ 533019 h 869441"/>
                <a:gd name="connsiteX88" fmla="*/ 84392 w 664463"/>
                <a:gd name="connsiteY88" fmla="*/ 467868 h 869441"/>
                <a:gd name="connsiteX89" fmla="*/ 103823 w 664463"/>
                <a:gd name="connsiteY89" fmla="*/ 432530 h 869441"/>
                <a:gd name="connsiteX90" fmla="*/ 101536 w 664463"/>
                <a:gd name="connsiteY90" fmla="*/ 411956 h 869441"/>
                <a:gd name="connsiteX91" fmla="*/ 76391 w 664463"/>
                <a:gd name="connsiteY91" fmla="*/ 389096 h 869441"/>
                <a:gd name="connsiteX92" fmla="*/ 76391 w 664463"/>
                <a:gd name="connsiteY92" fmla="*/ 329660 h 869441"/>
                <a:gd name="connsiteX93" fmla="*/ 70675 w 664463"/>
                <a:gd name="connsiteY93" fmla="*/ 322231 h 869441"/>
                <a:gd name="connsiteX94" fmla="*/ 52006 w 664463"/>
                <a:gd name="connsiteY94" fmla="*/ 342805 h 869441"/>
                <a:gd name="connsiteX95" fmla="*/ 34861 w 664463"/>
                <a:gd name="connsiteY95" fmla="*/ 343948 h 869441"/>
                <a:gd name="connsiteX96" fmla="*/ 22860 w 664463"/>
                <a:gd name="connsiteY96" fmla="*/ 293084 h 869441"/>
                <a:gd name="connsiteX97" fmla="*/ 0 w 664463"/>
                <a:gd name="connsiteY97" fmla="*/ 254222 h 869441"/>
                <a:gd name="connsiteX98" fmla="*/ 12573 w 664463"/>
                <a:gd name="connsiteY98" fmla="*/ 142780 h 869441"/>
                <a:gd name="connsiteX99" fmla="*/ 47434 w 664463"/>
                <a:gd name="connsiteY99" fmla="*/ 57436 h 869441"/>
                <a:gd name="connsiteX100" fmla="*/ 47434 w 664463"/>
                <a:gd name="connsiteY100" fmla="*/ 5429 h 86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664463" h="869441">
                  <a:moveTo>
                    <a:pt x="73247" y="0"/>
                  </a:moveTo>
                  <a:lnTo>
                    <a:pt x="132683" y="49721"/>
                  </a:lnTo>
                  <a:lnTo>
                    <a:pt x="222504" y="37433"/>
                  </a:lnTo>
                  <a:lnTo>
                    <a:pt x="251650" y="65246"/>
                  </a:lnTo>
                  <a:lnTo>
                    <a:pt x="261366" y="102870"/>
                  </a:lnTo>
                  <a:lnTo>
                    <a:pt x="285083" y="91821"/>
                  </a:lnTo>
                  <a:lnTo>
                    <a:pt x="302895" y="94679"/>
                  </a:lnTo>
                  <a:lnTo>
                    <a:pt x="306895" y="138017"/>
                  </a:lnTo>
                  <a:lnTo>
                    <a:pt x="367189" y="125730"/>
                  </a:lnTo>
                  <a:lnTo>
                    <a:pt x="417195" y="169545"/>
                  </a:lnTo>
                  <a:lnTo>
                    <a:pt x="444246" y="149638"/>
                  </a:lnTo>
                  <a:lnTo>
                    <a:pt x="481965" y="146113"/>
                  </a:lnTo>
                  <a:lnTo>
                    <a:pt x="493204" y="134207"/>
                  </a:lnTo>
                  <a:lnTo>
                    <a:pt x="520065" y="152591"/>
                  </a:lnTo>
                  <a:lnTo>
                    <a:pt x="541115" y="133636"/>
                  </a:lnTo>
                  <a:lnTo>
                    <a:pt x="545687" y="141446"/>
                  </a:lnTo>
                  <a:lnTo>
                    <a:pt x="534352" y="159925"/>
                  </a:lnTo>
                  <a:lnTo>
                    <a:pt x="551498" y="169831"/>
                  </a:lnTo>
                  <a:lnTo>
                    <a:pt x="551498" y="169831"/>
                  </a:lnTo>
                  <a:lnTo>
                    <a:pt x="566928" y="175355"/>
                  </a:lnTo>
                  <a:lnTo>
                    <a:pt x="570262" y="203740"/>
                  </a:lnTo>
                  <a:lnTo>
                    <a:pt x="603218" y="250127"/>
                  </a:lnTo>
                  <a:lnTo>
                    <a:pt x="595122" y="302324"/>
                  </a:lnTo>
                  <a:lnTo>
                    <a:pt x="595122" y="302324"/>
                  </a:lnTo>
                  <a:lnTo>
                    <a:pt x="611124" y="328041"/>
                  </a:lnTo>
                  <a:lnTo>
                    <a:pt x="607409" y="358330"/>
                  </a:lnTo>
                  <a:lnTo>
                    <a:pt x="607409" y="358330"/>
                  </a:lnTo>
                  <a:lnTo>
                    <a:pt x="616363" y="407861"/>
                  </a:lnTo>
                  <a:lnTo>
                    <a:pt x="601790" y="401764"/>
                  </a:lnTo>
                  <a:lnTo>
                    <a:pt x="579406" y="414052"/>
                  </a:lnTo>
                  <a:lnTo>
                    <a:pt x="588359" y="429196"/>
                  </a:lnTo>
                  <a:lnTo>
                    <a:pt x="605028" y="432054"/>
                  </a:lnTo>
                  <a:lnTo>
                    <a:pt x="595408" y="471392"/>
                  </a:lnTo>
                  <a:lnTo>
                    <a:pt x="595408" y="471392"/>
                  </a:lnTo>
                  <a:lnTo>
                    <a:pt x="562832" y="474631"/>
                  </a:lnTo>
                  <a:lnTo>
                    <a:pt x="564642" y="496729"/>
                  </a:lnTo>
                  <a:lnTo>
                    <a:pt x="548259" y="502539"/>
                  </a:lnTo>
                  <a:lnTo>
                    <a:pt x="545878" y="513112"/>
                  </a:lnTo>
                  <a:lnTo>
                    <a:pt x="563404" y="518636"/>
                  </a:lnTo>
                  <a:lnTo>
                    <a:pt x="614648" y="511874"/>
                  </a:lnTo>
                  <a:lnTo>
                    <a:pt x="615410" y="525304"/>
                  </a:lnTo>
                  <a:lnTo>
                    <a:pt x="628269" y="526161"/>
                  </a:lnTo>
                  <a:lnTo>
                    <a:pt x="631031" y="581787"/>
                  </a:lnTo>
                  <a:lnTo>
                    <a:pt x="651510" y="595979"/>
                  </a:lnTo>
                  <a:lnTo>
                    <a:pt x="664464" y="625697"/>
                  </a:lnTo>
                  <a:lnTo>
                    <a:pt x="634841" y="640556"/>
                  </a:lnTo>
                  <a:lnTo>
                    <a:pt x="643604" y="651320"/>
                  </a:lnTo>
                  <a:lnTo>
                    <a:pt x="634079" y="663512"/>
                  </a:lnTo>
                  <a:lnTo>
                    <a:pt x="633412" y="710279"/>
                  </a:lnTo>
                  <a:lnTo>
                    <a:pt x="621506" y="727424"/>
                  </a:lnTo>
                  <a:lnTo>
                    <a:pt x="604266" y="727710"/>
                  </a:lnTo>
                  <a:lnTo>
                    <a:pt x="597979" y="713804"/>
                  </a:lnTo>
                  <a:lnTo>
                    <a:pt x="584644" y="722471"/>
                  </a:lnTo>
                  <a:lnTo>
                    <a:pt x="524256" y="715804"/>
                  </a:lnTo>
                  <a:lnTo>
                    <a:pt x="517874" y="737330"/>
                  </a:lnTo>
                  <a:lnTo>
                    <a:pt x="530828" y="753332"/>
                  </a:lnTo>
                  <a:lnTo>
                    <a:pt x="522827" y="776002"/>
                  </a:lnTo>
                  <a:lnTo>
                    <a:pt x="541115" y="780002"/>
                  </a:lnTo>
                  <a:lnTo>
                    <a:pt x="547783" y="812292"/>
                  </a:lnTo>
                  <a:lnTo>
                    <a:pt x="578263" y="824770"/>
                  </a:lnTo>
                  <a:lnTo>
                    <a:pt x="578263" y="824770"/>
                  </a:lnTo>
                  <a:lnTo>
                    <a:pt x="574929" y="841058"/>
                  </a:lnTo>
                  <a:lnTo>
                    <a:pt x="530161" y="835247"/>
                  </a:lnTo>
                  <a:lnTo>
                    <a:pt x="540925" y="852011"/>
                  </a:lnTo>
                  <a:lnTo>
                    <a:pt x="500348" y="869442"/>
                  </a:lnTo>
                  <a:lnTo>
                    <a:pt x="480822" y="863918"/>
                  </a:lnTo>
                  <a:lnTo>
                    <a:pt x="475869" y="848582"/>
                  </a:lnTo>
                  <a:lnTo>
                    <a:pt x="465106" y="844772"/>
                  </a:lnTo>
                  <a:lnTo>
                    <a:pt x="465106" y="844772"/>
                  </a:lnTo>
                  <a:lnTo>
                    <a:pt x="422719" y="782384"/>
                  </a:lnTo>
                  <a:lnTo>
                    <a:pt x="400431" y="708088"/>
                  </a:lnTo>
                  <a:lnTo>
                    <a:pt x="363855" y="671513"/>
                  </a:lnTo>
                  <a:lnTo>
                    <a:pt x="291846" y="652177"/>
                  </a:lnTo>
                  <a:lnTo>
                    <a:pt x="276987" y="660749"/>
                  </a:lnTo>
                  <a:lnTo>
                    <a:pt x="276987" y="712661"/>
                  </a:lnTo>
                  <a:lnTo>
                    <a:pt x="232410" y="737806"/>
                  </a:lnTo>
                  <a:lnTo>
                    <a:pt x="218123" y="777240"/>
                  </a:lnTo>
                  <a:lnTo>
                    <a:pt x="184975" y="762953"/>
                  </a:lnTo>
                  <a:lnTo>
                    <a:pt x="175260" y="748665"/>
                  </a:lnTo>
                  <a:lnTo>
                    <a:pt x="182690" y="706946"/>
                  </a:lnTo>
                  <a:lnTo>
                    <a:pt x="172974" y="688658"/>
                  </a:lnTo>
                  <a:lnTo>
                    <a:pt x="182118" y="635603"/>
                  </a:lnTo>
                  <a:lnTo>
                    <a:pt x="168402" y="628745"/>
                  </a:lnTo>
                  <a:lnTo>
                    <a:pt x="131254" y="637889"/>
                  </a:lnTo>
                  <a:lnTo>
                    <a:pt x="108394" y="623602"/>
                  </a:lnTo>
                  <a:lnTo>
                    <a:pt x="88963" y="584168"/>
                  </a:lnTo>
                  <a:lnTo>
                    <a:pt x="104394" y="565880"/>
                  </a:lnTo>
                  <a:lnTo>
                    <a:pt x="105537" y="533019"/>
                  </a:lnTo>
                  <a:lnTo>
                    <a:pt x="84392" y="467868"/>
                  </a:lnTo>
                  <a:lnTo>
                    <a:pt x="103823" y="432530"/>
                  </a:lnTo>
                  <a:lnTo>
                    <a:pt x="101536" y="411956"/>
                  </a:lnTo>
                  <a:lnTo>
                    <a:pt x="76391" y="389096"/>
                  </a:lnTo>
                  <a:lnTo>
                    <a:pt x="76391" y="329660"/>
                  </a:lnTo>
                  <a:lnTo>
                    <a:pt x="70675" y="322231"/>
                  </a:lnTo>
                  <a:lnTo>
                    <a:pt x="52006" y="342805"/>
                  </a:lnTo>
                  <a:lnTo>
                    <a:pt x="34861" y="343948"/>
                  </a:lnTo>
                  <a:lnTo>
                    <a:pt x="22860" y="293084"/>
                  </a:lnTo>
                  <a:lnTo>
                    <a:pt x="0" y="254222"/>
                  </a:lnTo>
                  <a:lnTo>
                    <a:pt x="12573" y="142780"/>
                  </a:lnTo>
                  <a:lnTo>
                    <a:pt x="47434" y="57436"/>
                  </a:lnTo>
                  <a:lnTo>
                    <a:pt x="47434" y="542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1F181E6-AFB8-6368-6BC6-9E9E63A4430E}"/>
                </a:ext>
              </a:extLst>
            </p:cNvPr>
            <p:cNvSpPr/>
            <p:nvPr/>
          </p:nvSpPr>
          <p:spPr>
            <a:xfrm>
              <a:off x="10178414" y="1776507"/>
              <a:ext cx="1111091" cy="912304"/>
            </a:xfrm>
            <a:custGeom>
              <a:avLst/>
              <a:gdLst>
                <a:gd name="connsiteX0" fmla="*/ 934593 w 1111091"/>
                <a:gd name="connsiteY0" fmla="*/ 726472 h 912304"/>
                <a:gd name="connsiteX1" fmla="*/ 932307 w 1111091"/>
                <a:gd name="connsiteY1" fmla="*/ 747046 h 912304"/>
                <a:gd name="connsiteX2" fmla="*/ 912495 w 1111091"/>
                <a:gd name="connsiteY2" fmla="*/ 777526 h 912304"/>
                <a:gd name="connsiteX3" fmla="*/ 901828 w 1111091"/>
                <a:gd name="connsiteY3" fmla="*/ 785908 h 912304"/>
                <a:gd name="connsiteX4" fmla="*/ 871347 w 1111091"/>
                <a:gd name="connsiteY4" fmla="*/ 782860 h 912304"/>
                <a:gd name="connsiteX5" fmla="*/ 864489 w 1111091"/>
                <a:gd name="connsiteY5" fmla="*/ 797338 h 912304"/>
                <a:gd name="connsiteX6" fmla="*/ 827247 w 1111091"/>
                <a:gd name="connsiteY6" fmla="*/ 811816 h 912304"/>
                <a:gd name="connsiteX7" fmla="*/ 775431 w 1111091"/>
                <a:gd name="connsiteY7" fmla="*/ 897065 h 912304"/>
                <a:gd name="connsiteX8" fmla="*/ 761715 w 1111091"/>
                <a:gd name="connsiteY8" fmla="*/ 910019 h 912304"/>
                <a:gd name="connsiteX9" fmla="*/ 732759 w 1111091"/>
                <a:gd name="connsiteY9" fmla="*/ 912304 h 912304"/>
                <a:gd name="connsiteX10" fmla="*/ 732759 w 1111091"/>
                <a:gd name="connsiteY10" fmla="*/ 912304 h 912304"/>
                <a:gd name="connsiteX11" fmla="*/ 701517 w 1111091"/>
                <a:gd name="connsiteY11" fmla="*/ 874300 h 912304"/>
                <a:gd name="connsiteX12" fmla="*/ 626079 w 1111091"/>
                <a:gd name="connsiteY12" fmla="*/ 882682 h 912304"/>
                <a:gd name="connsiteX13" fmla="*/ 587217 w 1111091"/>
                <a:gd name="connsiteY13" fmla="*/ 898589 h 912304"/>
                <a:gd name="connsiteX14" fmla="*/ 587217 w 1111091"/>
                <a:gd name="connsiteY14" fmla="*/ 898589 h 912304"/>
                <a:gd name="connsiteX15" fmla="*/ 539972 w 1111091"/>
                <a:gd name="connsiteY15" fmla="*/ 809530 h 912304"/>
                <a:gd name="connsiteX16" fmla="*/ 504159 w 1111091"/>
                <a:gd name="connsiteY16" fmla="*/ 776002 h 912304"/>
                <a:gd name="connsiteX17" fmla="*/ 438627 w 1111091"/>
                <a:gd name="connsiteY17" fmla="*/ 749332 h 912304"/>
                <a:gd name="connsiteX18" fmla="*/ 427197 w 1111091"/>
                <a:gd name="connsiteY18" fmla="*/ 699802 h 912304"/>
                <a:gd name="connsiteX19" fmla="*/ 381191 w 1111091"/>
                <a:gd name="connsiteY19" fmla="*/ 654844 h 912304"/>
                <a:gd name="connsiteX20" fmla="*/ 353759 w 1111091"/>
                <a:gd name="connsiteY20" fmla="*/ 595408 h 912304"/>
                <a:gd name="connsiteX21" fmla="*/ 324803 w 1111091"/>
                <a:gd name="connsiteY21" fmla="*/ 583216 h 912304"/>
                <a:gd name="connsiteX22" fmla="*/ 304229 w 1111091"/>
                <a:gd name="connsiteY22" fmla="*/ 519970 h 912304"/>
                <a:gd name="connsiteX23" fmla="*/ 283655 w 1111091"/>
                <a:gd name="connsiteY23" fmla="*/ 517684 h 912304"/>
                <a:gd name="connsiteX24" fmla="*/ 257080 w 1111091"/>
                <a:gd name="connsiteY24" fmla="*/ 532924 h 912304"/>
                <a:gd name="connsiteX25" fmla="*/ 203740 w 1111091"/>
                <a:gd name="connsiteY25" fmla="*/ 579406 h 912304"/>
                <a:gd name="connsiteX26" fmla="*/ 147733 w 1111091"/>
                <a:gd name="connsiteY26" fmla="*/ 570357 h 912304"/>
                <a:gd name="connsiteX27" fmla="*/ 147733 w 1111091"/>
                <a:gd name="connsiteY27" fmla="*/ 570357 h 912304"/>
                <a:gd name="connsiteX28" fmla="*/ 121444 w 1111091"/>
                <a:gd name="connsiteY28" fmla="*/ 544640 h 912304"/>
                <a:gd name="connsiteX29" fmla="*/ 136874 w 1111091"/>
                <a:gd name="connsiteY29" fmla="*/ 541591 h 912304"/>
                <a:gd name="connsiteX30" fmla="*/ 124873 w 1111091"/>
                <a:gd name="connsiteY30" fmla="*/ 501491 h 912304"/>
                <a:gd name="connsiteX31" fmla="*/ 135922 w 1111091"/>
                <a:gd name="connsiteY31" fmla="*/ 487109 h 912304"/>
                <a:gd name="connsiteX32" fmla="*/ 93345 w 1111091"/>
                <a:gd name="connsiteY32" fmla="*/ 453104 h 912304"/>
                <a:gd name="connsiteX33" fmla="*/ 92774 w 1111091"/>
                <a:gd name="connsiteY33" fmla="*/ 434816 h 912304"/>
                <a:gd name="connsiteX34" fmla="*/ 122873 w 1111091"/>
                <a:gd name="connsiteY34" fmla="*/ 385096 h 912304"/>
                <a:gd name="connsiteX35" fmla="*/ 124206 w 1111091"/>
                <a:gd name="connsiteY35" fmla="*/ 361378 h 912304"/>
                <a:gd name="connsiteX36" fmla="*/ 143542 w 1111091"/>
                <a:gd name="connsiteY36" fmla="*/ 347948 h 912304"/>
                <a:gd name="connsiteX37" fmla="*/ 118396 w 1111091"/>
                <a:gd name="connsiteY37" fmla="*/ 300609 h 912304"/>
                <a:gd name="connsiteX38" fmla="*/ 113729 w 1111091"/>
                <a:gd name="connsiteY38" fmla="*/ 235839 h 912304"/>
                <a:gd name="connsiteX39" fmla="*/ 39053 w 1111091"/>
                <a:gd name="connsiteY39" fmla="*/ 218694 h 912304"/>
                <a:gd name="connsiteX40" fmla="*/ 18098 w 1111091"/>
                <a:gd name="connsiteY40" fmla="*/ 202501 h 912304"/>
                <a:gd name="connsiteX41" fmla="*/ 0 w 1111091"/>
                <a:gd name="connsiteY41" fmla="*/ 156781 h 912304"/>
                <a:gd name="connsiteX42" fmla="*/ 0 w 1111091"/>
                <a:gd name="connsiteY42" fmla="*/ 156781 h 912304"/>
                <a:gd name="connsiteX43" fmla="*/ 56198 w 1111091"/>
                <a:gd name="connsiteY43" fmla="*/ 105727 h 912304"/>
                <a:gd name="connsiteX44" fmla="*/ 109443 w 1111091"/>
                <a:gd name="connsiteY44" fmla="*/ 107632 h 912304"/>
                <a:gd name="connsiteX45" fmla="*/ 158972 w 1111091"/>
                <a:gd name="connsiteY45" fmla="*/ 131445 h 912304"/>
                <a:gd name="connsiteX46" fmla="*/ 173260 w 1111091"/>
                <a:gd name="connsiteY46" fmla="*/ 160973 h 912304"/>
                <a:gd name="connsiteX47" fmla="*/ 189452 w 1111091"/>
                <a:gd name="connsiteY47" fmla="*/ 160020 h 912304"/>
                <a:gd name="connsiteX48" fmla="*/ 198025 w 1111091"/>
                <a:gd name="connsiteY48" fmla="*/ 140017 h 912304"/>
                <a:gd name="connsiteX49" fmla="*/ 196120 w 1111091"/>
                <a:gd name="connsiteY49" fmla="*/ 65723 h 912304"/>
                <a:gd name="connsiteX50" fmla="*/ 162783 w 1111091"/>
                <a:gd name="connsiteY50" fmla="*/ 43815 h 912304"/>
                <a:gd name="connsiteX51" fmla="*/ 162783 w 1111091"/>
                <a:gd name="connsiteY51" fmla="*/ 24765 h 912304"/>
                <a:gd name="connsiteX52" fmla="*/ 178022 w 1111091"/>
                <a:gd name="connsiteY52" fmla="*/ 8573 h 912304"/>
                <a:gd name="connsiteX53" fmla="*/ 214218 w 1111091"/>
                <a:gd name="connsiteY53" fmla="*/ 0 h 912304"/>
                <a:gd name="connsiteX54" fmla="*/ 238030 w 1111091"/>
                <a:gd name="connsiteY54" fmla="*/ 952 h 912304"/>
                <a:gd name="connsiteX55" fmla="*/ 297085 w 1111091"/>
                <a:gd name="connsiteY55" fmla="*/ 92392 h 912304"/>
                <a:gd name="connsiteX56" fmla="*/ 351377 w 1111091"/>
                <a:gd name="connsiteY56" fmla="*/ 123825 h 912304"/>
                <a:gd name="connsiteX57" fmla="*/ 378047 w 1111091"/>
                <a:gd name="connsiteY57" fmla="*/ 150495 h 912304"/>
                <a:gd name="connsiteX58" fmla="*/ 405670 w 1111091"/>
                <a:gd name="connsiteY58" fmla="*/ 124777 h 912304"/>
                <a:gd name="connsiteX59" fmla="*/ 405670 w 1111091"/>
                <a:gd name="connsiteY59" fmla="*/ 124777 h 912304"/>
                <a:gd name="connsiteX60" fmla="*/ 436912 w 1111091"/>
                <a:gd name="connsiteY60" fmla="*/ 136017 h 912304"/>
                <a:gd name="connsiteX61" fmla="*/ 455962 w 1111091"/>
                <a:gd name="connsiteY61" fmla="*/ 192215 h 912304"/>
                <a:gd name="connsiteX62" fmla="*/ 473107 w 1111091"/>
                <a:gd name="connsiteY62" fmla="*/ 200787 h 912304"/>
                <a:gd name="connsiteX63" fmla="*/ 584549 w 1111091"/>
                <a:gd name="connsiteY63" fmla="*/ 182690 h 912304"/>
                <a:gd name="connsiteX64" fmla="*/ 609219 w 1111091"/>
                <a:gd name="connsiteY64" fmla="*/ 196024 h 912304"/>
                <a:gd name="connsiteX65" fmla="*/ 661607 w 1111091"/>
                <a:gd name="connsiteY65" fmla="*/ 196977 h 912304"/>
                <a:gd name="connsiteX66" fmla="*/ 720662 w 1111091"/>
                <a:gd name="connsiteY66" fmla="*/ 184594 h 912304"/>
                <a:gd name="connsiteX67" fmla="*/ 720662 w 1111091"/>
                <a:gd name="connsiteY67" fmla="*/ 184594 h 912304"/>
                <a:gd name="connsiteX68" fmla="*/ 755904 w 1111091"/>
                <a:gd name="connsiteY68" fmla="*/ 184594 h 912304"/>
                <a:gd name="connsiteX69" fmla="*/ 755904 w 1111091"/>
                <a:gd name="connsiteY69" fmla="*/ 184594 h 912304"/>
                <a:gd name="connsiteX70" fmla="*/ 769239 w 1111091"/>
                <a:gd name="connsiteY70" fmla="*/ 196977 h 912304"/>
                <a:gd name="connsiteX71" fmla="*/ 812102 w 1111091"/>
                <a:gd name="connsiteY71" fmla="*/ 182690 h 912304"/>
                <a:gd name="connsiteX72" fmla="*/ 846392 w 1111091"/>
                <a:gd name="connsiteY72" fmla="*/ 195072 h 912304"/>
                <a:gd name="connsiteX73" fmla="*/ 846392 w 1111091"/>
                <a:gd name="connsiteY73" fmla="*/ 195072 h 912304"/>
                <a:gd name="connsiteX74" fmla="*/ 868204 w 1111091"/>
                <a:gd name="connsiteY74" fmla="*/ 192976 h 912304"/>
                <a:gd name="connsiteX75" fmla="*/ 864108 w 1111091"/>
                <a:gd name="connsiteY75" fmla="*/ 205835 h 912304"/>
                <a:gd name="connsiteX76" fmla="*/ 937832 w 1111091"/>
                <a:gd name="connsiteY76" fmla="*/ 224599 h 912304"/>
                <a:gd name="connsiteX77" fmla="*/ 988314 w 1111091"/>
                <a:gd name="connsiteY77" fmla="*/ 267462 h 912304"/>
                <a:gd name="connsiteX78" fmla="*/ 1092994 w 1111091"/>
                <a:gd name="connsiteY78" fmla="*/ 323659 h 912304"/>
                <a:gd name="connsiteX79" fmla="*/ 1111092 w 1111091"/>
                <a:gd name="connsiteY79" fmla="*/ 354140 h 912304"/>
                <a:gd name="connsiteX80" fmla="*/ 1111092 w 1111091"/>
                <a:gd name="connsiteY80" fmla="*/ 354140 h 912304"/>
                <a:gd name="connsiteX81" fmla="*/ 1088231 w 1111091"/>
                <a:gd name="connsiteY81" fmla="*/ 408337 h 912304"/>
                <a:gd name="connsiteX82" fmla="*/ 1002602 w 1111091"/>
                <a:gd name="connsiteY82" fmla="*/ 408337 h 912304"/>
                <a:gd name="connsiteX83" fmla="*/ 1014032 w 1111091"/>
                <a:gd name="connsiteY83" fmla="*/ 448342 h 912304"/>
                <a:gd name="connsiteX84" fmla="*/ 1003554 w 1111091"/>
                <a:gd name="connsiteY84" fmla="*/ 458819 h 912304"/>
                <a:gd name="connsiteX85" fmla="*/ 977837 w 1111091"/>
                <a:gd name="connsiteY85" fmla="*/ 462629 h 912304"/>
                <a:gd name="connsiteX86" fmla="*/ 965454 w 1111091"/>
                <a:gd name="connsiteY86" fmla="*/ 477869 h 912304"/>
                <a:gd name="connsiteX87" fmla="*/ 976884 w 1111091"/>
                <a:gd name="connsiteY87" fmla="*/ 555974 h 912304"/>
                <a:gd name="connsiteX88" fmla="*/ 840391 w 1111091"/>
                <a:gd name="connsiteY88" fmla="*/ 568071 h 912304"/>
                <a:gd name="connsiteX89" fmla="*/ 836867 w 1111091"/>
                <a:gd name="connsiteY89" fmla="*/ 594550 h 912304"/>
                <a:gd name="connsiteX90" fmla="*/ 815150 w 1111091"/>
                <a:gd name="connsiteY90" fmla="*/ 592455 h 912304"/>
                <a:gd name="connsiteX91" fmla="*/ 802863 w 1111091"/>
                <a:gd name="connsiteY91" fmla="*/ 609124 h 912304"/>
                <a:gd name="connsiteX92" fmla="*/ 805149 w 1111091"/>
                <a:gd name="connsiteY92" fmla="*/ 644176 h 912304"/>
                <a:gd name="connsiteX93" fmla="*/ 819627 w 1111091"/>
                <a:gd name="connsiteY93" fmla="*/ 666274 h 912304"/>
                <a:gd name="connsiteX94" fmla="*/ 931545 w 1111091"/>
                <a:gd name="connsiteY94" fmla="*/ 708946 h 912304"/>
                <a:gd name="connsiteX95" fmla="*/ 931545 w 1111091"/>
                <a:gd name="connsiteY95" fmla="*/ 708946 h 91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111091" h="912304">
                  <a:moveTo>
                    <a:pt x="934593" y="726472"/>
                  </a:moveTo>
                  <a:lnTo>
                    <a:pt x="932307" y="747046"/>
                  </a:lnTo>
                  <a:lnTo>
                    <a:pt x="912495" y="777526"/>
                  </a:lnTo>
                  <a:lnTo>
                    <a:pt x="901828" y="785908"/>
                  </a:lnTo>
                  <a:lnTo>
                    <a:pt x="871347" y="782860"/>
                  </a:lnTo>
                  <a:lnTo>
                    <a:pt x="864489" y="797338"/>
                  </a:lnTo>
                  <a:lnTo>
                    <a:pt x="827247" y="811816"/>
                  </a:lnTo>
                  <a:lnTo>
                    <a:pt x="775431" y="897065"/>
                  </a:lnTo>
                  <a:lnTo>
                    <a:pt x="761715" y="910019"/>
                  </a:lnTo>
                  <a:lnTo>
                    <a:pt x="732759" y="912304"/>
                  </a:lnTo>
                  <a:lnTo>
                    <a:pt x="732759" y="912304"/>
                  </a:lnTo>
                  <a:lnTo>
                    <a:pt x="701517" y="874300"/>
                  </a:lnTo>
                  <a:lnTo>
                    <a:pt x="626079" y="882682"/>
                  </a:lnTo>
                  <a:lnTo>
                    <a:pt x="587217" y="898589"/>
                  </a:lnTo>
                  <a:lnTo>
                    <a:pt x="587217" y="898589"/>
                  </a:lnTo>
                  <a:lnTo>
                    <a:pt x="539972" y="809530"/>
                  </a:lnTo>
                  <a:lnTo>
                    <a:pt x="504159" y="776002"/>
                  </a:lnTo>
                  <a:lnTo>
                    <a:pt x="438627" y="749332"/>
                  </a:lnTo>
                  <a:lnTo>
                    <a:pt x="427197" y="699802"/>
                  </a:lnTo>
                  <a:lnTo>
                    <a:pt x="381191" y="654844"/>
                  </a:lnTo>
                  <a:lnTo>
                    <a:pt x="353759" y="595408"/>
                  </a:lnTo>
                  <a:lnTo>
                    <a:pt x="324803" y="583216"/>
                  </a:lnTo>
                  <a:lnTo>
                    <a:pt x="304229" y="519970"/>
                  </a:lnTo>
                  <a:lnTo>
                    <a:pt x="283655" y="517684"/>
                  </a:lnTo>
                  <a:lnTo>
                    <a:pt x="257080" y="532924"/>
                  </a:lnTo>
                  <a:lnTo>
                    <a:pt x="203740" y="579406"/>
                  </a:lnTo>
                  <a:lnTo>
                    <a:pt x="147733" y="570357"/>
                  </a:lnTo>
                  <a:lnTo>
                    <a:pt x="147733" y="570357"/>
                  </a:lnTo>
                  <a:lnTo>
                    <a:pt x="121444" y="544640"/>
                  </a:lnTo>
                  <a:lnTo>
                    <a:pt x="136874" y="541591"/>
                  </a:lnTo>
                  <a:lnTo>
                    <a:pt x="124873" y="501491"/>
                  </a:lnTo>
                  <a:lnTo>
                    <a:pt x="135922" y="487109"/>
                  </a:lnTo>
                  <a:lnTo>
                    <a:pt x="93345" y="453104"/>
                  </a:lnTo>
                  <a:lnTo>
                    <a:pt x="92774" y="434816"/>
                  </a:lnTo>
                  <a:lnTo>
                    <a:pt x="122873" y="385096"/>
                  </a:lnTo>
                  <a:lnTo>
                    <a:pt x="124206" y="361378"/>
                  </a:lnTo>
                  <a:lnTo>
                    <a:pt x="143542" y="347948"/>
                  </a:lnTo>
                  <a:lnTo>
                    <a:pt x="118396" y="300609"/>
                  </a:lnTo>
                  <a:lnTo>
                    <a:pt x="113729" y="235839"/>
                  </a:lnTo>
                  <a:lnTo>
                    <a:pt x="39053" y="218694"/>
                  </a:lnTo>
                  <a:lnTo>
                    <a:pt x="18098" y="202501"/>
                  </a:lnTo>
                  <a:lnTo>
                    <a:pt x="0" y="156781"/>
                  </a:lnTo>
                  <a:lnTo>
                    <a:pt x="0" y="156781"/>
                  </a:lnTo>
                  <a:lnTo>
                    <a:pt x="56198" y="105727"/>
                  </a:lnTo>
                  <a:lnTo>
                    <a:pt x="109443" y="107632"/>
                  </a:lnTo>
                  <a:lnTo>
                    <a:pt x="158972" y="131445"/>
                  </a:lnTo>
                  <a:lnTo>
                    <a:pt x="173260" y="160973"/>
                  </a:lnTo>
                  <a:lnTo>
                    <a:pt x="189452" y="160020"/>
                  </a:lnTo>
                  <a:lnTo>
                    <a:pt x="198025" y="140017"/>
                  </a:lnTo>
                  <a:lnTo>
                    <a:pt x="196120" y="65723"/>
                  </a:lnTo>
                  <a:lnTo>
                    <a:pt x="162783" y="43815"/>
                  </a:lnTo>
                  <a:lnTo>
                    <a:pt x="162783" y="24765"/>
                  </a:lnTo>
                  <a:lnTo>
                    <a:pt x="178022" y="8573"/>
                  </a:lnTo>
                  <a:lnTo>
                    <a:pt x="214218" y="0"/>
                  </a:lnTo>
                  <a:lnTo>
                    <a:pt x="238030" y="952"/>
                  </a:lnTo>
                  <a:lnTo>
                    <a:pt x="297085" y="92392"/>
                  </a:lnTo>
                  <a:lnTo>
                    <a:pt x="351377" y="123825"/>
                  </a:lnTo>
                  <a:lnTo>
                    <a:pt x="378047" y="150495"/>
                  </a:lnTo>
                  <a:lnTo>
                    <a:pt x="405670" y="124777"/>
                  </a:lnTo>
                  <a:lnTo>
                    <a:pt x="405670" y="124777"/>
                  </a:lnTo>
                  <a:lnTo>
                    <a:pt x="436912" y="136017"/>
                  </a:lnTo>
                  <a:lnTo>
                    <a:pt x="455962" y="192215"/>
                  </a:lnTo>
                  <a:lnTo>
                    <a:pt x="473107" y="200787"/>
                  </a:lnTo>
                  <a:lnTo>
                    <a:pt x="584549" y="182690"/>
                  </a:lnTo>
                  <a:lnTo>
                    <a:pt x="609219" y="196024"/>
                  </a:lnTo>
                  <a:lnTo>
                    <a:pt x="661607" y="196977"/>
                  </a:lnTo>
                  <a:lnTo>
                    <a:pt x="720662" y="184594"/>
                  </a:lnTo>
                  <a:lnTo>
                    <a:pt x="720662" y="184594"/>
                  </a:lnTo>
                  <a:lnTo>
                    <a:pt x="755904" y="184594"/>
                  </a:lnTo>
                  <a:lnTo>
                    <a:pt x="755904" y="184594"/>
                  </a:lnTo>
                  <a:lnTo>
                    <a:pt x="769239" y="196977"/>
                  </a:lnTo>
                  <a:lnTo>
                    <a:pt x="812102" y="182690"/>
                  </a:lnTo>
                  <a:lnTo>
                    <a:pt x="846392" y="195072"/>
                  </a:lnTo>
                  <a:lnTo>
                    <a:pt x="846392" y="195072"/>
                  </a:lnTo>
                  <a:lnTo>
                    <a:pt x="868204" y="192976"/>
                  </a:lnTo>
                  <a:lnTo>
                    <a:pt x="864108" y="205835"/>
                  </a:lnTo>
                  <a:lnTo>
                    <a:pt x="937832" y="224599"/>
                  </a:lnTo>
                  <a:lnTo>
                    <a:pt x="988314" y="267462"/>
                  </a:lnTo>
                  <a:lnTo>
                    <a:pt x="1092994" y="323659"/>
                  </a:lnTo>
                  <a:lnTo>
                    <a:pt x="1111092" y="354140"/>
                  </a:lnTo>
                  <a:lnTo>
                    <a:pt x="1111092" y="354140"/>
                  </a:lnTo>
                  <a:lnTo>
                    <a:pt x="1088231" y="408337"/>
                  </a:lnTo>
                  <a:lnTo>
                    <a:pt x="1002602" y="408337"/>
                  </a:lnTo>
                  <a:lnTo>
                    <a:pt x="1014032" y="448342"/>
                  </a:lnTo>
                  <a:lnTo>
                    <a:pt x="1003554" y="458819"/>
                  </a:lnTo>
                  <a:lnTo>
                    <a:pt x="977837" y="462629"/>
                  </a:lnTo>
                  <a:lnTo>
                    <a:pt x="965454" y="477869"/>
                  </a:lnTo>
                  <a:lnTo>
                    <a:pt x="976884" y="555974"/>
                  </a:lnTo>
                  <a:lnTo>
                    <a:pt x="840391" y="568071"/>
                  </a:lnTo>
                  <a:lnTo>
                    <a:pt x="836867" y="594550"/>
                  </a:lnTo>
                  <a:lnTo>
                    <a:pt x="815150" y="592455"/>
                  </a:lnTo>
                  <a:lnTo>
                    <a:pt x="802863" y="609124"/>
                  </a:lnTo>
                  <a:lnTo>
                    <a:pt x="805149" y="644176"/>
                  </a:lnTo>
                  <a:lnTo>
                    <a:pt x="819627" y="666274"/>
                  </a:lnTo>
                  <a:lnTo>
                    <a:pt x="931545" y="708946"/>
                  </a:lnTo>
                  <a:lnTo>
                    <a:pt x="931545" y="7089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4D24A-D529-38ED-598F-D4F8B6B18722}"/>
                </a:ext>
              </a:extLst>
            </p:cNvPr>
            <p:cNvSpPr/>
            <p:nvPr/>
          </p:nvSpPr>
          <p:spPr>
            <a:xfrm>
              <a:off x="8750426" y="3711606"/>
              <a:ext cx="384334" cy="414813"/>
            </a:xfrm>
            <a:custGeom>
              <a:avLst/>
              <a:gdLst>
                <a:gd name="connsiteX0" fmla="*/ 383572 w 384334"/>
                <a:gd name="connsiteY0" fmla="*/ 14192 h 414813"/>
                <a:gd name="connsiteX1" fmla="*/ 384334 w 384334"/>
                <a:gd name="connsiteY1" fmla="*/ 119348 h 414813"/>
                <a:gd name="connsiteX2" fmla="*/ 359950 w 384334"/>
                <a:gd name="connsiteY2" fmla="*/ 200882 h 414813"/>
                <a:gd name="connsiteX3" fmla="*/ 346996 w 384334"/>
                <a:gd name="connsiteY3" fmla="*/ 219170 h 414813"/>
                <a:gd name="connsiteX4" fmla="*/ 288322 w 384334"/>
                <a:gd name="connsiteY4" fmla="*/ 251936 h 414813"/>
                <a:gd name="connsiteX5" fmla="*/ 244126 w 384334"/>
                <a:gd name="connsiteY5" fmla="*/ 261842 h 414813"/>
                <a:gd name="connsiteX6" fmla="*/ 239554 w 384334"/>
                <a:gd name="connsiteY6" fmla="*/ 278606 h 414813"/>
                <a:gd name="connsiteX7" fmla="*/ 251746 w 384334"/>
                <a:gd name="connsiteY7" fmla="*/ 312134 h 414813"/>
                <a:gd name="connsiteX8" fmla="*/ 222790 w 384334"/>
                <a:gd name="connsiteY8" fmla="*/ 339566 h 414813"/>
                <a:gd name="connsiteX9" fmla="*/ 218980 w 384334"/>
                <a:gd name="connsiteY9" fmla="*/ 363950 h 414813"/>
                <a:gd name="connsiteX10" fmla="*/ 206121 w 384334"/>
                <a:gd name="connsiteY10" fmla="*/ 373856 h 414813"/>
                <a:gd name="connsiteX11" fmla="*/ 206121 w 384334"/>
                <a:gd name="connsiteY11" fmla="*/ 373856 h 414813"/>
                <a:gd name="connsiteX12" fmla="*/ 177546 w 384334"/>
                <a:gd name="connsiteY12" fmla="*/ 358616 h 414813"/>
                <a:gd name="connsiteX13" fmla="*/ 128016 w 384334"/>
                <a:gd name="connsiteY13" fmla="*/ 386239 h 414813"/>
                <a:gd name="connsiteX14" fmla="*/ 104299 w 384334"/>
                <a:gd name="connsiteY14" fmla="*/ 412909 h 414813"/>
                <a:gd name="connsiteX15" fmla="*/ 104299 w 384334"/>
                <a:gd name="connsiteY15" fmla="*/ 412909 h 414813"/>
                <a:gd name="connsiteX16" fmla="*/ 70961 w 384334"/>
                <a:gd name="connsiteY16" fmla="*/ 414814 h 414813"/>
                <a:gd name="connsiteX17" fmla="*/ 50959 w 384334"/>
                <a:gd name="connsiteY17" fmla="*/ 405289 h 414813"/>
                <a:gd name="connsiteX18" fmla="*/ 50959 w 384334"/>
                <a:gd name="connsiteY18" fmla="*/ 370999 h 414813"/>
                <a:gd name="connsiteX19" fmla="*/ 13811 w 384334"/>
                <a:gd name="connsiteY19" fmla="*/ 349091 h 414813"/>
                <a:gd name="connsiteX20" fmla="*/ 0 w 384334"/>
                <a:gd name="connsiteY20" fmla="*/ 328136 h 414813"/>
                <a:gd name="connsiteX21" fmla="*/ 0 w 384334"/>
                <a:gd name="connsiteY21" fmla="*/ 328136 h 414813"/>
                <a:gd name="connsiteX22" fmla="*/ 134303 w 384334"/>
                <a:gd name="connsiteY22" fmla="*/ 234791 h 414813"/>
                <a:gd name="connsiteX23" fmla="*/ 193929 w 384334"/>
                <a:gd name="connsiteY23" fmla="*/ 174688 h 414813"/>
                <a:gd name="connsiteX24" fmla="*/ 240221 w 384334"/>
                <a:gd name="connsiteY24" fmla="*/ 107442 h 414813"/>
                <a:gd name="connsiteX25" fmla="*/ 304800 w 384334"/>
                <a:gd name="connsiteY25" fmla="*/ 62293 h 414813"/>
                <a:gd name="connsiteX26" fmla="*/ 366617 w 384334"/>
                <a:gd name="connsiteY26" fmla="*/ 0 h 414813"/>
                <a:gd name="connsiteX27" fmla="*/ 366617 w 384334"/>
                <a:gd name="connsiteY27" fmla="*/ 0 h 4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4334" h="414813">
                  <a:moveTo>
                    <a:pt x="383572" y="14192"/>
                  </a:moveTo>
                  <a:lnTo>
                    <a:pt x="384334" y="119348"/>
                  </a:lnTo>
                  <a:lnTo>
                    <a:pt x="359950" y="200882"/>
                  </a:lnTo>
                  <a:lnTo>
                    <a:pt x="346996" y="219170"/>
                  </a:lnTo>
                  <a:lnTo>
                    <a:pt x="288322" y="251936"/>
                  </a:lnTo>
                  <a:lnTo>
                    <a:pt x="244126" y="261842"/>
                  </a:lnTo>
                  <a:lnTo>
                    <a:pt x="239554" y="278606"/>
                  </a:lnTo>
                  <a:lnTo>
                    <a:pt x="251746" y="312134"/>
                  </a:lnTo>
                  <a:lnTo>
                    <a:pt x="222790" y="339566"/>
                  </a:lnTo>
                  <a:lnTo>
                    <a:pt x="218980" y="363950"/>
                  </a:lnTo>
                  <a:lnTo>
                    <a:pt x="206121" y="373856"/>
                  </a:lnTo>
                  <a:lnTo>
                    <a:pt x="206121" y="373856"/>
                  </a:lnTo>
                  <a:lnTo>
                    <a:pt x="177546" y="358616"/>
                  </a:lnTo>
                  <a:lnTo>
                    <a:pt x="128016" y="386239"/>
                  </a:lnTo>
                  <a:lnTo>
                    <a:pt x="104299" y="412909"/>
                  </a:lnTo>
                  <a:lnTo>
                    <a:pt x="104299" y="412909"/>
                  </a:lnTo>
                  <a:lnTo>
                    <a:pt x="70961" y="414814"/>
                  </a:lnTo>
                  <a:lnTo>
                    <a:pt x="50959" y="405289"/>
                  </a:lnTo>
                  <a:lnTo>
                    <a:pt x="50959" y="370999"/>
                  </a:lnTo>
                  <a:lnTo>
                    <a:pt x="13811" y="349091"/>
                  </a:lnTo>
                  <a:lnTo>
                    <a:pt x="0" y="328136"/>
                  </a:lnTo>
                  <a:lnTo>
                    <a:pt x="0" y="328136"/>
                  </a:lnTo>
                  <a:lnTo>
                    <a:pt x="134303" y="234791"/>
                  </a:lnTo>
                  <a:lnTo>
                    <a:pt x="193929" y="174688"/>
                  </a:lnTo>
                  <a:lnTo>
                    <a:pt x="240221" y="107442"/>
                  </a:lnTo>
                  <a:lnTo>
                    <a:pt x="304800" y="62293"/>
                  </a:lnTo>
                  <a:lnTo>
                    <a:pt x="366617" y="0"/>
                  </a:lnTo>
                  <a:lnTo>
                    <a:pt x="366617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49F77622-D21F-E78D-D7CE-374F67B80EEB}"/>
                </a:ext>
              </a:extLst>
            </p:cNvPr>
            <p:cNvSpPr/>
            <p:nvPr/>
          </p:nvSpPr>
          <p:spPr>
            <a:xfrm>
              <a:off x="12023217" y="3997356"/>
              <a:ext cx="419671" cy="521112"/>
            </a:xfrm>
            <a:custGeom>
              <a:avLst/>
              <a:gdLst>
                <a:gd name="connsiteX0" fmla="*/ 349948 w 419671"/>
                <a:gd name="connsiteY0" fmla="*/ 161544 h 521112"/>
                <a:gd name="connsiteX1" fmla="*/ 362521 w 419671"/>
                <a:gd name="connsiteY1" fmla="*/ 218599 h 521112"/>
                <a:gd name="connsiteX2" fmla="*/ 373951 w 419671"/>
                <a:gd name="connsiteY2" fmla="*/ 233077 h 521112"/>
                <a:gd name="connsiteX3" fmla="*/ 360235 w 419671"/>
                <a:gd name="connsiteY3" fmla="*/ 290227 h 521112"/>
                <a:gd name="connsiteX4" fmla="*/ 373951 w 419671"/>
                <a:gd name="connsiteY4" fmla="*/ 313849 h 521112"/>
                <a:gd name="connsiteX5" fmla="*/ 415099 w 419671"/>
                <a:gd name="connsiteY5" fmla="*/ 326041 h 521112"/>
                <a:gd name="connsiteX6" fmla="*/ 419671 w 419671"/>
                <a:gd name="connsiteY6" fmla="*/ 345091 h 521112"/>
                <a:gd name="connsiteX7" fmla="*/ 402145 w 419671"/>
                <a:gd name="connsiteY7" fmla="*/ 359569 h 521112"/>
                <a:gd name="connsiteX8" fmla="*/ 376238 w 419671"/>
                <a:gd name="connsiteY8" fmla="*/ 438817 h 521112"/>
                <a:gd name="connsiteX9" fmla="*/ 311467 w 419671"/>
                <a:gd name="connsiteY9" fmla="*/ 451009 h 521112"/>
                <a:gd name="connsiteX10" fmla="*/ 312991 w 419671"/>
                <a:gd name="connsiteY10" fmla="*/ 470059 h 521112"/>
                <a:gd name="connsiteX11" fmla="*/ 332041 w 419671"/>
                <a:gd name="connsiteY11" fmla="*/ 497491 h 521112"/>
                <a:gd name="connsiteX12" fmla="*/ 325945 w 419671"/>
                <a:gd name="connsiteY12" fmla="*/ 515779 h 521112"/>
                <a:gd name="connsiteX13" fmla="*/ 303847 w 419671"/>
                <a:gd name="connsiteY13" fmla="*/ 521113 h 521112"/>
                <a:gd name="connsiteX14" fmla="*/ 272605 w 419671"/>
                <a:gd name="connsiteY14" fmla="*/ 511207 h 521112"/>
                <a:gd name="connsiteX15" fmla="*/ 238315 w 419671"/>
                <a:gd name="connsiteY15" fmla="*/ 483013 h 521112"/>
                <a:gd name="connsiteX16" fmla="*/ 220027 w 419671"/>
                <a:gd name="connsiteY16" fmla="*/ 479203 h 521112"/>
                <a:gd name="connsiteX17" fmla="*/ 188023 w 419671"/>
                <a:gd name="connsiteY17" fmla="*/ 506634 h 521112"/>
                <a:gd name="connsiteX18" fmla="*/ 114205 w 419671"/>
                <a:gd name="connsiteY18" fmla="*/ 510445 h 521112"/>
                <a:gd name="connsiteX19" fmla="*/ 102775 w 419671"/>
                <a:gd name="connsiteY19" fmla="*/ 447961 h 521112"/>
                <a:gd name="connsiteX20" fmla="*/ 86010 w 419671"/>
                <a:gd name="connsiteY20" fmla="*/ 436531 h 521112"/>
                <a:gd name="connsiteX21" fmla="*/ 83725 w 419671"/>
                <a:gd name="connsiteY21" fmla="*/ 406813 h 521112"/>
                <a:gd name="connsiteX22" fmla="*/ 70771 w 419671"/>
                <a:gd name="connsiteY22" fmla="*/ 393859 h 521112"/>
                <a:gd name="connsiteX23" fmla="*/ 49434 w 419671"/>
                <a:gd name="connsiteY23" fmla="*/ 396145 h 521112"/>
                <a:gd name="connsiteX24" fmla="*/ 34957 w 419671"/>
                <a:gd name="connsiteY24" fmla="*/ 413671 h 521112"/>
                <a:gd name="connsiteX25" fmla="*/ 0 w 419671"/>
                <a:gd name="connsiteY25" fmla="*/ 417481 h 521112"/>
                <a:gd name="connsiteX26" fmla="*/ 17526 w 419671"/>
                <a:gd name="connsiteY26" fmla="*/ 388525 h 521112"/>
                <a:gd name="connsiteX27" fmla="*/ 54102 w 419671"/>
                <a:gd name="connsiteY27" fmla="*/ 358045 h 521112"/>
                <a:gd name="connsiteX28" fmla="*/ 40386 w 419671"/>
                <a:gd name="connsiteY28" fmla="*/ 287179 h 521112"/>
                <a:gd name="connsiteX29" fmla="*/ 53340 w 419671"/>
                <a:gd name="connsiteY29" fmla="*/ 242983 h 521112"/>
                <a:gd name="connsiteX30" fmla="*/ 37338 w 419671"/>
                <a:gd name="connsiteY30" fmla="*/ 201073 h 521112"/>
                <a:gd name="connsiteX31" fmla="*/ 57150 w 419671"/>
                <a:gd name="connsiteY31" fmla="*/ 172879 h 521112"/>
                <a:gd name="connsiteX32" fmla="*/ 56006 w 419671"/>
                <a:gd name="connsiteY32" fmla="*/ 55340 h 521112"/>
                <a:gd name="connsiteX33" fmla="*/ 56006 w 419671"/>
                <a:gd name="connsiteY33" fmla="*/ 55340 h 521112"/>
                <a:gd name="connsiteX34" fmla="*/ 64960 w 419671"/>
                <a:gd name="connsiteY34" fmla="*/ 22098 h 521112"/>
                <a:gd name="connsiteX35" fmla="*/ 109632 w 419671"/>
                <a:gd name="connsiteY35" fmla="*/ 21526 h 521112"/>
                <a:gd name="connsiteX36" fmla="*/ 144875 w 419671"/>
                <a:gd name="connsiteY36" fmla="*/ 37433 h 521112"/>
                <a:gd name="connsiteX37" fmla="*/ 164972 w 419671"/>
                <a:gd name="connsiteY37" fmla="*/ 35052 h 521112"/>
                <a:gd name="connsiteX38" fmla="*/ 171735 w 419671"/>
                <a:gd name="connsiteY38" fmla="*/ 45625 h 521112"/>
                <a:gd name="connsiteX39" fmla="*/ 230695 w 419671"/>
                <a:gd name="connsiteY39" fmla="*/ 50101 h 521112"/>
                <a:gd name="connsiteX40" fmla="*/ 269271 w 419671"/>
                <a:gd name="connsiteY40" fmla="*/ 0 h 521112"/>
                <a:gd name="connsiteX41" fmla="*/ 276130 w 419671"/>
                <a:gd name="connsiteY41" fmla="*/ 74771 h 521112"/>
                <a:gd name="connsiteX42" fmla="*/ 306609 w 419671"/>
                <a:gd name="connsiteY42" fmla="*/ 92678 h 521112"/>
                <a:gd name="connsiteX43" fmla="*/ 311944 w 419671"/>
                <a:gd name="connsiteY43" fmla="*/ 121539 h 52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19671" h="521112">
                  <a:moveTo>
                    <a:pt x="349948" y="161544"/>
                  </a:moveTo>
                  <a:lnTo>
                    <a:pt x="362521" y="218599"/>
                  </a:lnTo>
                  <a:lnTo>
                    <a:pt x="373951" y="233077"/>
                  </a:lnTo>
                  <a:lnTo>
                    <a:pt x="360235" y="290227"/>
                  </a:lnTo>
                  <a:lnTo>
                    <a:pt x="373951" y="313849"/>
                  </a:lnTo>
                  <a:lnTo>
                    <a:pt x="415099" y="326041"/>
                  </a:lnTo>
                  <a:lnTo>
                    <a:pt x="419671" y="345091"/>
                  </a:lnTo>
                  <a:lnTo>
                    <a:pt x="402145" y="359569"/>
                  </a:lnTo>
                  <a:lnTo>
                    <a:pt x="376238" y="438817"/>
                  </a:lnTo>
                  <a:lnTo>
                    <a:pt x="311467" y="451009"/>
                  </a:lnTo>
                  <a:lnTo>
                    <a:pt x="312991" y="470059"/>
                  </a:lnTo>
                  <a:lnTo>
                    <a:pt x="332041" y="497491"/>
                  </a:lnTo>
                  <a:lnTo>
                    <a:pt x="325945" y="515779"/>
                  </a:lnTo>
                  <a:lnTo>
                    <a:pt x="303847" y="521113"/>
                  </a:lnTo>
                  <a:lnTo>
                    <a:pt x="272605" y="511207"/>
                  </a:lnTo>
                  <a:lnTo>
                    <a:pt x="238315" y="483013"/>
                  </a:lnTo>
                  <a:lnTo>
                    <a:pt x="220027" y="479203"/>
                  </a:lnTo>
                  <a:lnTo>
                    <a:pt x="188023" y="506634"/>
                  </a:lnTo>
                  <a:lnTo>
                    <a:pt x="114205" y="510445"/>
                  </a:lnTo>
                  <a:lnTo>
                    <a:pt x="102775" y="447961"/>
                  </a:lnTo>
                  <a:lnTo>
                    <a:pt x="86010" y="436531"/>
                  </a:lnTo>
                  <a:lnTo>
                    <a:pt x="83725" y="406813"/>
                  </a:lnTo>
                  <a:lnTo>
                    <a:pt x="70771" y="393859"/>
                  </a:lnTo>
                  <a:lnTo>
                    <a:pt x="49434" y="396145"/>
                  </a:lnTo>
                  <a:lnTo>
                    <a:pt x="34957" y="413671"/>
                  </a:lnTo>
                  <a:lnTo>
                    <a:pt x="0" y="417481"/>
                  </a:lnTo>
                  <a:lnTo>
                    <a:pt x="17526" y="388525"/>
                  </a:lnTo>
                  <a:lnTo>
                    <a:pt x="54102" y="358045"/>
                  </a:lnTo>
                  <a:lnTo>
                    <a:pt x="40386" y="287179"/>
                  </a:lnTo>
                  <a:lnTo>
                    <a:pt x="53340" y="242983"/>
                  </a:lnTo>
                  <a:lnTo>
                    <a:pt x="37338" y="201073"/>
                  </a:lnTo>
                  <a:lnTo>
                    <a:pt x="57150" y="172879"/>
                  </a:lnTo>
                  <a:lnTo>
                    <a:pt x="56006" y="55340"/>
                  </a:lnTo>
                  <a:lnTo>
                    <a:pt x="56006" y="55340"/>
                  </a:lnTo>
                  <a:lnTo>
                    <a:pt x="64960" y="22098"/>
                  </a:lnTo>
                  <a:lnTo>
                    <a:pt x="109632" y="21526"/>
                  </a:lnTo>
                  <a:lnTo>
                    <a:pt x="144875" y="37433"/>
                  </a:lnTo>
                  <a:lnTo>
                    <a:pt x="164972" y="35052"/>
                  </a:lnTo>
                  <a:lnTo>
                    <a:pt x="171735" y="45625"/>
                  </a:lnTo>
                  <a:lnTo>
                    <a:pt x="230695" y="50101"/>
                  </a:lnTo>
                  <a:lnTo>
                    <a:pt x="269271" y="0"/>
                  </a:lnTo>
                  <a:lnTo>
                    <a:pt x="276130" y="74771"/>
                  </a:lnTo>
                  <a:lnTo>
                    <a:pt x="306609" y="92678"/>
                  </a:lnTo>
                  <a:lnTo>
                    <a:pt x="311944" y="1215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F17763FC-EA9A-E43F-9252-6101FEEFCBCE}"/>
                </a:ext>
              </a:extLst>
            </p:cNvPr>
            <p:cNvSpPr/>
            <p:nvPr/>
          </p:nvSpPr>
          <p:spPr>
            <a:xfrm>
              <a:off x="10513694" y="3281933"/>
              <a:ext cx="590264" cy="551021"/>
            </a:xfrm>
            <a:custGeom>
              <a:avLst/>
              <a:gdLst>
                <a:gd name="connsiteX0" fmla="*/ 552165 w 590264"/>
                <a:gd name="connsiteY0" fmla="*/ 338804 h 551021"/>
                <a:gd name="connsiteX1" fmla="*/ 574072 w 590264"/>
                <a:gd name="connsiteY1" fmla="*/ 352901 h 551021"/>
                <a:gd name="connsiteX2" fmla="*/ 590265 w 590264"/>
                <a:gd name="connsiteY2" fmla="*/ 451961 h 551021"/>
                <a:gd name="connsiteX3" fmla="*/ 579787 w 590264"/>
                <a:gd name="connsiteY3" fmla="*/ 471964 h 551021"/>
                <a:gd name="connsiteX4" fmla="*/ 564547 w 590264"/>
                <a:gd name="connsiteY4" fmla="*/ 473869 h 551021"/>
                <a:gd name="connsiteX5" fmla="*/ 561690 w 590264"/>
                <a:gd name="connsiteY5" fmla="*/ 551021 h 551021"/>
                <a:gd name="connsiteX6" fmla="*/ 561690 w 590264"/>
                <a:gd name="connsiteY6" fmla="*/ 551021 h 551021"/>
                <a:gd name="connsiteX7" fmla="*/ 470249 w 590264"/>
                <a:gd name="connsiteY7" fmla="*/ 514826 h 551021"/>
                <a:gd name="connsiteX8" fmla="*/ 455962 w 590264"/>
                <a:gd name="connsiteY8" fmla="*/ 501491 h 551021"/>
                <a:gd name="connsiteX9" fmla="*/ 441674 w 590264"/>
                <a:gd name="connsiteY9" fmla="*/ 502444 h 551021"/>
                <a:gd name="connsiteX10" fmla="*/ 441674 w 590264"/>
                <a:gd name="connsiteY10" fmla="*/ 543401 h 551021"/>
                <a:gd name="connsiteX11" fmla="*/ 390240 w 590264"/>
                <a:gd name="connsiteY11" fmla="*/ 536734 h 551021"/>
                <a:gd name="connsiteX12" fmla="*/ 370332 w 590264"/>
                <a:gd name="connsiteY12" fmla="*/ 524351 h 551021"/>
                <a:gd name="connsiteX13" fmla="*/ 327470 w 590264"/>
                <a:gd name="connsiteY13" fmla="*/ 450056 h 551021"/>
                <a:gd name="connsiteX14" fmla="*/ 261747 w 590264"/>
                <a:gd name="connsiteY14" fmla="*/ 426244 h 551021"/>
                <a:gd name="connsiteX15" fmla="*/ 219837 w 590264"/>
                <a:gd name="connsiteY15" fmla="*/ 367189 h 551021"/>
                <a:gd name="connsiteX16" fmla="*/ 223647 w 590264"/>
                <a:gd name="connsiteY16" fmla="*/ 330994 h 551021"/>
                <a:gd name="connsiteX17" fmla="*/ 246507 w 590264"/>
                <a:gd name="connsiteY17" fmla="*/ 305371 h 551021"/>
                <a:gd name="connsiteX18" fmla="*/ 234125 w 590264"/>
                <a:gd name="connsiteY18" fmla="*/ 289179 h 551021"/>
                <a:gd name="connsiteX19" fmla="*/ 168402 w 590264"/>
                <a:gd name="connsiteY19" fmla="*/ 284417 h 551021"/>
                <a:gd name="connsiteX20" fmla="*/ 161735 w 590264"/>
                <a:gd name="connsiteY20" fmla="*/ 262509 h 551021"/>
                <a:gd name="connsiteX21" fmla="*/ 179832 w 590264"/>
                <a:gd name="connsiteY21" fmla="*/ 225362 h 551021"/>
                <a:gd name="connsiteX22" fmla="*/ 144589 w 590264"/>
                <a:gd name="connsiteY22" fmla="*/ 172021 h 551021"/>
                <a:gd name="connsiteX23" fmla="*/ 76962 w 590264"/>
                <a:gd name="connsiteY23" fmla="*/ 123444 h 551021"/>
                <a:gd name="connsiteX24" fmla="*/ 48387 w 590264"/>
                <a:gd name="connsiteY24" fmla="*/ 132969 h 551021"/>
                <a:gd name="connsiteX25" fmla="*/ 5810 w 590264"/>
                <a:gd name="connsiteY25" fmla="*/ 129921 h 551021"/>
                <a:gd name="connsiteX26" fmla="*/ 5810 w 590264"/>
                <a:gd name="connsiteY26" fmla="*/ 129921 h 551021"/>
                <a:gd name="connsiteX27" fmla="*/ 10478 w 590264"/>
                <a:gd name="connsiteY27" fmla="*/ 107918 h 551021"/>
                <a:gd name="connsiteX28" fmla="*/ 10478 w 590264"/>
                <a:gd name="connsiteY28" fmla="*/ 107918 h 551021"/>
                <a:gd name="connsiteX29" fmla="*/ 24765 w 590264"/>
                <a:gd name="connsiteY29" fmla="*/ 96488 h 551021"/>
                <a:gd name="connsiteX30" fmla="*/ 23813 w 590264"/>
                <a:gd name="connsiteY30" fmla="*/ 81248 h 551021"/>
                <a:gd name="connsiteX31" fmla="*/ 0 w 590264"/>
                <a:gd name="connsiteY31" fmla="*/ 53626 h 551021"/>
                <a:gd name="connsiteX32" fmla="*/ 21907 w 590264"/>
                <a:gd name="connsiteY32" fmla="*/ 15526 h 551021"/>
                <a:gd name="connsiteX33" fmla="*/ 21907 w 590264"/>
                <a:gd name="connsiteY33" fmla="*/ 15526 h 551021"/>
                <a:gd name="connsiteX34" fmla="*/ 27813 w 590264"/>
                <a:gd name="connsiteY34" fmla="*/ 0 h 551021"/>
                <a:gd name="connsiteX35" fmla="*/ 27813 w 590264"/>
                <a:gd name="connsiteY35" fmla="*/ 0 h 551021"/>
                <a:gd name="connsiteX36" fmla="*/ 48387 w 590264"/>
                <a:gd name="connsiteY36" fmla="*/ 1524 h 551021"/>
                <a:gd name="connsiteX37" fmla="*/ 81725 w 590264"/>
                <a:gd name="connsiteY37" fmla="*/ 25337 h 551021"/>
                <a:gd name="connsiteX38" fmla="*/ 159830 w 590264"/>
                <a:gd name="connsiteY38" fmla="*/ 40577 h 551021"/>
                <a:gd name="connsiteX39" fmla="*/ 179832 w 590264"/>
                <a:gd name="connsiteY39" fmla="*/ 72009 h 551021"/>
                <a:gd name="connsiteX40" fmla="*/ 175070 w 590264"/>
                <a:gd name="connsiteY40" fmla="*/ 86296 h 551021"/>
                <a:gd name="connsiteX41" fmla="*/ 140780 w 590264"/>
                <a:gd name="connsiteY41" fmla="*/ 101537 h 551021"/>
                <a:gd name="connsiteX42" fmla="*/ 139827 w 590264"/>
                <a:gd name="connsiteY42" fmla="*/ 114871 h 551021"/>
                <a:gd name="connsiteX43" fmla="*/ 155067 w 590264"/>
                <a:gd name="connsiteY43" fmla="*/ 126302 h 551021"/>
                <a:gd name="connsiteX44" fmla="*/ 182689 w 590264"/>
                <a:gd name="connsiteY44" fmla="*/ 130112 h 551021"/>
                <a:gd name="connsiteX45" fmla="*/ 231267 w 590264"/>
                <a:gd name="connsiteY45" fmla="*/ 103442 h 551021"/>
                <a:gd name="connsiteX46" fmla="*/ 263652 w 590264"/>
                <a:gd name="connsiteY46" fmla="*/ 112014 h 551021"/>
                <a:gd name="connsiteX47" fmla="*/ 299847 w 590264"/>
                <a:gd name="connsiteY47" fmla="*/ 103442 h 551021"/>
                <a:gd name="connsiteX48" fmla="*/ 321755 w 590264"/>
                <a:gd name="connsiteY48" fmla="*/ 122682 h 551021"/>
                <a:gd name="connsiteX49" fmla="*/ 406432 w 590264"/>
                <a:gd name="connsiteY49" fmla="*/ 159829 h 551021"/>
                <a:gd name="connsiteX50" fmla="*/ 417862 w 590264"/>
                <a:gd name="connsiteY50" fmla="*/ 192215 h 551021"/>
                <a:gd name="connsiteX51" fmla="*/ 455962 w 590264"/>
                <a:gd name="connsiteY51" fmla="*/ 227457 h 551021"/>
                <a:gd name="connsiteX52" fmla="*/ 456915 w 590264"/>
                <a:gd name="connsiteY52" fmla="*/ 304610 h 551021"/>
                <a:gd name="connsiteX53" fmla="*/ 439769 w 590264"/>
                <a:gd name="connsiteY53" fmla="*/ 320802 h 551021"/>
                <a:gd name="connsiteX54" fmla="*/ 439769 w 590264"/>
                <a:gd name="connsiteY54" fmla="*/ 335947 h 551021"/>
                <a:gd name="connsiteX55" fmla="*/ 475012 w 590264"/>
                <a:gd name="connsiteY55" fmla="*/ 349282 h 551021"/>
                <a:gd name="connsiteX56" fmla="*/ 486442 w 590264"/>
                <a:gd name="connsiteY56" fmla="*/ 367379 h 551021"/>
                <a:gd name="connsiteX57" fmla="*/ 503587 w 590264"/>
                <a:gd name="connsiteY57" fmla="*/ 368332 h 551021"/>
                <a:gd name="connsiteX58" fmla="*/ 542640 w 590264"/>
                <a:gd name="connsiteY58" fmla="*/ 354044 h 55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90264" h="551021">
                  <a:moveTo>
                    <a:pt x="552165" y="338804"/>
                  </a:moveTo>
                  <a:lnTo>
                    <a:pt x="574072" y="352901"/>
                  </a:lnTo>
                  <a:lnTo>
                    <a:pt x="590265" y="451961"/>
                  </a:lnTo>
                  <a:lnTo>
                    <a:pt x="579787" y="471964"/>
                  </a:lnTo>
                  <a:lnTo>
                    <a:pt x="564547" y="473869"/>
                  </a:lnTo>
                  <a:lnTo>
                    <a:pt x="561690" y="551021"/>
                  </a:lnTo>
                  <a:lnTo>
                    <a:pt x="561690" y="551021"/>
                  </a:lnTo>
                  <a:lnTo>
                    <a:pt x="470249" y="514826"/>
                  </a:lnTo>
                  <a:lnTo>
                    <a:pt x="455962" y="501491"/>
                  </a:lnTo>
                  <a:lnTo>
                    <a:pt x="441674" y="502444"/>
                  </a:lnTo>
                  <a:lnTo>
                    <a:pt x="441674" y="543401"/>
                  </a:lnTo>
                  <a:lnTo>
                    <a:pt x="390240" y="536734"/>
                  </a:lnTo>
                  <a:lnTo>
                    <a:pt x="370332" y="524351"/>
                  </a:lnTo>
                  <a:lnTo>
                    <a:pt x="327470" y="450056"/>
                  </a:lnTo>
                  <a:lnTo>
                    <a:pt x="261747" y="426244"/>
                  </a:lnTo>
                  <a:lnTo>
                    <a:pt x="219837" y="367189"/>
                  </a:lnTo>
                  <a:lnTo>
                    <a:pt x="223647" y="330994"/>
                  </a:lnTo>
                  <a:lnTo>
                    <a:pt x="246507" y="305371"/>
                  </a:lnTo>
                  <a:lnTo>
                    <a:pt x="234125" y="289179"/>
                  </a:lnTo>
                  <a:lnTo>
                    <a:pt x="168402" y="284417"/>
                  </a:lnTo>
                  <a:lnTo>
                    <a:pt x="161735" y="262509"/>
                  </a:lnTo>
                  <a:lnTo>
                    <a:pt x="179832" y="225362"/>
                  </a:lnTo>
                  <a:lnTo>
                    <a:pt x="144589" y="172021"/>
                  </a:lnTo>
                  <a:lnTo>
                    <a:pt x="76962" y="123444"/>
                  </a:lnTo>
                  <a:lnTo>
                    <a:pt x="48387" y="132969"/>
                  </a:lnTo>
                  <a:lnTo>
                    <a:pt x="5810" y="129921"/>
                  </a:lnTo>
                  <a:lnTo>
                    <a:pt x="5810" y="129921"/>
                  </a:lnTo>
                  <a:lnTo>
                    <a:pt x="10478" y="107918"/>
                  </a:lnTo>
                  <a:lnTo>
                    <a:pt x="10478" y="107918"/>
                  </a:lnTo>
                  <a:lnTo>
                    <a:pt x="24765" y="96488"/>
                  </a:lnTo>
                  <a:lnTo>
                    <a:pt x="23813" y="81248"/>
                  </a:lnTo>
                  <a:lnTo>
                    <a:pt x="0" y="53626"/>
                  </a:lnTo>
                  <a:lnTo>
                    <a:pt x="21907" y="15526"/>
                  </a:lnTo>
                  <a:lnTo>
                    <a:pt x="21907" y="15526"/>
                  </a:lnTo>
                  <a:lnTo>
                    <a:pt x="27813" y="0"/>
                  </a:lnTo>
                  <a:lnTo>
                    <a:pt x="27813" y="0"/>
                  </a:lnTo>
                  <a:lnTo>
                    <a:pt x="48387" y="1524"/>
                  </a:lnTo>
                  <a:lnTo>
                    <a:pt x="81725" y="25337"/>
                  </a:lnTo>
                  <a:lnTo>
                    <a:pt x="159830" y="40577"/>
                  </a:lnTo>
                  <a:lnTo>
                    <a:pt x="179832" y="72009"/>
                  </a:lnTo>
                  <a:lnTo>
                    <a:pt x="175070" y="86296"/>
                  </a:lnTo>
                  <a:lnTo>
                    <a:pt x="140780" y="101537"/>
                  </a:lnTo>
                  <a:lnTo>
                    <a:pt x="139827" y="114871"/>
                  </a:lnTo>
                  <a:lnTo>
                    <a:pt x="155067" y="126302"/>
                  </a:lnTo>
                  <a:lnTo>
                    <a:pt x="182689" y="130112"/>
                  </a:lnTo>
                  <a:lnTo>
                    <a:pt x="231267" y="103442"/>
                  </a:lnTo>
                  <a:lnTo>
                    <a:pt x="263652" y="112014"/>
                  </a:lnTo>
                  <a:lnTo>
                    <a:pt x="299847" y="103442"/>
                  </a:lnTo>
                  <a:lnTo>
                    <a:pt x="321755" y="122682"/>
                  </a:lnTo>
                  <a:lnTo>
                    <a:pt x="406432" y="159829"/>
                  </a:lnTo>
                  <a:lnTo>
                    <a:pt x="417862" y="192215"/>
                  </a:lnTo>
                  <a:lnTo>
                    <a:pt x="455962" y="227457"/>
                  </a:lnTo>
                  <a:lnTo>
                    <a:pt x="456915" y="304610"/>
                  </a:lnTo>
                  <a:lnTo>
                    <a:pt x="439769" y="320802"/>
                  </a:lnTo>
                  <a:lnTo>
                    <a:pt x="439769" y="335947"/>
                  </a:lnTo>
                  <a:lnTo>
                    <a:pt x="475012" y="349282"/>
                  </a:lnTo>
                  <a:lnTo>
                    <a:pt x="486442" y="367379"/>
                  </a:lnTo>
                  <a:lnTo>
                    <a:pt x="503587" y="368332"/>
                  </a:lnTo>
                  <a:lnTo>
                    <a:pt x="542640" y="35404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FCAD638E-3F35-E549-A9A5-A61493CFC731}"/>
                </a:ext>
              </a:extLst>
            </p:cNvPr>
            <p:cNvSpPr/>
            <p:nvPr/>
          </p:nvSpPr>
          <p:spPr>
            <a:xfrm>
              <a:off x="14278547" y="5117401"/>
              <a:ext cx="935545" cy="753999"/>
            </a:xfrm>
            <a:custGeom>
              <a:avLst/>
              <a:gdLst>
                <a:gd name="connsiteX0" fmla="*/ 48673 w 935545"/>
                <a:gd name="connsiteY0" fmla="*/ 443198 h 753999"/>
                <a:gd name="connsiteX1" fmla="*/ 11525 w 935545"/>
                <a:gd name="connsiteY1" fmla="*/ 424624 h 753999"/>
                <a:gd name="connsiteX2" fmla="*/ 0 w 935545"/>
                <a:gd name="connsiteY2" fmla="*/ 345567 h 753999"/>
                <a:gd name="connsiteX3" fmla="*/ 16383 w 935545"/>
                <a:gd name="connsiteY3" fmla="*/ 319754 h 753999"/>
                <a:gd name="connsiteX4" fmla="*/ 45053 w 935545"/>
                <a:gd name="connsiteY4" fmla="*/ 315182 h 753999"/>
                <a:gd name="connsiteX5" fmla="*/ 45053 w 935545"/>
                <a:gd name="connsiteY5" fmla="*/ 315182 h 753999"/>
                <a:gd name="connsiteX6" fmla="*/ 77437 w 935545"/>
                <a:gd name="connsiteY6" fmla="*/ 316135 h 753999"/>
                <a:gd name="connsiteX7" fmla="*/ 92678 w 935545"/>
                <a:gd name="connsiteY7" fmla="*/ 298037 h 753999"/>
                <a:gd name="connsiteX8" fmla="*/ 104108 w 935545"/>
                <a:gd name="connsiteY8" fmla="*/ 216122 h 753999"/>
                <a:gd name="connsiteX9" fmla="*/ 123158 w 935545"/>
                <a:gd name="connsiteY9" fmla="*/ 200882 h 753999"/>
                <a:gd name="connsiteX10" fmla="*/ 180308 w 935545"/>
                <a:gd name="connsiteY10" fmla="*/ 182785 h 753999"/>
                <a:gd name="connsiteX11" fmla="*/ 186022 w 935545"/>
                <a:gd name="connsiteY11" fmla="*/ 156115 h 753999"/>
                <a:gd name="connsiteX12" fmla="*/ 210787 w 935545"/>
                <a:gd name="connsiteY12" fmla="*/ 134207 h 753999"/>
                <a:gd name="connsiteX13" fmla="*/ 254603 w 935545"/>
                <a:gd name="connsiteY13" fmla="*/ 132302 h 753999"/>
                <a:gd name="connsiteX14" fmla="*/ 277462 w 935545"/>
                <a:gd name="connsiteY14" fmla="*/ 118967 h 753999"/>
                <a:gd name="connsiteX15" fmla="*/ 314610 w 935545"/>
                <a:gd name="connsiteY15" fmla="*/ 118967 h 753999"/>
                <a:gd name="connsiteX16" fmla="*/ 337375 w 935545"/>
                <a:gd name="connsiteY16" fmla="*/ 138017 h 753999"/>
                <a:gd name="connsiteX17" fmla="*/ 374523 w 935545"/>
                <a:gd name="connsiteY17" fmla="*/ 142780 h 753999"/>
                <a:gd name="connsiteX18" fmla="*/ 394525 w 935545"/>
                <a:gd name="connsiteY18" fmla="*/ 128492 h 753999"/>
                <a:gd name="connsiteX19" fmla="*/ 420243 w 935545"/>
                <a:gd name="connsiteY19" fmla="*/ 124682 h 753999"/>
                <a:gd name="connsiteX20" fmla="*/ 442150 w 935545"/>
                <a:gd name="connsiteY20" fmla="*/ 163735 h 753999"/>
                <a:gd name="connsiteX21" fmla="*/ 439293 w 935545"/>
                <a:gd name="connsiteY21" fmla="*/ 183737 h 753999"/>
                <a:gd name="connsiteX22" fmla="*/ 421195 w 935545"/>
                <a:gd name="connsiteY22" fmla="*/ 184690 h 753999"/>
                <a:gd name="connsiteX23" fmla="*/ 393573 w 935545"/>
                <a:gd name="connsiteY23" fmla="*/ 170402 h 753999"/>
                <a:gd name="connsiteX24" fmla="*/ 367855 w 935545"/>
                <a:gd name="connsiteY24" fmla="*/ 171355 h 753999"/>
                <a:gd name="connsiteX25" fmla="*/ 359283 w 935545"/>
                <a:gd name="connsiteY25" fmla="*/ 184690 h 753999"/>
                <a:gd name="connsiteX26" fmla="*/ 409765 w 935545"/>
                <a:gd name="connsiteY26" fmla="*/ 215170 h 753999"/>
                <a:gd name="connsiteX27" fmla="*/ 470725 w 935545"/>
                <a:gd name="connsiteY27" fmla="*/ 225647 h 753999"/>
                <a:gd name="connsiteX28" fmla="*/ 492633 w 935545"/>
                <a:gd name="connsiteY28" fmla="*/ 194215 h 753999"/>
                <a:gd name="connsiteX29" fmla="*/ 469773 w 935545"/>
                <a:gd name="connsiteY29" fmla="*/ 146590 h 753999"/>
                <a:gd name="connsiteX30" fmla="*/ 490727 w 935545"/>
                <a:gd name="connsiteY30" fmla="*/ 112300 h 753999"/>
                <a:gd name="connsiteX31" fmla="*/ 476440 w 935545"/>
                <a:gd name="connsiteY31" fmla="*/ 56197 h 753999"/>
                <a:gd name="connsiteX32" fmla="*/ 500252 w 935545"/>
                <a:gd name="connsiteY32" fmla="*/ 0 h 753999"/>
                <a:gd name="connsiteX33" fmla="*/ 544068 w 935545"/>
                <a:gd name="connsiteY33" fmla="*/ 952 h 753999"/>
                <a:gd name="connsiteX34" fmla="*/ 547877 w 935545"/>
                <a:gd name="connsiteY34" fmla="*/ 31432 h 753999"/>
                <a:gd name="connsiteX35" fmla="*/ 574548 w 935545"/>
                <a:gd name="connsiteY35" fmla="*/ 79057 h 753999"/>
                <a:gd name="connsiteX36" fmla="*/ 605980 w 935545"/>
                <a:gd name="connsiteY36" fmla="*/ 78105 h 753999"/>
                <a:gd name="connsiteX37" fmla="*/ 634555 w 935545"/>
                <a:gd name="connsiteY37" fmla="*/ 62865 h 753999"/>
                <a:gd name="connsiteX38" fmla="*/ 669321 w 935545"/>
                <a:gd name="connsiteY38" fmla="*/ 63151 h 753999"/>
                <a:gd name="connsiteX39" fmla="*/ 669321 w 935545"/>
                <a:gd name="connsiteY39" fmla="*/ 63151 h 753999"/>
                <a:gd name="connsiteX40" fmla="*/ 680465 w 935545"/>
                <a:gd name="connsiteY40" fmla="*/ 79724 h 753999"/>
                <a:gd name="connsiteX41" fmla="*/ 704373 w 935545"/>
                <a:gd name="connsiteY41" fmla="*/ 88201 h 753999"/>
                <a:gd name="connsiteX42" fmla="*/ 730472 w 935545"/>
                <a:gd name="connsiteY42" fmla="*/ 124015 h 753999"/>
                <a:gd name="connsiteX43" fmla="*/ 722376 w 935545"/>
                <a:gd name="connsiteY43" fmla="*/ 228695 h 753999"/>
                <a:gd name="connsiteX44" fmla="*/ 769333 w 935545"/>
                <a:gd name="connsiteY44" fmla="*/ 318611 h 753999"/>
                <a:gd name="connsiteX45" fmla="*/ 773430 w 935545"/>
                <a:gd name="connsiteY45" fmla="*/ 355473 h 753999"/>
                <a:gd name="connsiteX46" fmla="*/ 798099 w 935545"/>
                <a:gd name="connsiteY46" fmla="*/ 383953 h 753999"/>
                <a:gd name="connsiteX47" fmla="*/ 829437 w 935545"/>
                <a:gd name="connsiteY47" fmla="*/ 378142 h 753999"/>
                <a:gd name="connsiteX48" fmla="*/ 867346 w 935545"/>
                <a:gd name="connsiteY48" fmla="*/ 389477 h 753999"/>
                <a:gd name="connsiteX49" fmla="*/ 904684 w 935545"/>
                <a:gd name="connsiteY49" fmla="*/ 387096 h 753999"/>
                <a:gd name="connsiteX50" fmla="*/ 930878 w 935545"/>
                <a:gd name="connsiteY50" fmla="*/ 414147 h 753999"/>
                <a:gd name="connsiteX51" fmla="*/ 931354 w 935545"/>
                <a:gd name="connsiteY51" fmla="*/ 476250 h 753999"/>
                <a:gd name="connsiteX52" fmla="*/ 872013 w 935545"/>
                <a:gd name="connsiteY52" fmla="*/ 506158 h 753999"/>
                <a:gd name="connsiteX53" fmla="*/ 866869 w 935545"/>
                <a:gd name="connsiteY53" fmla="*/ 535972 h 753999"/>
                <a:gd name="connsiteX54" fmla="*/ 856297 w 935545"/>
                <a:gd name="connsiteY54" fmla="*/ 546163 h 753999"/>
                <a:gd name="connsiteX55" fmla="*/ 868012 w 935545"/>
                <a:gd name="connsiteY55" fmla="*/ 598360 h 753999"/>
                <a:gd name="connsiteX56" fmla="*/ 881633 w 935545"/>
                <a:gd name="connsiteY56" fmla="*/ 600647 h 753999"/>
                <a:gd name="connsiteX57" fmla="*/ 905732 w 935545"/>
                <a:gd name="connsiteY57" fmla="*/ 581787 h 753999"/>
                <a:gd name="connsiteX58" fmla="*/ 923162 w 935545"/>
                <a:gd name="connsiteY58" fmla="*/ 596932 h 753999"/>
                <a:gd name="connsiteX59" fmla="*/ 915923 w 935545"/>
                <a:gd name="connsiteY59" fmla="*/ 645033 h 753999"/>
                <a:gd name="connsiteX60" fmla="*/ 935545 w 935545"/>
                <a:gd name="connsiteY60" fmla="*/ 672655 h 753999"/>
                <a:gd name="connsiteX61" fmla="*/ 935545 w 935545"/>
                <a:gd name="connsiteY61" fmla="*/ 672655 h 753999"/>
                <a:gd name="connsiteX62" fmla="*/ 857250 w 935545"/>
                <a:gd name="connsiteY62" fmla="*/ 673989 h 753999"/>
                <a:gd name="connsiteX63" fmla="*/ 848105 w 935545"/>
                <a:gd name="connsiteY63" fmla="*/ 712851 h 753999"/>
                <a:gd name="connsiteX64" fmla="*/ 832104 w 935545"/>
                <a:gd name="connsiteY64" fmla="*/ 712851 h 753999"/>
                <a:gd name="connsiteX65" fmla="*/ 819530 w 935545"/>
                <a:gd name="connsiteY65" fmla="*/ 672846 h 753999"/>
                <a:gd name="connsiteX66" fmla="*/ 803624 w 935545"/>
                <a:gd name="connsiteY66" fmla="*/ 654558 h 753999"/>
                <a:gd name="connsiteX67" fmla="*/ 765904 w 935545"/>
                <a:gd name="connsiteY67" fmla="*/ 637413 h 753999"/>
                <a:gd name="connsiteX68" fmla="*/ 730472 w 935545"/>
                <a:gd name="connsiteY68" fmla="*/ 686562 h 753999"/>
                <a:gd name="connsiteX69" fmla="*/ 690467 w 935545"/>
                <a:gd name="connsiteY69" fmla="*/ 691134 h 753999"/>
                <a:gd name="connsiteX70" fmla="*/ 661892 w 935545"/>
                <a:gd name="connsiteY70" fmla="*/ 731139 h 753999"/>
                <a:gd name="connsiteX71" fmla="*/ 660749 w 935545"/>
                <a:gd name="connsiteY71" fmla="*/ 752856 h 753999"/>
                <a:gd name="connsiteX72" fmla="*/ 628744 w 935545"/>
                <a:gd name="connsiteY72" fmla="*/ 753999 h 753999"/>
                <a:gd name="connsiteX73" fmla="*/ 602456 w 935545"/>
                <a:gd name="connsiteY73" fmla="*/ 742569 h 753999"/>
                <a:gd name="connsiteX74" fmla="*/ 604742 w 935545"/>
                <a:gd name="connsiteY74" fmla="*/ 685419 h 753999"/>
                <a:gd name="connsiteX75" fmla="*/ 552164 w 935545"/>
                <a:gd name="connsiteY75" fmla="*/ 647700 h 753999"/>
                <a:gd name="connsiteX76" fmla="*/ 551021 w 935545"/>
                <a:gd name="connsiteY76" fmla="*/ 627126 h 753999"/>
                <a:gd name="connsiteX77" fmla="*/ 538447 w 935545"/>
                <a:gd name="connsiteY77" fmla="*/ 608838 h 753999"/>
                <a:gd name="connsiteX78" fmla="*/ 487012 w 935545"/>
                <a:gd name="connsiteY78" fmla="*/ 587216 h 753999"/>
                <a:gd name="connsiteX79" fmla="*/ 465296 w 935545"/>
                <a:gd name="connsiteY79" fmla="*/ 542639 h 753999"/>
                <a:gd name="connsiteX80" fmla="*/ 403574 w 935545"/>
                <a:gd name="connsiteY80" fmla="*/ 557498 h 753999"/>
                <a:gd name="connsiteX81" fmla="*/ 391001 w 935545"/>
                <a:gd name="connsiteY81" fmla="*/ 603123 h 753999"/>
                <a:gd name="connsiteX82" fmla="*/ 330422 w 935545"/>
                <a:gd name="connsiteY82" fmla="*/ 558641 h 753999"/>
                <a:gd name="connsiteX83" fmla="*/ 257365 w 935545"/>
                <a:gd name="connsiteY83" fmla="*/ 468344 h 753999"/>
                <a:gd name="connsiteX84" fmla="*/ 231075 w 935545"/>
                <a:gd name="connsiteY84" fmla="*/ 464915 h 753999"/>
                <a:gd name="connsiteX85" fmla="*/ 209359 w 935545"/>
                <a:gd name="connsiteY85" fmla="*/ 500348 h 753999"/>
                <a:gd name="connsiteX86" fmla="*/ 129349 w 935545"/>
                <a:gd name="connsiteY86" fmla="*/ 464915 h 753999"/>
                <a:gd name="connsiteX87" fmla="*/ 98488 w 935545"/>
                <a:gd name="connsiteY87" fmla="*/ 435197 h 753999"/>
                <a:gd name="connsiteX88" fmla="*/ 63531 w 935545"/>
                <a:gd name="connsiteY88" fmla="*/ 432911 h 75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935545" h="753999">
                  <a:moveTo>
                    <a:pt x="48673" y="443198"/>
                  </a:moveTo>
                  <a:lnTo>
                    <a:pt x="11525" y="424624"/>
                  </a:lnTo>
                  <a:lnTo>
                    <a:pt x="0" y="345567"/>
                  </a:lnTo>
                  <a:lnTo>
                    <a:pt x="16383" y="319754"/>
                  </a:lnTo>
                  <a:lnTo>
                    <a:pt x="45053" y="315182"/>
                  </a:lnTo>
                  <a:lnTo>
                    <a:pt x="45053" y="315182"/>
                  </a:lnTo>
                  <a:lnTo>
                    <a:pt x="77437" y="316135"/>
                  </a:lnTo>
                  <a:lnTo>
                    <a:pt x="92678" y="298037"/>
                  </a:lnTo>
                  <a:lnTo>
                    <a:pt x="104108" y="216122"/>
                  </a:lnTo>
                  <a:lnTo>
                    <a:pt x="123158" y="200882"/>
                  </a:lnTo>
                  <a:lnTo>
                    <a:pt x="180308" y="182785"/>
                  </a:lnTo>
                  <a:lnTo>
                    <a:pt x="186022" y="156115"/>
                  </a:lnTo>
                  <a:lnTo>
                    <a:pt x="210787" y="134207"/>
                  </a:lnTo>
                  <a:lnTo>
                    <a:pt x="254603" y="132302"/>
                  </a:lnTo>
                  <a:lnTo>
                    <a:pt x="277462" y="118967"/>
                  </a:lnTo>
                  <a:lnTo>
                    <a:pt x="314610" y="118967"/>
                  </a:lnTo>
                  <a:lnTo>
                    <a:pt x="337375" y="138017"/>
                  </a:lnTo>
                  <a:lnTo>
                    <a:pt x="374523" y="142780"/>
                  </a:lnTo>
                  <a:lnTo>
                    <a:pt x="394525" y="128492"/>
                  </a:lnTo>
                  <a:lnTo>
                    <a:pt x="420243" y="124682"/>
                  </a:lnTo>
                  <a:lnTo>
                    <a:pt x="442150" y="163735"/>
                  </a:lnTo>
                  <a:lnTo>
                    <a:pt x="439293" y="183737"/>
                  </a:lnTo>
                  <a:lnTo>
                    <a:pt x="421195" y="184690"/>
                  </a:lnTo>
                  <a:lnTo>
                    <a:pt x="393573" y="170402"/>
                  </a:lnTo>
                  <a:lnTo>
                    <a:pt x="367855" y="171355"/>
                  </a:lnTo>
                  <a:lnTo>
                    <a:pt x="359283" y="184690"/>
                  </a:lnTo>
                  <a:lnTo>
                    <a:pt x="409765" y="215170"/>
                  </a:lnTo>
                  <a:lnTo>
                    <a:pt x="470725" y="225647"/>
                  </a:lnTo>
                  <a:lnTo>
                    <a:pt x="492633" y="194215"/>
                  </a:lnTo>
                  <a:lnTo>
                    <a:pt x="469773" y="146590"/>
                  </a:lnTo>
                  <a:lnTo>
                    <a:pt x="490727" y="112300"/>
                  </a:lnTo>
                  <a:lnTo>
                    <a:pt x="476440" y="56197"/>
                  </a:lnTo>
                  <a:lnTo>
                    <a:pt x="500252" y="0"/>
                  </a:lnTo>
                  <a:lnTo>
                    <a:pt x="544068" y="952"/>
                  </a:lnTo>
                  <a:lnTo>
                    <a:pt x="547877" y="31432"/>
                  </a:lnTo>
                  <a:lnTo>
                    <a:pt x="574548" y="79057"/>
                  </a:lnTo>
                  <a:lnTo>
                    <a:pt x="605980" y="78105"/>
                  </a:lnTo>
                  <a:lnTo>
                    <a:pt x="634555" y="62865"/>
                  </a:lnTo>
                  <a:lnTo>
                    <a:pt x="669321" y="63151"/>
                  </a:lnTo>
                  <a:lnTo>
                    <a:pt x="669321" y="63151"/>
                  </a:lnTo>
                  <a:lnTo>
                    <a:pt x="680465" y="79724"/>
                  </a:lnTo>
                  <a:lnTo>
                    <a:pt x="704373" y="88201"/>
                  </a:lnTo>
                  <a:lnTo>
                    <a:pt x="730472" y="124015"/>
                  </a:lnTo>
                  <a:lnTo>
                    <a:pt x="722376" y="228695"/>
                  </a:lnTo>
                  <a:lnTo>
                    <a:pt x="769333" y="318611"/>
                  </a:lnTo>
                  <a:lnTo>
                    <a:pt x="773430" y="355473"/>
                  </a:lnTo>
                  <a:lnTo>
                    <a:pt x="798099" y="383953"/>
                  </a:lnTo>
                  <a:lnTo>
                    <a:pt x="829437" y="378142"/>
                  </a:lnTo>
                  <a:lnTo>
                    <a:pt x="867346" y="389477"/>
                  </a:lnTo>
                  <a:lnTo>
                    <a:pt x="904684" y="387096"/>
                  </a:lnTo>
                  <a:lnTo>
                    <a:pt x="930878" y="414147"/>
                  </a:lnTo>
                  <a:lnTo>
                    <a:pt x="931354" y="476250"/>
                  </a:lnTo>
                  <a:lnTo>
                    <a:pt x="872013" y="506158"/>
                  </a:lnTo>
                  <a:lnTo>
                    <a:pt x="866869" y="535972"/>
                  </a:lnTo>
                  <a:lnTo>
                    <a:pt x="856297" y="546163"/>
                  </a:lnTo>
                  <a:lnTo>
                    <a:pt x="868012" y="598360"/>
                  </a:lnTo>
                  <a:lnTo>
                    <a:pt x="881633" y="600647"/>
                  </a:lnTo>
                  <a:lnTo>
                    <a:pt x="905732" y="581787"/>
                  </a:lnTo>
                  <a:lnTo>
                    <a:pt x="923162" y="596932"/>
                  </a:lnTo>
                  <a:lnTo>
                    <a:pt x="915923" y="645033"/>
                  </a:lnTo>
                  <a:lnTo>
                    <a:pt x="935545" y="672655"/>
                  </a:lnTo>
                  <a:lnTo>
                    <a:pt x="935545" y="672655"/>
                  </a:lnTo>
                  <a:lnTo>
                    <a:pt x="857250" y="673989"/>
                  </a:lnTo>
                  <a:lnTo>
                    <a:pt x="848105" y="712851"/>
                  </a:lnTo>
                  <a:lnTo>
                    <a:pt x="832104" y="712851"/>
                  </a:lnTo>
                  <a:lnTo>
                    <a:pt x="819530" y="672846"/>
                  </a:lnTo>
                  <a:lnTo>
                    <a:pt x="803624" y="654558"/>
                  </a:lnTo>
                  <a:lnTo>
                    <a:pt x="765904" y="637413"/>
                  </a:lnTo>
                  <a:lnTo>
                    <a:pt x="730472" y="686562"/>
                  </a:lnTo>
                  <a:lnTo>
                    <a:pt x="690467" y="691134"/>
                  </a:lnTo>
                  <a:lnTo>
                    <a:pt x="661892" y="731139"/>
                  </a:lnTo>
                  <a:lnTo>
                    <a:pt x="660749" y="752856"/>
                  </a:lnTo>
                  <a:lnTo>
                    <a:pt x="628744" y="753999"/>
                  </a:lnTo>
                  <a:lnTo>
                    <a:pt x="602456" y="742569"/>
                  </a:lnTo>
                  <a:lnTo>
                    <a:pt x="604742" y="685419"/>
                  </a:lnTo>
                  <a:lnTo>
                    <a:pt x="552164" y="647700"/>
                  </a:lnTo>
                  <a:lnTo>
                    <a:pt x="551021" y="627126"/>
                  </a:lnTo>
                  <a:lnTo>
                    <a:pt x="538447" y="608838"/>
                  </a:lnTo>
                  <a:lnTo>
                    <a:pt x="487012" y="587216"/>
                  </a:lnTo>
                  <a:lnTo>
                    <a:pt x="465296" y="542639"/>
                  </a:lnTo>
                  <a:lnTo>
                    <a:pt x="403574" y="557498"/>
                  </a:lnTo>
                  <a:lnTo>
                    <a:pt x="391001" y="603123"/>
                  </a:lnTo>
                  <a:lnTo>
                    <a:pt x="330422" y="558641"/>
                  </a:lnTo>
                  <a:lnTo>
                    <a:pt x="257365" y="468344"/>
                  </a:lnTo>
                  <a:lnTo>
                    <a:pt x="231075" y="464915"/>
                  </a:lnTo>
                  <a:lnTo>
                    <a:pt x="209359" y="500348"/>
                  </a:lnTo>
                  <a:lnTo>
                    <a:pt x="129349" y="464915"/>
                  </a:lnTo>
                  <a:lnTo>
                    <a:pt x="98488" y="435197"/>
                  </a:lnTo>
                  <a:lnTo>
                    <a:pt x="63531" y="43291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9F9AE523-EC21-86D7-C65A-006DAC0100DB}"/>
                </a:ext>
              </a:extLst>
            </p:cNvPr>
            <p:cNvSpPr/>
            <p:nvPr/>
          </p:nvSpPr>
          <p:spPr>
            <a:xfrm>
              <a:off x="13754481" y="6470332"/>
              <a:ext cx="1396269" cy="796385"/>
            </a:xfrm>
            <a:custGeom>
              <a:avLst/>
              <a:gdLst>
                <a:gd name="connsiteX0" fmla="*/ 814672 w 1396269"/>
                <a:gd name="connsiteY0" fmla="*/ 796385 h 796385"/>
                <a:gd name="connsiteX1" fmla="*/ 740759 w 1396269"/>
                <a:gd name="connsiteY1" fmla="*/ 759429 h 796385"/>
                <a:gd name="connsiteX2" fmla="*/ 685514 w 1396269"/>
                <a:gd name="connsiteY2" fmla="*/ 699421 h 796385"/>
                <a:gd name="connsiteX3" fmla="*/ 668369 w 1396269"/>
                <a:gd name="connsiteY3" fmla="*/ 692754 h 796385"/>
                <a:gd name="connsiteX4" fmla="*/ 649319 w 1396269"/>
                <a:gd name="connsiteY4" fmla="*/ 714661 h 796385"/>
                <a:gd name="connsiteX5" fmla="*/ 663606 w 1396269"/>
                <a:gd name="connsiteY5" fmla="*/ 738474 h 796385"/>
                <a:gd name="connsiteX6" fmla="*/ 658844 w 1396269"/>
                <a:gd name="connsiteY6" fmla="*/ 778479 h 796385"/>
                <a:gd name="connsiteX7" fmla="*/ 648366 w 1396269"/>
                <a:gd name="connsiteY7" fmla="*/ 787051 h 796385"/>
                <a:gd name="connsiteX8" fmla="*/ 615029 w 1396269"/>
                <a:gd name="connsiteY8" fmla="*/ 787051 h 796385"/>
                <a:gd name="connsiteX9" fmla="*/ 576929 w 1396269"/>
                <a:gd name="connsiteY9" fmla="*/ 773716 h 796385"/>
                <a:gd name="connsiteX10" fmla="*/ 540734 w 1396269"/>
                <a:gd name="connsiteY10" fmla="*/ 750856 h 796385"/>
                <a:gd name="connsiteX11" fmla="*/ 498824 w 1396269"/>
                <a:gd name="connsiteY11" fmla="*/ 739426 h 796385"/>
                <a:gd name="connsiteX12" fmla="*/ 381762 w 1396269"/>
                <a:gd name="connsiteY12" fmla="*/ 648081 h 796385"/>
                <a:gd name="connsiteX13" fmla="*/ 304609 w 1396269"/>
                <a:gd name="connsiteY13" fmla="*/ 613791 h 796385"/>
                <a:gd name="connsiteX14" fmla="*/ 271272 w 1396269"/>
                <a:gd name="connsiteY14" fmla="*/ 621411 h 796385"/>
                <a:gd name="connsiteX15" fmla="*/ 243649 w 1396269"/>
                <a:gd name="connsiteY15" fmla="*/ 641414 h 796385"/>
                <a:gd name="connsiteX16" fmla="*/ 236029 w 1396269"/>
                <a:gd name="connsiteY16" fmla="*/ 662369 h 796385"/>
                <a:gd name="connsiteX17" fmla="*/ 212216 w 1396269"/>
                <a:gd name="connsiteY17" fmla="*/ 667988 h 796385"/>
                <a:gd name="connsiteX18" fmla="*/ 195072 w 1396269"/>
                <a:gd name="connsiteY18" fmla="*/ 639509 h 796385"/>
                <a:gd name="connsiteX19" fmla="*/ 208407 w 1396269"/>
                <a:gd name="connsiteY19" fmla="*/ 582359 h 796385"/>
                <a:gd name="connsiteX20" fmla="*/ 238887 w 1396269"/>
                <a:gd name="connsiteY20" fmla="*/ 530923 h 796385"/>
                <a:gd name="connsiteX21" fmla="*/ 234124 w 1396269"/>
                <a:gd name="connsiteY21" fmla="*/ 509969 h 796385"/>
                <a:gd name="connsiteX22" fmla="*/ 212216 w 1396269"/>
                <a:gd name="connsiteY22" fmla="*/ 495681 h 796385"/>
                <a:gd name="connsiteX23" fmla="*/ 102679 w 1396269"/>
                <a:gd name="connsiteY23" fmla="*/ 482346 h 796385"/>
                <a:gd name="connsiteX24" fmla="*/ 45719 w 1396269"/>
                <a:gd name="connsiteY24" fmla="*/ 484441 h 796385"/>
                <a:gd name="connsiteX25" fmla="*/ 45719 w 1396269"/>
                <a:gd name="connsiteY25" fmla="*/ 484441 h 796385"/>
                <a:gd name="connsiteX26" fmla="*/ 37337 w 1396269"/>
                <a:gd name="connsiteY26" fmla="*/ 466154 h 796385"/>
                <a:gd name="connsiteX27" fmla="*/ 16001 w 1396269"/>
                <a:gd name="connsiteY27" fmla="*/ 463105 h 796385"/>
                <a:gd name="connsiteX28" fmla="*/ 13715 w 1396269"/>
                <a:gd name="connsiteY28" fmla="*/ 450914 h 796385"/>
                <a:gd name="connsiteX29" fmla="*/ 34290 w 1396269"/>
                <a:gd name="connsiteY29" fmla="*/ 430339 h 796385"/>
                <a:gd name="connsiteX30" fmla="*/ 28955 w 1396269"/>
                <a:gd name="connsiteY30" fmla="*/ 416623 h 796385"/>
                <a:gd name="connsiteX31" fmla="*/ 3809 w 1396269"/>
                <a:gd name="connsiteY31" fmla="*/ 413575 h 796385"/>
                <a:gd name="connsiteX32" fmla="*/ 0 w 1396269"/>
                <a:gd name="connsiteY32" fmla="*/ 400621 h 796385"/>
                <a:gd name="connsiteX33" fmla="*/ 13715 w 1396269"/>
                <a:gd name="connsiteY33" fmla="*/ 389954 h 796385"/>
                <a:gd name="connsiteX34" fmla="*/ 104870 w 1396269"/>
                <a:gd name="connsiteY34" fmla="*/ 380810 h 796385"/>
                <a:gd name="connsiteX35" fmla="*/ 136111 w 1396269"/>
                <a:gd name="connsiteY35" fmla="*/ 366427 h 796385"/>
                <a:gd name="connsiteX36" fmla="*/ 181737 w 1396269"/>
                <a:gd name="connsiteY36" fmla="*/ 319945 h 796385"/>
                <a:gd name="connsiteX37" fmla="*/ 190880 w 1396269"/>
                <a:gd name="connsiteY37" fmla="*/ 295561 h 796385"/>
                <a:gd name="connsiteX38" fmla="*/ 170307 w 1396269"/>
                <a:gd name="connsiteY38" fmla="*/ 264319 h 796385"/>
                <a:gd name="connsiteX39" fmla="*/ 126968 w 1396269"/>
                <a:gd name="connsiteY39" fmla="*/ 226981 h 796385"/>
                <a:gd name="connsiteX40" fmla="*/ 118490 w 1396269"/>
                <a:gd name="connsiteY40" fmla="*/ 201835 h 796385"/>
                <a:gd name="connsiteX41" fmla="*/ 141446 w 1396269"/>
                <a:gd name="connsiteY41" fmla="*/ 153829 h 796385"/>
                <a:gd name="connsiteX42" fmla="*/ 141446 w 1396269"/>
                <a:gd name="connsiteY42" fmla="*/ 153829 h 796385"/>
                <a:gd name="connsiteX43" fmla="*/ 177165 w 1396269"/>
                <a:gd name="connsiteY43" fmla="*/ 130207 h 796385"/>
                <a:gd name="connsiteX44" fmla="*/ 246983 w 1396269"/>
                <a:gd name="connsiteY44" fmla="*/ 131922 h 796385"/>
                <a:gd name="connsiteX45" fmla="*/ 270034 w 1396269"/>
                <a:gd name="connsiteY45" fmla="*/ 135731 h 796385"/>
                <a:gd name="connsiteX46" fmla="*/ 269366 w 1396269"/>
                <a:gd name="connsiteY46" fmla="*/ 159163 h 796385"/>
                <a:gd name="connsiteX47" fmla="*/ 327279 w 1396269"/>
                <a:gd name="connsiteY47" fmla="*/ 164497 h 796385"/>
                <a:gd name="connsiteX48" fmla="*/ 347853 w 1396269"/>
                <a:gd name="connsiteY48" fmla="*/ 134779 h 796385"/>
                <a:gd name="connsiteX49" fmla="*/ 343091 w 1396269"/>
                <a:gd name="connsiteY49" fmla="*/ 113252 h 796385"/>
                <a:gd name="connsiteX50" fmla="*/ 361569 w 1396269"/>
                <a:gd name="connsiteY50" fmla="*/ 93155 h 796385"/>
                <a:gd name="connsiteX51" fmla="*/ 337090 w 1396269"/>
                <a:gd name="connsiteY51" fmla="*/ 76200 h 796385"/>
                <a:gd name="connsiteX52" fmla="*/ 344043 w 1396269"/>
                <a:gd name="connsiteY52" fmla="*/ 63913 h 796385"/>
                <a:gd name="connsiteX53" fmla="*/ 376047 w 1396269"/>
                <a:gd name="connsiteY53" fmla="*/ 59341 h 796385"/>
                <a:gd name="connsiteX54" fmla="*/ 408051 w 1396269"/>
                <a:gd name="connsiteY54" fmla="*/ 76105 h 796385"/>
                <a:gd name="connsiteX55" fmla="*/ 436244 w 1396269"/>
                <a:gd name="connsiteY55" fmla="*/ 74581 h 796385"/>
                <a:gd name="connsiteX56" fmla="*/ 475107 w 1396269"/>
                <a:gd name="connsiteY56" fmla="*/ 50959 h 796385"/>
                <a:gd name="connsiteX57" fmla="*/ 486823 w 1396269"/>
                <a:gd name="connsiteY57" fmla="*/ 0 h 796385"/>
                <a:gd name="connsiteX58" fmla="*/ 501110 w 1396269"/>
                <a:gd name="connsiteY58" fmla="*/ 762 h 796385"/>
                <a:gd name="connsiteX59" fmla="*/ 502729 w 1396269"/>
                <a:gd name="connsiteY59" fmla="*/ 15145 h 796385"/>
                <a:gd name="connsiteX60" fmla="*/ 514826 w 1396269"/>
                <a:gd name="connsiteY60" fmla="*/ 15716 h 796385"/>
                <a:gd name="connsiteX61" fmla="*/ 539115 w 1396269"/>
                <a:gd name="connsiteY61" fmla="*/ 40291 h 796385"/>
                <a:gd name="connsiteX62" fmla="*/ 570357 w 1396269"/>
                <a:gd name="connsiteY62" fmla="*/ 39529 h 796385"/>
                <a:gd name="connsiteX63" fmla="*/ 585597 w 1396269"/>
                <a:gd name="connsiteY63" fmla="*/ 53245 h 796385"/>
                <a:gd name="connsiteX64" fmla="*/ 608457 w 1396269"/>
                <a:gd name="connsiteY64" fmla="*/ 56293 h 796385"/>
                <a:gd name="connsiteX65" fmla="*/ 677703 w 1396269"/>
                <a:gd name="connsiteY65" fmla="*/ 31909 h 796385"/>
                <a:gd name="connsiteX66" fmla="*/ 705326 w 1396269"/>
                <a:gd name="connsiteY66" fmla="*/ 35052 h 796385"/>
                <a:gd name="connsiteX67" fmla="*/ 718661 w 1396269"/>
                <a:gd name="connsiteY67" fmla="*/ 46006 h 796385"/>
                <a:gd name="connsiteX68" fmla="*/ 718661 w 1396269"/>
                <a:gd name="connsiteY68" fmla="*/ 46006 h 796385"/>
                <a:gd name="connsiteX69" fmla="*/ 730090 w 1396269"/>
                <a:gd name="connsiteY69" fmla="*/ 88202 h 796385"/>
                <a:gd name="connsiteX70" fmla="*/ 764000 w 1396269"/>
                <a:gd name="connsiteY70" fmla="*/ 108681 h 796385"/>
                <a:gd name="connsiteX71" fmla="*/ 781526 w 1396269"/>
                <a:gd name="connsiteY71" fmla="*/ 152971 h 796385"/>
                <a:gd name="connsiteX72" fmla="*/ 830103 w 1396269"/>
                <a:gd name="connsiteY72" fmla="*/ 168212 h 796385"/>
                <a:gd name="connsiteX73" fmla="*/ 837723 w 1396269"/>
                <a:gd name="connsiteY73" fmla="*/ 179641 h 796385"/>
                <a:gd name="connsiteX74" fmla="*/ 926306 w 1396269"/>
                <a:gd name="connsiteY74" fmla="*/ 180594 h 796385"/>
                <a:gd name="connsiteX75" fmla="*/ 957738 w 1396269"/>
                <a:gd name="connsiteY75" fmla="*/ 206312 h 796385"/>
                <a:gd name="connsiteX76" fmla="*/ 988219 w 1396269"/>
                <a:gd name="connsiteY76" fmla="*/ 207264 h 796385"/>
                <a:gd name="connsiteX77" fmla="*/ 1006315 w 1396269"/>
                <a:gd name="connsiteY77" fmla="*/ 221552 h 796385"/>
                <a:gd name="connsiteX78" fmla="*/ 1036796 w 1396269"/>
                <a:gd name="connsiteY78" fmla="*/ 217741 h 796385"/>
                <a:gd name="connsiteX79" fmla="*/ 1057751 w 1396269"/>
                <a:gd name="connsiteY79" fmla="*/ 200596 h 796385"/>
                <a:gd name="connsiteX80" fmla="*/ 1080516 w 1396269"/>
                <a:gd name="connsiteY80" fmla="*/ 230124 h 796385"/>
                <a:gd name="connsiteX81" fmla="*/ 1094803 w 1396269"/>
                <a:gd name="connsiteY81" fmla="*/ 225362 h 796385"/>
                <a:gd name="connsiteX82" fmla="*/ 1121473 w 1396269"/>
                <a:gd name="connsiteY82" fmla="*/ 187262 h 796385"/>
                <a:gd name="connsiteX83" fmla="*/ 1136713 w 1396269"/>
                <a:gd name="connsiteY83" fmla="*/ 180594 h 796385"/>
                <a:gd name="connsiteX84" fmla="*/ 1204341 w 1396269"/>
                <a:gd name="connsiteY84" fmla="*/ 187262 h 796385"/>
                <a:gd name="connsiteX85" fmla="*/ 1308925 w 1396269"/>
                <a:gd name="connsiteY85" fmla="*/ 107632 h 796385"/>
                <a:gd name="connsiteX86" fmla="*/ 1332737 w 1396269"/>
                <a:gd name="connsiteY86" fmla="*/ 109538 h 796385"/>
                <a:gd name="connsiteX87" fmla="*/ 1332928 w 1396269"/>
                <a:gd name="connsiteY87" fmla="*/ 167450 h 796385"/>
                <a:gd name="connsiteX88" fmla="*/ 1361312 w 1396269"/>
                <a:gd name="connsiteY88" fmla="*/ 160020 h 796385"/>
                <a:gd name="connsiteX89" fmla="*/ 1369885 w 1396269"/>
                <a:gd name="connsiteY89" fmla="*/ 145732 h 796385"/>
                <a:gd name="connsiteX90" fmla="*/ 1369885 w 1396269"/>
                <a:gd name="connsiteY90" fmla="*/ 145732 h 796385"/>
                <a:gd name="connsiteX91" fmla="*/ 1373791 w 1396269"/>
                <a:gd name="connsiteY91" fmla="*/ 137827 h 796385"/>
                <a:gd name="connsiteX92" fmla="*/ 1373791 w 1396269"/>
                <a:gd name="connsiteY92" fmla="*/ 137827 h 796385"/>
                <a:gd name="connsiteX93" fmla="*/ 1391698 w 1396269"/>
                <a:gd name="connsiteY93" fmla="*/ 142208 h 796385"/>
                <a:gd name="connsiteX94" fmla="*/ 1396269 w 1396269"/>
                <a:gd name="connsiteY94" fmla="*/ 168116 h 796385"/>
                <a:gd name="connsiteX95" fmla="*/ 1308640 w 1396269"/>
                <a:gd name="connsiteY95" fmla="*/ 295370 h 796385"/>
                <a:gd name="connsiteX96" fmla="*/ 1333595 w 1396269"/>
                <a:gd name="connsiteY96" fmla="*/ 330994 h 796385"/>
                <a:gd name="connsiteX97" fmla="*/ 1333595 w 1396269"/>
                <a:gd name="connsiteY97" fmla="*/ 330994 h 796385"/>
                <a:gd name="connsiteX98" fmla="*/ 1304067 w 1396269"/>
                <a:gd name="connsiteY98" fmla="*/ 352806 h 796385"/>
                <a:gd name="connsiteX99" fmla="*/ 1299972 w 1396269"/>
                <a:gd name="connsiteY99" fmla="*/ 379000 h 796385"/>
                <a:gd name="connsiteX100" fmla="*/ 1273778 w 1396269"/>
                <a:gd name="connsiteY100" fmla="*/ 378619 h 796385"/>
                <a:gd name="connsiteX101" fmla="*/ 1264539 w 1396269"/>
                <a:gd name="connsiteY101" fmla="*/ 365474 h 796385"/>
                <a:gd name="connsiteX102" fmla="*/ 1224819 w 1396269"/>
                <a:gd name="connsiteY102" fmla="*/ 355949 h 796385"/>
                <a:gd name="connsiteX103" fmla="*/ 1192911 w 1396269"/>
                <a:gd name="connsiteY103" fmla="*/ 372046 h 796385"/>
                <a:gd name="connsiteX104" fmla="*/ 1181005 w 1396269"/>
                <a:gd name="connsiteY104" fmla="*/ 402431 h 796385"/>
                <a:gd name="connsiteX105" fmla="*/ 1153287 w 1396269"/>
                <a:gd name="connsiteY105" fmla="*/ 417386 h 796385"/>
                <a:gd name="connsiteX106" fmla="*/ 1153763 w 1396269"/>
                <a:gd name="connsiteY106" fmla="*/ 432340 h 796385"/>
                <a:gd name="connsiteX107" fmla="*/ 1131474 w 1396269"/>
                <a:gd name="connsiteY107" fmla="*/ 465011 h 796385"/>
                <a:gd name="connsiteX108" fmla="*/ 1126522 w 1396269"/>
                <a:gd name="connsiteY108" fmla="*/ 507397 h 796385"/>
                <a:gd name="connsiteX109" fmla="*/ 1106328 w 1396269"/>
                <a:gd name="connsiteY109" fmla="*/ 542354 h 796385"/>
                <a:gd name="connsiteX110" fmla="*/ 1085850 w 1396269"/>
                <a:gd name="connsiteY110" fmla="*/ 556070 h 796385"/>
                <a:gd name="connsiteX111" fmla="*/ 1077373 w 1396269"/>
                <a:gd name="connsiteY111" fmla="*/ 582739 h 796385"/>
                <a:gd name="connsiteX112" fmla="*/ 1055655 w 1396269"/>
                <a:gd name="connsiteY112" fmla="*/ 565023 h 796385"/>
                <a:gd name="connsiteX113" fmla="*/ 1029843 w 1396269"/>
                <a:gd name="connsiteY113" fmla="*/ 565309 h 796385"/>
                <a:gd name="connsiteX114" fmla="*/ 1000410 w 1396269"/>
                <a:gd name="connsiteY114" fmla="*/ 594456 h 796385"/>
                <a:gd name="connsiteX115" fmla="*/ 971835 w 1396269"/>
                <a:gd name="connsiteY115" fmla="*/ 607886 h 796385"/>
                <a:gd name="connsiteX116" fmla="*/ 950594 w 1396269"/>
                <a:gd name="connsiteY116" fmla="*/ 601885 h 796385"/>
                <a:gd name="connsiteX117" fmla="*/ 929830 w 1396269"/>
                <a:gd name="connsiteY117" fmla="*/ 611696 h 796385"/>
                <a:gd name="connsiteX118" fmla="*/ 929068 w 1396269"/>
                <a:gd name="connsiteY118" fmla="*/ 625697 h 796385"/>
                <a:gd name="connsiteX119" fmla="*/ 941451 w 1396269"/>
                <a:gd name="connsiteY119" fmla="*/ 627126 h 796385"/>
                <a:gd name="connsiteX120" fmla="*/ 964025 w 1396269"/>
                <a:gd name="connsiteY120" fmla="*/ 650557 h 796385"/>
                <a:gd name="connsiteX121" fmla="*/ 935450 w 1396269"/>
                <a:gd name="connsiteY121" fmla="*/ 674656 h 796385"/>
                <a:gd name="connsiteX122" fmla="*/ 931926 w 1396269"/>
                <a:gd name="connsiteY122" fmla="*/ 690372 h 796385"/>
                <a:gd name="connsiteX123" fmla="*/ 914019 w 1396269"/>
                <a:gd name="connsiteY123" fmla="*/ 691801 h 796385"/>
                <a:gd name="connsiteX124" fmla="*/ 935164 w 1396269"/>
                <a:gd name="connsiteY124" fmla="*/ 716947 h 796385"/>
                <a:gd name="connsiteX125" fmla="*/ 929544 w 1396269"/>
                <a:gd name="connsiteY125" fmla="*/ 745807 h 796385"/>
                <a:gd name="connsiteX126" fmla="*/ 915448 w 1396269"/>
                <a:gd name="connsiteY126" fmla="*/ 744664 h 796385"/>
                <a:gd name="connsiteX127" fmla="*/ 911923 w 1396269"/>
                <a:gd name="connsiteY127" fmla="*/ 767810 h 796385"/>
                <a:gd name="connsiteX128" fmla="*/ 888873 w 1396269"/>
                <a:gd name="connsiteY128" fmla="*/ 771240 h 796385"/>
                <a:gd name="connsiteX129" fmla="*/ 882396 w 1396269"/>
                <a:gd name="connsiteY129" fmla="*/ 786099 h 79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396269" h="796385">
                  <a:moveTo>
                    <a:pt x="814672" y="796385"/>
                  </a:moveTo>
                  <a:lnTo>
                    <a:pt x="740759" y="759429"/>
                  </a:lnTo>
                  <a:lnTo>
                    <a:pt x="685514" y="699421"/>
                  </a:lnTo>
                  <a:lnTo>
                    <a:pt x="668369" y="692754"/>
                  </a:lnTo>
                  <a:lnTo>
                    <a:pt x="649319" y="714661"/>
                  </a:lnTo>
                  <a:lnTo>
                    <a:pt x="663606" y="738474"/>
                  </a:lnTo>
                  <a:lnTo>
                    <a:pt x="658844" y="778479"/>
                  </a:lnTo>
                  <a:lnTo>
                    <a:pt x="648366" y="787051"/>
                  </a:lnTo>
                  <a:lnTo>
                    <a:pt x="615029" y="787051"/>
                  </a:lnTo>
                  <a:lnTo>
                    <a:pt x="576929" y="773716"/>
                  </a:lnTo>
                  <a:lnTo>
                    <a:pt x="540734" y="750856"/>
                  </a:lnTo>
                  <a:lnTo>
                    <a:pt x="498824" y="739426"/>
                  </a:lnTo>
                  <a:lnTo>
                    <a:pt x="381762" y="648081"/>
                  </a:lnTo>
                  <a:lnTo>
                    <a:pt x="304609" y="613791"/>
                  </a:lnTo>
                  <a:lnTo>
                    <a:pt x="271272" y="621411"/>
                  </a:lnTo>
                  <a:lnTo>
                    <a:pt x="243649" y="641414"/>
                  </a:lnTo>
                  <a:lnTo>
                    <a:pt x="236029" y="662369"/>
                  </a:lnTo>
                  <a:lnTo>
                    <a:pt x="212216" y="667988"/>
                  </a:lnTo>
                  <a:lnTo>
                    <a:pt x="195072" y="639509"/>
                  </a:lnTo>
                  <a:lnTo>
                    <a:pt x="208407" y="582359"/>
                  </a:lnTo>
                  <a:lnTo>
                    <a:pt x="238887" y="530923"/>
                  </a:lnTo>
                  <a:lnTo>
                    <a:pt x="234124" y="509969"/>
                  </a:lnTo>
                  <a:lnTo>
                    <a:pt x="212216" y="495681"/>
                  </a:lnTo>
                  <a:lnTo>
                    <a:pt x="102679" y="482346"/>
                  </a:lnTo>
                  <a:lnTo>
                    <a:pt x="45719" y="484441"/>
                  </a:lnTo>
                  <a:lnTo>
                    <a:pt x="45719" y="484441"/>
                  </a:lnTo>
                  <a:lnTo>
                    <a:pt x="37337" y="466154"/>
                  </a:lnTo>
                  <a:lnTo>
                    <a:pt x="16001" y="463105"/>
                  </a:lnTo>
                  <a:lnTo>
                    <a:pt x="13715" y="450914"/>
                  </a:lnTo>
                  <a:lnTo>
                    <a:pt x="34290" y="430339"/>
                  </a:lnTo>
                  <a:lnTo>
                    <a:pt x="28955" y="416623"/>
                  </a:lnTo>
                  <a:lnTo>
                    <a:pt x="3809" y="413575"/>
                  </a:lnTo>
                  <a:lnTo>
                    <a:pt x="0" y="400621"/>
                  </a:lnTo>
                  <a:lnTo>
                    <a:pt x="13715" y="389954"/>
                  </a:lnTo>
                  <a:lnTo>
                    <a:pt x="104870" y="380810"/>
                  </a:lnTo>
                  <a:lnTo>
                    <a:pt x="136111" y="366427"/>
                  </a:lnTo>
                  <a:lnTo>
                    <a:pt x="181737" y="319945"/>
                  </a:lnTo>
                  <a:lnTo>
                    <a:pt x="190880" y="295561"/>
                  </a:lnTo>
                  <a:lnTo>
                    <a:pt x="170307" y="264319"/>
                  </a:lnTo>
                  <a:lnTo>
                    <a:pt x="126968" y="226981"/>
                  </a:lnTo>
                  <a:lnTo>
                    <a:pt x="118490" y="201835"/>
                  </a:lnTo>
                  <a:lnTo>
                    <a:pt x="141446" y="153829"/>
                  </a:lnTo>
                  <a:lnTo>
                    <a:pt x="141446" y="153829"/>
                  </a:lnTo>
                  <a:lnTo>
                    <a:pt x="177165" y="130207"/>
                  </a:lnTo>
                  <a:lnTo>
                    <a:pt x="246983" y="131922"/>
                  </a:lnTo>
                  <a:lnTo>
                    <a:pt x="270034" y="135731"/>
                  </a:lnTo>
                  <a:lnTo>
                    <a:pt x="269366" y="159163"/>
                  </a:lnTo>
                  <a:lnTo>
                    <a:pt x="327279" y="164497"/>
                  </a:lnTo>
                  <a:lnTo>
                    <a:pt x="347853" y="134779"/>
                  </a:lnTo>
                  <a:lnTo>
                    <a:pt x="343091" y="113252"/>
                  </a:lnTo>
                  <a:lnTo>
                    <a:pt x="361569" y="93155"/>
                  </a:lnTo>
                  <a:lnTo>
                    <a:pt x="337090" y="76200"/>
                  </a:lnTo>
                  <a:lnTo>
                    <a:pt x="344043" y="63913"/>
                  </a:lnTo>
                  <a:lnTo>
                    <a:pt x="376047" y="59341"/>
                  </a:lnTo>
                  <a:lnTo>
                    <a:pt x="408051" y="76105"/>
                  </a:lnTo>
                  <a:lnTo>
                    <a:pt x="436244" y="74581"/>
                  </a:lnTo>
                  <a:lnTo>
                    <a:pt x="475107" y="50959"/>
                  </a:lnTo>
                  <a:lnTo>
                    <a:pt x="486823" y="0"/>
                  </a:lnTo>
                  <a:lnTo>
                    <a:pt x="501110" y="762"/>
                  </a:lnTo>
                  <a:lnTo>
                    <a:pt x="502729" y="15145"/>
                  </a:lnTo>
                  <a:lnTo>
                    <a:pt x="514826" y="15716"/>
                  </a:lnTo>
                  <a:lnTo>
                    <a:pt x="539115" y="40291"/>
                  </a:lnTo>
                  <a:lnTo>
                    <a:pt x="570357" y="39529"/>
                  </a:lnTo>
                  <a:lnTo>
                    <a:pt x="585597" y="53245"/>
                  </a:lnTo>
                  <a:lnTo>
                    <a:pt x="608457" y="56293"/>
                  </a:lnTo>
                  <a:lnTo>
                    <a:pt x="677703" y="31909"/>
                  </a:lnTo>
                  <a:lnTo>
                    <a:pt x="705326" y="35052"/>
                  </a:lnTo>
                  <a:lnTo>
                    <a:pt x="718661" y="46006"/>
                  </a:lnTo>
                  <a:lnTo>
                    <a:pt x="718661" y="46006"/>
                  </a:lnTo>
                  <a:lnTo>
                    <a:pt x="730090" y="88202"/>
                  </a:lnTo>
                  <a:lnTo>
                    <a:pt x="764000" y="108681"/>
                  </a:lnTo>
                  <a:lnTo>
                    <a:pt x="781526" y="152971"/>
                  </a:lnTo>
                  <a:lnTo>
                    <a:pt x="830103" y="168212"/>
                  </a:lnTo>
                  <a:lnTo>
                    <a:pt x="837723" y="179641"/>
                  </a:lnTo>
                  <a:lnTo>
                    <a:pt x="926306" y="180594"/>
                  </a:lnTo>
                  <a:lnTo>
                    <a:pt x="957738" y="206312"/>
                  </a:lnTo>
                  <a:lnTo>
                    <a:pt x="988219" y="207264"/>
                  </a:lnTo>
                  <a:lnTo>
                    <a:pt x="1006315" y="221552"/>
                  </a:lnTo>
                  <a:lnTo>
                    <a:pt x="1036796" y="217741"/>
                  </a:lnTo>
                  <a:lnTo>
                    <a:pt x="1057751" y="200596"/>
                  </a:lnTo>
                  <a:lnTo>
                    <a:pt x="1080516" y="230124"/>
                  </a:lnTo>
                  <a:lnTo>
                    <a:pt x="1094803" y="225362"/>
                  </a:lnTo>
                  <a:lnTo>
                    <a:pt x="1121473" y="187262"/>
                  </a:lnTo>
                  <a:lnTo>
                    <a:pt x="1136713" y="180594"/>
                  </a:lnTo>
                  <a:lnTo>
                    <a:pt x="1204341" y="187262"/>
                  </a:lnTo>
                  <a:lnTo>
                    <a:pt x="1308925" y="107632"/>
                  </a:lnTo>
                  <a:lnTo>
                    <a:pt x="1332737" y="109538"/>
                  </a:lnTo>
                  <a:lnTo>
                    <a:pt x="1332928" y="167450"/>
                  </a:lnTo>
                  <a:lnTo>
                    <a:pt x="1361312" y="160020"/>
                  </a:lnTo>
                  <a:lnTo>
                    <a:pt x="1369885" y="145732"/>
                  </a:lnTo>
                  <a:lnTo>
                    <a:pt x="1369885" y="145732"/>
                  </a:lnTo>
                  <a:lnTo>
                    <a:pt x="1373791" y="137827"/>
                  </a:lnTo>
                  <a:lnTo>
                    <a:pt x="1373791" y="137827"/>
                  </a:lnTo>
                  <a:lnTo>
                    <a:pt x="1391698" y="142208"/>
                  </a:lnTo>
                  <a:lnTo>
                    <a:pt x="1396269" y="168116"/>
                  </a:lnTo>
                  <a:lnTo>
                    <a:pt x="1308640" y="295370"/>
                  </a:lnTo>
                  <a:lnTo>
                    <a:pt x="1333595" y="330994"/>
                  </a:lnTo>
                  <a:lnTo>
                    <a:pt x="1333595" y="330994"/>
                  </a:lnTo>
                  <a:lnTo>
                    <a:pt x="1304067" y="352806"/>
                  </a:lnTo>
                  <a:lnTo>
                    <a:pt x="1299972" y="379000"/>
                  </a:lnTo>
                  <a:lnTo>
                    <a:pt x="1273778" y="378619"/>
                  </a:lnTo>
                  <a:lnTo>
                    <a:pt x="1264539" y="365474"/>
                  </a:lnTo>
                  <a:lnTo>
                    <a:pt x="1224819" y="355949"/>
                  </a:lnTo>
                  <a:lnTo>
                    <a:pt x="1192911" y="372046"/>
                  </a:lnTo>
                  <a:lnTo>
                    <a:pt x="1181005" y="402431"/>
                  </a:lnTo>
                  <a:lnTo>
                    <a:pt x="1153287" y="417386"/>
                  </a:lnTo>
                  <a:lnTo>
                    <a:pt x="1153763" y="432340"/>
                  </a:lnTo>
                  <a:lnTo>
                    <a:pt x="1131474" y="465011"/>
                  </a:lnTo>
                  <a:lnTo>
                    <a:pt x="1126522" y="507397"/>
                  </a:lnTo>
                  <a:lnTo>
                    <a:pt x="1106328" y="542354"/>
                  </a:lnTo>
                  <a:lnTo>
                    <a:pt x="1085850" y="556070"/>
                  </a:lnTo>
                  <a:lnTo>
                    <a:pt x="1077373" y="582739"/>
                  </a:lnTo>
                  <a:lnTo>
                    <a:pt x="1055655" y="565023"/>
                  </a:lnTo>
                  <a:lnTo>
                    <a:pt x="1029843" y="565309"/>
                  </a:lnTo>
                  <a:lnTo>
                    <a:pt x="1000410" y="594456"/>
                  </a:lnTo>
                  <a:lnTo>
                    <a:pt x="971835" y="607886"/>
                  </a:lnTo>
                  <a:lnTo>
                    <a:pt x="950594" y="601885"/>
                  </a:lnTo>
                  <a:lnTo>
                    <a:pt x="929830" y="611696"/>
                  </a:lnTo>
                  <a:lnTo>
                    <a:pt x="929068" y="625697"/>
                  </a:lnTo>
                  <a:lnTo>
                    <a:pt x="941451" y="627126"/>
                  </a:lnTo>
                  <a:lnTo>
                    <a:pt x="964025" y="650557"/>
                  </a:lnTo>
                  <a:lnTo>
                    <a:pt x="935450" y="674656"/>
                  </a:lnTo>
                  <a:lnTo>
                    <a:pt x="931926" y="690372"/>
                  </a:lnTo>
                  <a:lnTo>
                    <a:pt x="914019" y="691801"/>
                  </a:lnTo>
                  <a:lnTo>
                    <a:pt x="935164" y="716947"/>
                  </a:lnTo>
                  <a:lnTo>
                    <a:pt x="929544" y="745807"/>
                  </a:lnTo>
                  <a:lnTo>
                    <a:pt x="915448" y="744664"/>
                  </a:lnTo>
                  <a:lnTo>
                    <a:pt x="911923" y="767810"/>
                  </a:lnTo>
                  <a:lnTo>
                    <a:pt x="888873" y="771240"/>
                  </a:lnTo>
                  <a:lnTo>
                    <a:pt x="882396" y="78609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56D40C25-BDDD-0B38-282A-304944E2FD28}"/>
                </a:ext>
              </a:extLst>
            </p:cNvPr>
            <p:cNvSpPr/>
            <p:nvPr/>
          </p:nvSpPr>
          <p:spPr>
            <a:xfrm>
              <a:off x="12153423" y="6620255"/>
              <a:ext cx="1204912" cy="1495901"/>
            </a:xfrm>
            <a:custGeom>
              <a:avLst/>
              <a:gdLst>
                <a:gd name="connsiteX0" fmla="*/ 1193006 w 1204912"/>
                <a:gd name="connsiteY0" fmla="*/ 1007174 h 1495901"/>
                <a:gd name="connsiteX1" fmla="*/ 1204913 w 1204912"/>
                <a:gd name="connsiteY1" fmla="*/ 959644 h 1495901"/>
                <a:gd name="connsiteX2" fmla="*/ 1134713 w 1204912"/>
                <a:gd name="connsiteY2" fmla="*/ 963645 h 1495901"/>
                <a:gd name="connsiteX3" fmla="*/ 1121473 w 1204912"/>
                <a:gd name="connsiteY3" fmla="*/ 932879 h 1495901"/>
                <a:gd name="connsiteX4" fmla="*/ 1125760 w 1204912"/>
                <a:gd name="connsiteY4" fmla="*/ 904399 h 1495901"/>
                <a:gd name="connsiteX5" fmla="*/ 1117092 w 1204912"/>
                <a:gd name="connsiteY5" fmla="*/ 888112 h 1495901"/>
                <a:gd name="connsiteX6" fmla="*/ 1121283 w 1204912"/>
                <a:gd name="connsiteY6" fmla="*/ 867537 h 1495901"/>
                <a:gd name="connsiteX7" fmla="*/ 1139285 w 1204912"/>
                <a:gd name="connsiteY7" fmla="*/ 847058 h 1495901"/>
                <a:gd name="connsiteX8" fmla="*/ 1159859 w 1204912"/>
                <a:gd name="connsiteY8" fmla="*/ 841343 h 1495901"/>
                <a:gd name="connsiteX9" fmla="*/ 1170146 w 1204912"/>
                <a:gd name="connsiteY9" fmla="*/ 823056 h 1495901"/>
                <a:gd name="connsiteX10" fmla="*/ 1165574 w 1204912"/>
                <a:gd name="connsiteY10" fmla="*/ 793338 h 1495901"/>
                <a:gd name="connsiteX11" fmla="*/ 1146620 w 1204912"/>
                <a:gd name="connsiteY11" fmla="*/ 796195 h 1495901"/>
                <a:gd name="connsiteX12" fmla="*/ 1136999 w 1204912"/>
                <a:gd name="connsiteY12" fmla="*/ 786289 h 1495901"/>
                <a:gd name="connsiteX13" fmla="*/ 1139285 w 1204912"/>
                <a:gd name="connsiteY13" fmla="*/ 768001 h 1495901"/>
                <a:gd name="connsiteX14" fmla="*/ 1185005 w 1204912"/>
                <a:gd name="connsiteY14" fmla="*/ 737426 h 1495901"/>
                <a:gd name="connsiteX15" fmla="*/ 1186148 w 1204912"/>
                <a:gd name="connsiteY15" fmla="*/ 715709 h 1495901"/>
                <a:gd name="connsiteX16" fmla="*/ 1170051 w 1204912"/>
                <a:gd name="connsiteY16" fmla="*/ 690944 h 1495901"/>
                <a:gd name="connsiteX17" fmla="*/ 1132999 w 1204912"/>
                <a:gd name="connsiteY17" fmla="*/ 674370 h 1495901"/>
                <a:gd name="connsiteX18" fmla="*/ 1141190 w 1204912"/>
                <a:gd name="connsiteY18" fmla="*/ 656940 h 1495901"/>
                <a:gd name="connsiteX19" fmla="*/ 1127093 w 1204912"/>
                <a:gd name="connsiteY19" fmla="*/ 609505 h 1495901"/>
                <a:gd name="connsiteX20" fmla="*/ 1135761 w 1204912"/>
                <a:gd name="connsiteY20" fmla="*/ 588645 h 1495901"/>
                <a:gd name="connsiteX21" fmla="*/ 1123855 w 1204912"/>
                <a:gd name="connsiteY21" fmla="*/ 573787 h 1495901"/>
                <a:gd name="connsiteX22" fmla="*/ 1142714 w 1204912"/>
                <a:gd name="connsiteY22" fmla="*/ 567214 h 1495901"/>
                <a:gd name="connsiteX23" fmla="*/ 1156430 w 1204912"/>
                <a:gd name="connsiteY23" fmla="*/ 577501 h 1495901"/>
                <a:gd name="connsiteX24" fmla="*/ 1177004 w 1204912"/>
                <a:gd name="connsiteY24" fmla="*/ 577501 h 1495901"/>
                <a:gd name="connsiteX25" fmla="*/ 1190720 w 1204912"/>
                <a:gd name="connsiteY25" fmla="*/ 553498 h 1495901"/>
                <a:gd name="connsiteX26" fmla="*/ 1176242 w 1204912"/>
                <a:gd name="connsiteY26" fmla="*/ 493967 h 1495901"/>
                <a:gd name="connsiteX27" fmla="*/ 1148239 w 1204912"/>
                <a:gd name="connsiteY27" fmla="*/ 462439 h 1495901"/>
                <a:gd name="connsiteX28" fmla="*/ 1148525 w 1204912"/>
                <a:gd name="connsiteY28" fmla="*/ 441865 h 1495901"/>
                <a:gd name="connsiteX29" fmla="*/ 1165860 w 1204912"/>
                <a:gd name="connsiteY29" fmla="*/ 438436 h 1495901"/>
                <a:gd name="connsiteX30" fmla="*/ 1159954 w 1204912"/>
                <a:gd name="connsiteY30" fmla="*/ 420720 h 1495901"/>
                <a:gd name="connsiteX31" fmla="*/ 1178719 w 1204912"/>
                <a:gd name="connsiteY31" fmla="*/ 418433 h 1495901"/>
                <a:gd name="connsiteX32" fmla="*/ 1181481 w 1204912"/>
                <a:gd name="connsiteY32" fmla="*/ 389192 h 1495901"/>
                <a:gd name="connsiteX33" fmla="*/ 1118521 w 1204912"/>
                <a:gd name="connsiteY33" fmla="*/ 395764 h 1495901"/>
                <a:gd name="connsiteX34" fmla="*/ 1116235 w 1204912"/>
                <a:gd name="connsiteY34" fmla="*/ 369094 h 1495901"/>
                <a:gd name="connsiteX35" fmla="*/ 1084993 w 1204912"/>
                <a:gd name="connsiteY35" fmla="*/ 335566 h 1495901"/>
                <a:gd name="connsiteX36" fmla="*/ 1083564 w 1204912"/>
                <a:gd name="connsiteY36" fmla="*/ 294894 h 1495901"/>
                <a:gd name="connsiteX37" fmla="*/ 1050227 w 1204912"/>
                <a:gd name="connsiteY37" fmla="*/ 262509 h 1495901"/>
                <a:gd name="connsiteX38" fmla="*/ 1057942 w 1204912"/>
                <a:gd name="connsiteY38" fmla="*/ 211455 h 1495901"/>
                <a:gd name="connsiteX39" fmla="*/ 1051655 w 1204912"/>
                <a:gd name="connsiteY39" fmla="*/ 182785 h 1495901"/>
                <a:gd name="connsiteX40" fmla="*/ 992886 w 1204912"/>
                <a:gd name="connsiteY40" fmla="*/ 241935 h 1495901"/>
                <a:gd name="connsiteX41" fmla="*/ 957072 w 1204912"/>
                <a:gd name="connsiteY41" fmla="*/ 204597 h 1495901"/>
                <a:gd name="connsiteX42" fmla="*/ 941070 w 1204912"/>
                <a:gd name="connsiteY42" fmla="*/ 203073 h 1495901"/>
                <a:gd name="connsiteX43" fmla="*/ 868680 w 1204912"/>
                <a:gd name="connsiteY43" fmla="*/ 265557 h 1495901"/>
                <a:gd name="connsiteX44" fmla="*/ 828294 w 1204912"/>
                <a:gd name="connsiteY44" fmla="*/ 276225 h 1495901"/>
                <a:gd name="connsiteX45" fmla="*/ 807720 w 1204912"/>
                <a:gd name="connsiteY45" fmla="*/ 267081 h 1495901"/>
                <a:gd name="connsiteX46" fmla="*/ 757428 w 1204912"/>
                <a:gd name="connsiteY46" fmla="*/ 276225 h 1495901"/>
                <a:gd name="connsiteX47" fmla="*/ 736473 w 1204912"/>
                <a:gd name="connsiteY47" fmla="*/ 201930 h 1495901"/>
                <a:gd name="connsiteX48" fmla="*/ 672560 w 1204912"/>
                <a:gd name="connsiteY48" fmla="*/ 190977 h 1495901"/>
                <a:gd name="connsiteX49" fmla="*/ 645128 w 1204912"/>
                <a:gd name="connsiteY49" fmla="*/ 213836 h 1495901"/>
                <a:gd name="connsiteX50" fmla="*/ 624268 w 1204912"/>
                <a:gd name="connsiteY50" fmla="*/ 211074 h 1495901"/>
                <a:gd name="connsiteX51" fmla="*/ 587883 w 1204912"/>
                <a:gd name="connsiteY51" fmla="*/ 172593 h 1495901"/>
                <a:gd name="connsiteX52" fmla="*/ 564166 w 1204912"/>
                <a:gd name="connsiteY52" fmla="*/ 177165 h 1495901"/>
                <a:gd name="connsiteX53" fmla="*/ 563499 w 1204912"/>
                <a:gd name="connsiteY53" fmla="*/ 154781 h 1495901"/>
                <a:gd name="connsiteX54" fmla="*/ 551021 w 1204912"/>
                <a:gd name="connsiteY54" fmla="*/ 143828 h 1495901"/>
                <a:gd name="connsiteX55" fmla="*/ 554355 w 1204912"/>
                <a:gd name="connsiteY55" fmla="*/ 115443 h 1495901"/>
                <a:gd name="connsiteX56" fmla="*/ 539591 w 1204912"/>
                <a:gd name="connsiteY56" fmla="*/ 103632 h 1495901"/>
                <a:gd name="connsiteX57" fmla="*/ 523113 w 1204912"/>
                <a:gd name="connsiteY57" fmla="*/ 109443 h 1495901"/>
                <a:gd name="connsiteX58" fmla="*/ 512445 w 1204912"/>
                <a:gd name="connsiteY58" fmla="*/ 125445 h 1495901"/>
                <a:gd name="connsiteX59" fmla="*/ 506825 w 1204912"/>
                <a:gd name="connsiteY59" fmla="*/ 157068 h 1495901"/>
                <a:gd name="connsiteX60" fmla="*/ 518065 w 1204912"/>
                <a:gd name="connsiteY60" fmla="*/ 188690 h 1495901"/>
                <a:gd name="connsiteX61" fmla="*/ 507111 w 1204912"/>
                <a:gd name="connsiteY61" fmla="*/ 208502 h 1495901"/>
                <a:gd name="connsiteX62" fmla="*/ 452247 w 1204912"/>
                <a:gd name="connsiteY62" fmla="*/ 213836 h 1495901"/>
                <a:gd name="connsiteX63" fmla="*/ 435483 w 1204912"/>
                <a:gd name="connsiteY63" fmla="*/ 192405 h 1495901"/>
                <a:gd name="connsiteX64" fmla="*/ 427958 w 1204912"/>
                <a:gd name="connsiteY64" fmla="*/ 89345 h 1495901"/>
                <a:gd name="connsiteX65" fmla="*/ 362140 w 1204912"/>
                <a:gd name="connsiteY65" fmla="*/ 20098 h 1495901"/>
                <a:gd name="connsiteX66" fmla="*/ 303847 w 1204912"/>
                <a:gd name="connsiteY66" fmla="*/ 66390 h 1495901"/>
                <a:gd name="connsiteX67" fmla="*/ 245173 w 1204912"/>
                <a:gd name="connsiteY67" fmla="*/ 0 h 1495901"/>
                <a:gd name="connsiteX68" fmla="*/ 166211 w 1204912"/>
                <a:gd name="connsiteY68" fmla="*/ 42291 h 1495901"/>
                <a:gd name="connsiteX69" fmla="*/ 120491 w 1204912"/>
                <a:gd name="connsiteY69" fmla="*/ 45339 h 1495901"/>
                <a:gd name="connsiteX70" fmla="*/ 108013 w 1204912"/>
                <a:gd name="connsiteY70" fmla="*/ 57436 h 1495901"/>
                <a:gd name="connsiteX71" fmla="*/ 115348 w 1204912"/>
                <a:gd name="connsiteY71" fmla="*/ 62770 h 1495901"/>
                <a:gd name="connsiteX72" fmla="*/ 176975 w 1204912"/>
                <a:gd name="connsiteY72" fmla="*/ 147638 h 1495901"/>
                <a:gd name="connsiteX73" fmla="*/ 173164 w 1204912"/>
                <a:gd name="connsiteY73" fmla="*/ 325279 h 1495901"/>
                <a:gd name="connsiteX74" fmla="*/ 182594 w 1204912"/>
                <a:gd name="connsiteY74" fmla="*/ 336233 h 1495901"/>
                <a:gd name="connsiteX75" fmla="*/ 188309 w 1204912"/>
                <a:gd name="connsiteY75" fmla="*/ 403670 h 1495901"/>
                <a:gd name="connsiteX76" fmla="*/ 207740 w 1204912"/>
                <a:gd name="connsiteY76" fmla="*/ 459677 h 1495901"/>
                <a:gd name="connsiteX77" fmla="*/ 203168 w 1204912"/>
                <a:gd name="connsiteY77" fmla="*/ 516827 h 1495901"/>
                <a:gd name="connsiteX78" fmla="*/ 235172 w 1204912"/>
                <a:gd name="connsiteY78" fmla="*/ 578549 h 1495901"/>
                <a:gd name="connsiteX79" fmla="*/ 239744 w 1204912"/>
                <a:gd name="connsiteY79" fmla="*/ 607124 h 1495901"/>
                <a:gd name="connsiteX80" fmla="*/ 218027 w 1204912"/>
                <a:gd name="connsiteY80" fmla="*/ 636842 h 1495901"/>
                <a:gd name="connsiteX81" fmla="*/ 183737 w 1204912"/>
                <a:gd name="connsiteY81" fmla="*/ 620839 h 1495901"/>
                <a:gd name="connsiteX82" fmla="*/ 157448 w 1204912"/>
                <a:gd name="connsiteY82" fmla="*/ 624269 h 1495901"/>
                <a:gd name="connsiteX83" fmla="*/ 138017 w 1204912"/>
                <a:gd name="connsiteY83" fmla="*/ 656273 h 1495901"/>
                <a:gd name="connsiteX84" fmla="*/ 94583 w 1204912"/>
                <a:gd name="connsiteY84" fmla="*/ 673894 h 1495901"/>
                <a:gd name="connsiteX85" fmla="*/ 84296 w 1204912"/>
                <a:gd name="connsiteY85" fmla="*/ 687610 h 1495901"/>
                <a:gd name="connsiteX86" fmla="*/ 82010 w 1204912"/>
                <a:gd name="connsiteY86" fmla="*/ 714566 h 1495901"/>
                <a:gd name="connsiteX87" fmla="*/ 54578 w 1204912"/>
                <a:gd name="connsiteY87" fmla="*/ 714566 h 1495901"/>
                <a:gd name="connsiteX88" fmla="*/ 54578 w 1204912"/>
                <a:gd name="connsiteY88" fmla="*/ 767620 h 1495901"/>
                <a:gd name="connsiteX89" fmla="*/ 114014 w 1204912"/>
                <a:gd name="connsiteY89" fmla="*/ 767620 h 1495901"/>
                <a:gd name="connsiteX90" fmla="*/ 119729 w 1204912"/>
                <a:gd name="connsiteY90" fmla="*/ 782479 h 1495901"/>
                <a:gd name="connsiteX91" fmla="*/ 106013 w 1204912"/>
                <a:gd name="connsiteY91" fmla="*/ 795052 h 1495901"/>
                <a:gd name="connsiteX92" fmla="*/ 69437 w 1204912"/>
                <a:gd name="connsiteY92" fmla="*/ 796195 h 1495901"/>
                <a:gd name="connsiteX93" fmla="*/ 47720 w 1204912"/>
                <a:gd name="connsiteY93" fmla="*/ 815626 h 1495901"/>
                <a:gd name="connsiteX94" fmla="*/ 30575 w 1204912"/>
                <a:gd name="connsiteY94" fmla="*/ 867061 h 1495901"/>
                <a:gd name="connsiteX95" fmla="*/ 58007 w 1204912"/>
                <a:gd name="connsiteY95" fmla="*/ 919639 h 1495901"/>
                <a:gd name="connsiteX96" fmla="*/ 96869 w 1204912"/>
                <a:gd name="connsiteY96" fmla="*/ 944785 h 1495901"/>
                <a:gd name="connsiteX97" fmla="*/ 111728 w 1204912"/>
                <a:gd name="connsiteY97" fmla="*/ 971074 h 1495901"/>
                <a:gd name="connsiteX98" fmla="*/ 138017 w 1204912"/>
                <a:gd name="connsiteY98" fmla="*/ 976789 h 1495901"/>
                <a:gd name="connsiteX99" fmla="*/ 151733 w 1204912"/>
                <a:gd name="connsiteY99" fmla="*/ 992791 h 1495901"/>
                <a:gd name="connsiteX100" fmla="*/ 147161 w 1204912"/>
                <a:gd name="connsiteY100" fmla="*/ 1027081 h 1495901"/>
                <a:gd name="connsiteX101" fmla="*/ 132302 w 1204912"/>
                <a:gd name="connsiteY101" fmla="*/ 1039654 h 1495901"/>
                <a:gd name="connsiteX102" fmla="*/ 151733 w 1204912"/>
                <a:gd name="connsiteY102" fmla="*/ 1069372 h 1495901"/>
                <a:gd name="connsiteX103" fmla="*/ 147161 w 1204912"/>
                <a:gd name="connsiteY103" fmla="*/ 1084231 h 1495901"/>
                <a:gd name="connsiteX104" fmla="*/ 124301 w 1204912"/>
                <a:gd name="connsiteY104" fmla="*/ 1088803 h 1495901"/>
                <a:gd name="connsiteX105" fmla="*/ 96869 w 1204912"/>
                <a:gd name="connsiteY105" fmla="*/ 1081945 h 1495901"/>
                <a:gd name="connsiteX106" fmla="*/ 82010 w 1204912"/>
                <a:gd name="connsiteY106" fmla="*/ 1068229 h 1495901"/>
                <a:gd name="connsiteX107" fmla="*/ 6382 w 1204912"/>
                <a:gd name="connsiteY107" fmla="*/ 1083564 h 1495901"/>
                <a:gd name="connsiteX108" fmla="*/ 0 w 1204912"/>
                <a:gd name="connsiteY108" fmla="*/ 1102614 h 1495901"/>
                <a:gd name="connsiteX109" fmla="*/ 58960 w 1204912"/>
                <a:gd name="connsiteY109" fmla="*/ 1229202 h 1495901"/>
                <a:gd name="connsiteX110" fmla="*/ 129444 w 1204912"/>
                <a:gd name="connsiteY110" fmla="*/ 1297114 h 1495901"/>
                <a:gd name="connsiteX111" fmla="*/ 151066 w 1204912"/>
                <a:gd name="connsiteY111" fmla="*/ 1306163 h 1495901"/>
                <a:gd name="connsiteX112" fmla="*/ 185071 w 1204912"/>
                <a:gd name="connsiteY112" fmla="*/ 1301306 h 1495901"/>
                <a:gd name="connsiteX113" fmla="*/ 195453 w 1204912"/>
                <a:gd name="connsiteY113" fmla="*/ 1309307 h 1495901"/>
                <a:gd name="connsiteX114" fmla="*/ 214026 w 1204912"/>
                <a:gd name="connsiteY114" fmla="*/ 1334072 h 1495901"/>
                <a:gd name="connsiteX115" fmla="*/ 230410 w 1204912"/>
                <a:gd name="connsiteY115" fmla="*/ 1393413 h 1495901"/>
                <a:gd name="connsiteX116" fmla="*/ 242888 w 1204912"/>
                <a:gd name="connsiteY116" fmla="*/ 1408462 h 1495901"/>
                <a:gd name="connsiteX117" fmla="*/ 305085 w 1204912"/>
                <a:gd name="connsiteY117" fmla="*/ 1393984 h 1495901"/>
                <a:gd name="connsiteX118" fmla="*/ 372237 w 1204912"/>
                <a:gd name="connsiteY118" fmla="*/ 1407033 h 1495901"/>
                <a:gd name="connsiteX119" fmla="*/ 410432 w 1204912"/>
                <a:gd name="connsiteY119" fmla="*/ 1435704 h 1495901"/>
                <a:gd name="connsiteX120" fmla="*/ 417957 w 1204912"/>
                <a:gd name="connsiteY120" fmla="*/ 1458945 h 1495901"/>
                <a:gd name="connsiteX121" fmla="*/ 452533 w 1204912"/>
                <a:gd name="connsiteY121" fmla="*/ 1460373 h 1495901"/>
                <a:gd name="connsiteX122" fmla="*/ 465868 w 1204912"/>
                <a:gd name="connsiteY122" fmla="*/ 1480852 h 1495901"/>
                <a:gd name="connsiteX123" fmla="*/ 507682 w 1204912"/>
                <a:gd name="connsiteY123" fmla="*/ 1489615 h 1495901"/>
                <a:gd name="connsiteX124" fmla="*/ 545973 w 1204912"/>
                <a:gd name="connsiteY124" fmla="*/ 1481424 h 1495901"/>
                <a:gd name="connsiteX125" fmla="*/ 553878 w 1204912"/>
                <a:gd name="connsiteY125" fmla="*/ 1493330 h 1495901"/>
                <a:gd name="connsiteX126" fmla="*/ 588359 w 1204912"/>
                <a:gd name="connsiteY126" fmla="*/ 1495902 h 1495901"/>
                <a:gd name="connsiteX127" fmla="*/ 619887 w 1204912"/>
                <a:gd name="connsiteY127" fmla="*/ 1479709 h 1495901"/>
                <a:gd name="connsiteX128" fmla="*/ 647985 w 1204912"/>
                <a:gd name="connsiteY128" fmla="*/ 1477709 h 1495901"/>
                <a:gd name="connsiteX129" fmla="*/ 660178 w 1204912"/>
                <a:gd name="connsiteY129" fmla="*/ 1436561 h 1495901"/>
                <a:gd name="connsiteX130" fmla="*/ 673322 w 1204912"/>
                <a:gd name="connsiteY130" fmla="*/ 1424654 h 1495901"/>
                <a:gd name="connsiteX131" fmla="*/ 665797 w 1204912"/>
                <a:gd name="connsiteY131" fmla="*/ 1411605 h 1495901"/>
                <a:gd name="connsiteX132" fmla="*/ 683133 w 1204912"/>
                <a:gd name="connsiteY132" fmla="*/ 1405414 h 1495901"/>
                <a:gd name="connsiteX133" fmla="*/ 783431 w 1204912"/>
                <a:gd name="connsiteY133" fmla="*/ 1422749 h 1495901"/>
                <a:gd name="connsiteX134" fmla="*/ 821912 w 1204912"/>
                <a:gd name="connsiteY134" fmla="*/ 1475232 h 1495901"/>
                <a:gd name="connsiteX135" fmla="*/ 884872 w 1204912"/>
                <a:gd name="connsiteY135" fmla="*/ 1488281 h 1495901"/>
                <a:gd name="connsiteX136" fmla="*/ 912590 w 1204912"/>
                <a:gd name="connsiteY136" fmla="*/ 1432084 h 1495901"/>
                <a:gd name="connsiteX137" fmla="*/ 1026223 w 1204912"/>
                <a:gd name="connsiteY137" fmla="*/ 1384649 h 1495901"/>
                <a:gd name="connsiteX138" fmla="*/ 1035177 w 1204912"/>
                <a:gd name="connsiteY138" fmla="*/ 1325309 h 1495901"/>
                <a:gd name="connsiteX139" fmla="*/ 1071563 w 1204912"/>
                <a:gd name="connsiteY139" fmla="*/ 1280160 h 1495901"/>
                <a:gd name="connsiteX140" fmla="*/ 1065466 w 1204912"/>
                <a:gd name="connsiteY140" fmla="*/ 1271397 h 1495901"/>
                <a:gd name="connsiteX141" fmla="*/ 1075372 w 1204912"/>
                <a:gd name="connsiteY141" fmla="*/ 1268826 h 1495901"/>
                <a:gd name="connsiteX142" fmla="*/ 1072515 w 1204912"/>
                <a:gd name="connsiteY142" fmla="*/ 1258634 h 1495901"/>
                <a:gd name="connsiteX143" fmla="*/ 1108710 w 1204912"/>
                <a:gd name="connsiteY143" fmla="*/ 1171956 h 1495901"/>
                <a:gd name="connsiteX144" fmla="*/ 1118330 w 1204912"/>
                <a:gd name="connsiteY144" fmla="*/ 1165956 h 1495901"/>
                <a:gd name="connsiteX145" fmla="*/ 1148334 w 1204912"/>
                <a:gd name="connsiteY145" fmla="*/ 1174242 h 1495901"/>
                <a:gd name="connsiteX146" fmla="*/ 1199102 w 1204912"/>
                <a:gd name="connsiteY146" fmla="*/ 1099661 h 1495901"/>
                <a:gd name="connsiteX147" fmla="*/ 1200245 w 1204912"/>
                <a:gd name="connsiteY147" fmla="*/ 1062990 h 1495901"/>
                <a:gd name="connsiteX148" fmla="*/ 1188529 w 1204912"/>
                <a:gd name="connsiteY148" fmla="*/ 1056990 h 1495901"/>
                <a:gd name="connsiteX149" fmla="*/ 1203960 w 1204912"/>
                <a:gd name="connsiteY149" fmla="*/ 1028510 h 1495901"/>
                <a:gd name="connsiteX150" fmla="*/ 1193006 w 1204912"/>
                <a:gd name="connsiteY150" fmla="*/ 1007174 h 1495901"/>
                <a:gd name="connsiteX151" fmla="*/ 550545 w 1204912"/>
                <a:gd name="connsiteY151" fmla="*/ 971074 h 1495901"/>
                <a:gd name="connsiteX152" fmla="*/ 519684 w 1204912"/>
                <a:gd name="connsiteY152" fmla="*/ 996220 h 1495901"/>
                <a:gd name="connsiteX153" fmla="*/ 513969 w 1204912"/>
                <a:gd name="connsiteY153" fmla="*/ 1017937 h 1495901"/>
                <a:gd name="connsiteX154" fmla="*/ 493395 w 1204912"/>
                <a:gd name="connsiteY154" fmla="*/ 1020223 h 1495901"/>
                <a:gd name="connsiteX155" fmla="*/ 462534 w 1204912"/>
                <a:gd name="connsiteY155" fmla="*/ 990505 h 1495901"/>
                <a:gd name="connsiteX156" fmla="*/ 445389 w 1204912"/>
                <a:gd name="connsiteY156" fmla="*/ 990505 h 1495901"/>
                <a:gd name="connsiteX157" fmla="*/ 423672 w 1204912"/>
                <a:gd name="connsiteY157" fmla="*/ 1016794 h 1495901"/>
                <a:gd name="connsiteX158" fmla="*/ 407670 w 1204912"/>
                <a:gd name="connsiteY158" fmla="*/ 979075 h 1495901"/>
                <a:gd name="connsiteX159" fmla="*/ 387096 w 1204912"/>
                <a:gd name="connsiteY159" fmla="*/ 958501 h 1495901"/>
                <a:gd name="connsiteX160" fmla="*/ 415671 w 1204912"/>
                <a:gd name="connsiteY160" fmla="*/ 917353 h 1495901"/>
                <a:gd name="connsiteX161" fmla="*/ 373380 w 1204912"/>
                <a:gd name="connsiteY161" fmla="*/ 839629 h 1495901"/>
                <a:gd name="connsiteX162" fmla="*/ 335852 w 1204912"/>
                <a:gd name="connsiteY162" fmla="*/ 804386 h 1495901"/>
                <a:gd name="connsiteX163" fmla="*/ 336804 w 1204912"/>
                <a:gd name="connsiteY163" fmla="*/ 780193 h 1495901"/>
                <a:gd name="connsiteX164" fmla="*/ 377952 w 1204912"/>
                <a:gd name="connsiteY164" fmla="*/ 765334 h 1495901"/>
                <a:gd name="connsiteX165" fmla="*/ 461391 w 1204912"/>
                <a:gd name="connsiteY165" fmla="*/ 815626 h 1495901"/>
                <a:gd name="connsiteX166" fmla="*/ 500253 w 1204912"/>
                <a:gd name="connsiteY166" fmla="*/ 817912 h 1495901"/>
                <a:gd name="connsiteX167" fmla="*/ 518541 w 1204912"/>
                <a:gd name="connsiteY167" fmla="*/ 803053 h 1495901"/>
                <a:gd name="connsiteX168" fmla="*/ 574548 w 1204912"/>
                <a:gd name="connsiteY168" fmla="*/ 694468 h 1495901"/>
                <a:gd name="connsiteX169" fmla="*/ 583692 w 1204912"/>
                <a:gd name="connsiteY169" fmla="*/ 701326 h 1495901"/>
                <a:gd name="connsiteX170" fmla="*/ 612267 w 1204912"/>
                <a:gd name="connsiteY170" fmla="*/ 791623 h 1495901"/>
                <a:gd name="connsiteX171" fmla="*/ 611124 w 1204912"/>
                <a:gd name="connsiteY171" fmla="*/ 888778 h 1495901"/>
                <a:gd name="connsiteX172" fmla="*/ 629412 w 1204912"/>
                <a:gd name="connsiteY172" fmla="*/ 917353 h 1495901"/>
                <a:gd name="connsiteX173" fmla="*/ 631698 w 1204912"/>
                <a:gd name="connsiteY173" fmla="*/ 937927 h 1495901"/>
                <a:gd name="connsiteX174" fmla="*/ 550545 w 1204912"/>
                <a:gd name="connsiteY174" fmla="*/ 971074 h 149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204912" h="1495901">
                  <a:moveTo>
                    <a:pt x="1193006" y="1007174"/>
                  </a:moveTo>
                  <a:lnTo>
                    <a:pt x="1204913" y="959644"/>
                  </a:lnTo>
                  <a:lnTo>
                    <a:pt x="1134713" y="963645"/>
                  </a:lnTo>
                  <a:lnTo>
                    <a:pt x="1121473" y="932879"/>
                  </a:lnTo>
                  <a:lnTo>
                    <a:pt x="1125760" y="904399"/>
                  </a:lnTo>
                  <a:lnTo>
                    <a:pt x="1117092" y="888112"/>
                  </a:lnTo>
                  <a:lnTo>
                    <a:pt x="1121283" y="867537"/>
                  </a:lnTo>
                  <a:lnTo>
                    <a:pt x="1139285" y="847058"/>
                  </a:lnTo>
                  <a:lnTo>
                    <a:pt x="1159859" y="841343"/>
                  </a:lnTo>
                  <a:lnTo>
                    <a:pt x="1170146" y="823056"/>
                  </a:lnTo>
                  <a:lnTo>
                    <a:pt x="1165574" y="793338"/>
                  </a:lnTo>
                  <a:lnTo>
                    <a:pt x="1146620" y="796195"/>
                  </a:lnTo>
                  <a:lnTo>
                    <a:pt x="1136999" y="786289"/>
                  </a:lnTo>
                  <a:lnTo>
                    <a:pt x="1139285" y="768001"/>
                  </a:lnTo>
                  <a:lnTo>
                    <a:pt x="1185005" y="737426"/>
                  </a:lnTo>
                  <a:lnTo>
                    <a:pt x="1186148" y="715709"/>
                  </a:lnTo>
                  <a:lnTo>
                    <a:pt x="1170051" y="690944"/>
                  </a:lnTo>
                  <a:lnTo>
                    <a:pt x="1132999" y="674370"/>
                  </a:lnTo>
                  <a:lnTo>
                    <a:pt x="1141190" y="656940"/>
                  </a:lnTo>
                  <a:lnTo>
                    <a:pt x="1127093" y="609505"/>
                  </a:lnTo>
                  <a:lnTo>
                    <a:pt x="1135761" y="588645"/>
                  </a:lnTo>
                  <a:lnTo>
                    <a:pt x="1123855" y="573787"/>
                  </a:lnTo>
                  <a:lnTo>
                    <a:pt x="1142714" y="567214"/>
                  </a:lnTo>
                  <a:lnTo>
                    <a:pt x="1156430" y="577501"/>
                  </a:lnTo>
                  <a:lnTo>
                    <a:pt x="1177004" y="577501"/>
                  </a:lnTo>
                  <a:lnTo>
                    <a:pt x="1190720" y="553498"/>
                  </a:lnTo>
                  <a:lnTo>
                    <a:pt x="1176242" y="493967"/>
                  </a:lnTo>
                  <a:lnTo>
                    <a:pt x="1148239" y="462439"/>
                  </a:lnTo>
                  <a:lnTo>
                    <a:pt x="1148525" y="441865"/>
                  </a:lnTo>
                  <a:lnTo>
                    <a:pt x="1165860" y="438436"/>
                  </a:lnTo>
                  <a:lnTo>
                    <a:pt x="1159954" y="420720"/>
                  </a:lnTo>
                  <a:lnTo>
                    <a:pt x="1178719" y="418433"/>
                  </a:lnTo>
                  <a:lnTo>
                    <a:pt x="1181481" y="389192"/>
                  </a:lnTo>
                  <a:lnTo>
                    <a:pt x="1118521" y="395764"/>
                  </a:lnTo>
                  <a:lnTo>
                    <a:pt x="1116235" y="369094"/>
                  </a:lnTo>
                  <a:lnTo>
                    <a:pt x="1084993" y="335566"/>
                  </a:lnTo>
                  <a:lnTo>
                    <a:pt x="1083564" y="294894"/>
                  </a:lnTo>
                  <a:lnTo>
                    <a:pt x="1050227" y="262509"/>
                  </a:lnTo>
                  <a:lnTo>
                    <a:pt x="1057942" y="211455"/>
                  </a:lnTo>
                  <a:lnTo>
                    <a:pt x="1051655" y="182785"/>
                  </a:lnTo>
                  <a:lnTo>
                    <a:pt x="992886" y="241935"/>
                  </a:lnTo>
                  <a:lnTo>
                    <a:pt x="957072" y="204597"/>
                  </a:lnTo>
                  <a:lnTo>
                    <a:pt x="941070" y="203073"/>
                  </a:lnTo>
                  <a:lnTo>
                    <a:pt x="868680" y="265557"/>
                  </a:lnTo>
                  <a:lnTo>
                    <a:pt x="828294" y="276225"/>
                  </a:lnTo>
                  <a:lnTo>
                    <a:pt x="807720" y="267081"/>
                  </a:lnTo>
                  <a:lnTo>
                    <a:pt x="757428" y="276225"/>
                  </a:lnTo>
                  <a:lnTo>
                    <a:pt x="736473" y="201930"/>
                  </a:lnTo>
                  <a:lnTo>
                    <a:pt x="672560" y="190977"/>
                  </a:lnTo>
                  <a:lnTo>
                    <a:pt x="645128" y="213836"/>
                  </a:lnTo>
                  <a:lnTo>
                    <a:pt x="624268" y="211074"/>
                  </a:lnTo>
                  <a:lnTo>
                    <a:pt x="587883" y="172593"/>
                  </a:lnTo>
                  <a:lnTo>
                    <a:pt x="564166" y="177165"/>
                  </a:lnTo>
                  <a:lnTo>
                    <a:pt x="563499" y="154781"/>
                  </a:lnTo>
                  <a:lnTo>
                    <a:pt x="551021" y="143828"/>
                  </a:lnTo>
                  <a:lnTo>
                    <a:pt x="554355" y="115443"/>
                  </a:lnTo>
                  <a:lnTo>
                    <a:pt x="539591" y="103632"/>
                  </a:lnTo>
                  <a:lnTo>
                    <a:pt x="523113" y="109443"/>
                  </a:lnTo>
                  <a:lnTo>
                    <a:pt x="512445" y="125445"/>
                  </a:lnTo>
                  <a:lnTo>
                    <a:pt x="506825" y="157068"/>
                  </a:lnTo>
                  <a:lnTo>
                    <a:pt x="518065" y="188690"/>
                  </a:lnTo>
                  <a:lnTo>
                    <a:pt x="507111" y="208502"/>
                  </a:lnTo>
                  <a:lnTo>
                    <a:pt x="452247" y="213836"/>
                  </a:lnTo>
                  <a:lnTo>
                    <a:pt x="435483" y="192405"/>
                  </a:lnTo>
                  <a:lnTo>
                    <a:pt x="427958" y="89345"/>
                  </a:lnTo>
                  <a:lnTo>
                    <a:pt x="362140" y="20098"/>
                  </a:lnTo>
                  <a:lnTo>
                    <a:pt x="303847" y="66390"/>
                  </a:lnTo>
                  <a:lnTo>
                    <a:pt x="245173" y="0"/>
                  </a:lnTo>
                  <a:lnTo>
                    <a:pt x="166211" y="42291"/>
                  </a:lnTo>
                  <a:lnTo>
                    <a:pt x="120491" y="45339"/>
                  </a:lnTo>
                  <a:lnTo>
                    <a:pt x="108013" y="57436"/>
                  </a:lnTo>
                  <a:lnTo>
                    <a:pt x="115348" y="62770"/>
                  </a:lnTo>
                  <a:lnTo>
                    <a:pt x="176975" y="147638"/>
                  </a:lnTo>
                  <a:lnTo>
                    <a:pt x="173164" y="325279"/>
                  </a:lnTo>
                  <a:lnTo>
                    <a:pt x="182594" y="336233"/>
                  </a:lnTo>
                  <a:lnTo>
                    <a:pt x="188309" y="403670"/>
                  </a:lnTo>
                  <a:lnTo>
                    <a:pt x="207740" y="459677"/>
                  </a:lnTo>
                  <a:lnTo>
                    <a:pt x="203168" y="516827"/>
                  </a:lnTo>
                  <a:lnTo>
                    <a:pt x="235172" y="578549"/>
                  </a:lnTo>
                  <a:lnTo>
                    <a:pt x="239744" y="607124"/>
                  </a:lnTo>
                  <a:lnTo>
                    <a:pt x="218027" y="636842"/>
                  </a:lnTo>
                  <a:lnTo>
                    <a:pt x="183737" y="620839"/>
                  </a:lnTo>
                  <a:lnTo>
                    <a:pt x="157448" y="624269"/>
                  </a:lnTo>
                  <a:lnTo>
                    <a:pt x="138017" y="656273"/>
                  </a:lnTo>
                  <a:lnTo>
                    <a:pt x="94583" y="673894"/>
                  </a:lnTo>
                  <a:lnTo>
                    <a:pt x="84296" y="687610"/>
                  </a:lnTo>
                  <a:lnTo>
                    <a:pt x="82010" y="714566"/>
                  </a:lnTo>
                  <a:lnTo>
                    <a:pt x="54578" y="714566"/>
                  </a:lnTo>
                  <a:lnTo>
                    <a:pt x="54578" y="767620"/>
                  </a:lnTo>
                  <a:lnTo>
                    <a:pt x="114014" y="767620"/>
                  </a:lnTo>
                  <a:lnTo>
                    <a:pt x="119729" y="782479"/>
                  </a:lnTo>
                  <a:lnTo>
                    <a:pt x="106013" y="795052"/>
                  </a:lnTo>
                  <a:lnTo>
                    <a:pt x="69437" y="796195"/>
                  </a:lnTo>
                  <a:lnTo>
                    <a:pt x="47720" y="815626"/>
                  </a:lnTo>
                  <a:lnTo>
                    <a:pt x="30575" y="867061"/>
                  </a:lnTo>
                  <a:lnTo>
                    <a:pt x="58007" y="919639"/>
                  </a:lnTo>
                  <a:lnTo>
                    <a:pt x="96869" y="944785"/>
                  </a:lnTo>
                  <a:lnTo>
                    <a:pt x="111728" y="971074"/>
                  </a:lnTo>
                  <a:lnTo>
                    <a:pt x="138017" y="976789"/>
                  </a:lnTo>
                  <a:lnTo>
                    <a:pt x="151733" y="992791"/>
                  </a:lnTo>
                  <a:lnTo>
                    <a:pt x="147161" y="1027081"/>
                  </a:lnTo>
                  <a:lnTo>
                    <a:pt x="132302" y="1039654"/>
                  </a:lnTo>
                  <a:lnTo>
                    <a:pt x="151733" y="1069372"/>
                  </a:lnTo>
                  <a:lnTo>
                    <a:pt x="147161" y="1084231"/>
                  </a:lnTo>
                  <a:lnTo>
                    <a:pt x="124301" y="1088803"/>
                  </a:lnTo>
                  <a:lnTo>
                    <a:pt x="96869" y="1081945"/>
                  </a:lnTo>
                  <a:lnTo>
                    <a:pt x="82010" y="1068229"/>
                  </a:lnTo>
                  <a:lnTo>
                    <a:pt x="6382" y="1083564"/>
                  </a:lnTo>
                  <a:lnTo>
                    <a:pt x="0" y="1102614"/>
                  </a:lnTo>
                  <a:lnTo>
                    <a:pt x="58960" y="1229202"/>
                  </a:lnTo>
                  <a:lnTo>
                    <a:pt x="129444" y="1297114"/>
                  </a:lnTo>
                  <a:lnTo>
                    <a:pt x="151066" y="1306163"/>
                  </a:lnTo>
                  <a:lnTo>
                    <a:pt x="185071" y="1301306"/>
                  </a:lnTo>
                  <a:lnTo>
                    <a:pt x="195453" y="1309307"/>
                  </a:lnTo>
                  <a:lnTo>
                    <a:pt x="214026" y="1334072"/>
                  </a:lnTo>
                  <a:lnTo>
                    <a:pt x="230410" y="1393413"/>
                  </a:lnTo>
                  <a:lnTo>
                    <a:pt x="242888" y="1408462"/>
                  </a:lnTo>
                  <a:lnTo>
                    <a:pt x="305085" y="1393984"/>
                  </a:lnTo>
                  <a:lnTo>
                    <a:pt x="372237" y="1407033"/>
                  </a:lnTo>
                  <a:lnTo>
                    <a:pt x="410432" y="1435704"/>
                  </a:lnTo>
                  <a:lnTo>
                    <a:pt x="417957" y="1458945"/>
                  </a:lnTo>
                  <a:lnTo>
                    <a:pt x="452533" y="1460373"/>
                  </a:lnTo>
                  <a:lnTo>
                    <a:pt x="465868" y="1480852"/>
                  </a:lnTo>
                  <a:lnTo>
                    <a:pt x="507682" y="1489615"/>
                  </a:lnTo>
                  <a:lnTo>
                    <a:pt x="545973" y="1481424"/>
                  </a:lnTo>
                  <a:lnTo>
                    <a:pt x="553878" y="1493330"/>
                  </a:lnTo>
                  <a:lnTo>
                    <a:pt x="588359" y="1495902"/>
                  </a:lnTo>
                  <a:lnTo>
                    <a:pt x="619887" y="1479709"/>
                  </a:lnTo>
                  <a:lnTo>
                    <a:pt x="647985" y="1477709"/>
                  </a:lnTo>
                  <a:lnTo>
                    <a:pt x="660178" y="1436561"/>
                  </a:lnTo>
                  <a:lnTo>
                    <a:pt x="673322" y="1424654"/>
                  </a:lnTo>
                  <a:lnTo>
                    <a:pt x="665797" y="1411605"/>
                  </a:lnTo>
                  <a:lnTo>
                    <a:pt x="683133" y="1405414"/>
                  </a:lnTo>
                  <a:lnTo>
                    <a:pt x="783431" y="1422749"/>
                  </a:lnTo>
                  <a:lnTo>
                    <a:pt x="821912" y="1475232"/>
                  </a:lnTo>
                  <a:lnTo>
                    <a:pt x="884872" y="1488281"/>
                  </a:lnTo>
                  <a:lnTo>
                    <a:pt x="912590" y="1432084"/>
                  </a:lnTo>
                  <a:lnTo>
                    <a:pt x="1026223" y="1384649"/>
                  </a:lnTo>
                  <a:lnTo>
                    <a:pt x="1035177" y="1325309"/>
                  </a:lnTo>
                  <a:lnTo>
                    <a:pt x="1071563" y="1280160"/>
                  </a:lnTo>
                  <a:lnTo>
                    <a:pt x="1065466" y="1271397"/>
                  </a:lnTo>
                  <a:lnTo>
                    <a:pt x="1075372" y="1268826"/>
                  </a:lnTo>
                  <a:lnTo>
                    <a:pt x="1072515" y="1258634"/>
                  </a:lnTo>
                  <a:lnTo>
                    <a:pt x="1108710" y="1171956"/>
                  </a:lnTo>
                  <a:lnTo>
                    <a:pt x="1118330" y="1165956"/>
                  </a:lnTo>
                  <a:lnTo>
                    <a:pt x="1148334" y="1174242"/>
                  </a:lnTo>
                  <a:lnTo>
                    <a:pt x="1199102" y="1099661"/>
                  </a:lnTo>
                  <a:lnTo>
                    <a:pt x="1200245" y="1062990"/>
                  </a:lnTo>
                  <a:lnTo>
                    <a:pt x="1188529" y="1056990"/>
                  </a:lnTo>
                  <a:lnTo>
                    <a:pt x="1203960" y="1028510"/>
                  </a:lnTo>
                  <a:lnTo>
                    <a:pt x="1193006" y="1007174"/>
                  </a:lnTo>
                  <a:close/>
                  <a:moveTo>
                    <a:pt x="550545" y="971074"/>
                  </a:moveTo>
                  <a:lnTo>
                    <a:pt x="519684" y="996220"/>
                  </a:lnTo>
                  <a:lnTo>
                    <a:pt x="513969" y="1017937"/>
                  </a:lnTo>
                  <a:lnTo>
                    <a:pt x="493395" y="1020223"/>
                  </a:lnTo>
                  <a:lnTo>
                    <a:pt x="462534" y="990505"/>
                  </a:lnTo>
                  <a:lnTo>
                    <a:pt x="445389" y="990505"/>
                  </a:lnTo>
                  <a:lnTo>
                    <a:pt x="423672" y="1016794"/>
                  </a:lnTo>
                  <a:lnTo>
                    <a:pt x="407670" y="979075"/>
                  </a:lnTo>
                  <a:lnTo>
                    <a:pt x="387096" y="958501"/>
                  </a:lnTo>
                  <a:lnTo>
                    <a:pt x="415671" y="917353"/>
                  </a:lnTo>
                  <a:lnTo>
                    <a:pt x="373380" y="839629"/>
                  </a:lnTo>
                  <a:lnTo>
                    <a:pt x="335852" y="804386"/>
                  </a:lnTo>
                  <a:lnTo>
                    <a:pt x="336804" y="780193"/>
                  </a:lnTo>
                  <a:lnTo>
                    <a:pt x="377952" y="765334"/>
                  </a:lnTo>
                  <a:lnTo>
                    <a:pt x="461391" y="815626"/>
                  </a:lnTo>
                  <a:lnTo>
                    <a:pt x="500253" y="817912"/>
                  </a:lnTo>
                  <a:lnTo>
                    <a:pt x="518541" y="803053"/>
                  </a:lnTo>
                  <a:lnTo>
                    <a:pt x="574548" y="694468"/>
                  </a:lnTo>
                  <a:lnTo>
                    <a:pt x="583692" y="701326"/>
                  </a:lnTo>
                  <a:lnTo>
                    <a:pt x="612267" y="791623"/>
                  </a:lnTo>
                  <a:lnTo>
                    <a:pt x="611124" y="888778"/>
                  </a:lnTo>
                  <a:lnTo>
                    <a:pt x="629412" y="917353"/>
                  </a:lnTo>
                  <a:lnTo>
                    <a:pt x="631698" y="937927"/>
                  </a:lnTo>
                  <a:lnTo>
                    <a:pt x="550545" y="9710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3B9FFB21-4FBC-5DB0-7ACF-D9E159579156}"/>
                </a:ext>
              </a:extLst>
            </p:cNvPr>
            <p:cNvSpPr/>
            <p:nvPr/>
          </p:nvSpPr>
          <p:spPr>
            <a:xfrm>
              <a:off x="6601872" y="4820507"/>
              <a:ext cx="1220438" cy="1085373"/>
            </a:xfrm>
            <a:custGeom>
              <a:avLst/>
              <a:gdLst>
                <a:gd name="connsiteX0" fmla="*/ 1028129 w 1220438"/>
                <a:gd name="connsiteY0" fmla="*/ 945928 h 1085373"/>
                <a:gd name="connsiteX1" fmla="*/ 1029653 w 1220438"/>
                <a:gd name="connsiteY1" fmla="*/ 922972 h 1085373"/>
                <a:gd name="connsiteX2" fmla="*/ 997649 w 1220438"/>
                <a:gd name="connsiteY2" fmla="*/ 819055 h 1085373"/>
                <a:gd name="connsiteX3" fmla="*/ 970217 w 1220438"/>
                <a:gd name="connsiteY3" fmla="*/ 776764 h 1085373"/>
                <a:gd name="connsiteX4" fmla="*/ 943928 w 1220438"/>
                <a:gd name="connsiteY4" fmla="*/ 769906 h 1085373"/>
                <a:gd name="connsiteX5" fmla="*/ 933641 w 1220438"/>
                <a:gd name="connsiteY5" fmla="*/ 780193 h 1085373"/>
                <a:gd name="connsiteX6" fmla="*/ 930212 w 1220438"/>
                <a:gd name="connsiteY6" fmla="*/ 819055 h 1085373"/>
                <a:gd name="connsiteX7" fmla="*/ 859346 w 1220438"/>
                <a:gd name="connsiteY7" fmla="*/ 888683 h 1085373"/>
                <a:gd name="connsiteX8" fmla="*/ 821627 w 1220438"/>
                <a:gd name="connsiteY8" fmla="*/ 900113 h 1085373"/>
                <a:gd name="connsiteX9" fmla="*/ 815912 w 1220438"/>
                <a:gd name="connsiteY9" fmla="*/ 924115 h 1085373"/>
                <a:gd name="connsiteX10" fmla="*/ 830771 w 1220438"/>
                <a:gd name="connsiteY10" fmla="*/ 985838 h 1085373"/>
                <a:gd name="connsiteX11" fmla="*/ 859346 w 1220438"/>
                <a:gd name="connsiteY11" fmla="*/ 985838 h 1085373"/>
                <a:gd name="connsiteX12" fmla="*/ 875348 w 1220438"/>
                <a:gd name="connsiteY12" fmla="*/ 1000697 h 1085373"/>
                <a:gd name="connsiteX13" fmla="*/ 855917 w 1220438"/>
                <a:gd name="connsiteY13" fmla="*/ 1040702 h 1085373"/>
                <a:gd name="connsiteX14" fmla="*/ 834200 w 1220438"/>
                <a:gd name="connsiteY14" fmla="*/ 1053275 h 1085373"/>
                <a:gd name="connsiteX15" fmla="*/ 802196 w 1220438"/>
                <a:gd name="connsiteY15" fmla="*/ 1031558 h 1085373"/>
                <a:gd name="connsiteX16" fmla="*/ 738188 w 1220438"/>
                <a:gd name="connsiteY16" fmla="*/ 1017842 h 1085373"/>
                <a:gd name="connsiteX17" fmla="*/ 709613 w 1220438"/>
                <a:gd name="connsiteY17" fmla="*/ 1023556 h 1085373"/>
                <a:gd name="connsiteX18" fmla="*/ 686753 w 1220438"/>
                <a:gd name="connsiteY18" fmla="*/ 1046417 h 1085373"/>
                <a:gd name="connsiteX19" fmla="*/ 668465 w 1220438"/>
                <a:gd name="connsiteY19" fmla="*/ 1036130 h 1085373"/>
                <a:gd name="connsiteX20" fmla="*/ 645700 w 1220438"/>
                <a:gd name="connsiteY20" fmla="*/ 1044130 h 1085373"/>
                <a:gd name="connsiteX21" fmla="*/ 610648 w 1220438"/>
                <a:gd name="connsiteY21" fmla="*/ 1085374 h 1085373"/>
                <a:gd name="connsiteX22" fmla="*/ 610648 w 1220438"/>
                <a:gd name="connsiteY22" fmla="*/ 1085374 h 1085373"/>
                <a:gd name="connsiteX23" fmla="*/ 604933 w 1220438"/>
                <a:gd name="connsiteY23" fmla="*/ 1076039 h 1085373"/>
                <a:gd name="connsiteX24" fmla="*/ 604933 w 1220438"/>
                <a:gd name="connsiteY24" fmla="*/ 1076039 h 1085373"/>
                <a:gd name="connsiteX25" fmla="*/ 571786 w 1220438"/>
                <a:gd name="connsiteY25" fmla="*/ 1071467 h 1085373"/>
                <a:gd name="connsiteX26" fmla="*/ 563785 w 1220438"/>
                <a:gd name="connsiteY26" fmla="*/ 1053179 h 1085373"/>
                <a:gd name="connsiteX27" fmla="*/ 579787 w 1220438"/>
                <a:gd name="connsiteY27" fmla="*/ 1020032 h 1085373"/>
                <a:gd name="connsiteX28" fmla="*/ 577501 w 1220438"/>
                <a:gd name="connsiteY28" fmla="*/ 1002887 h 1085373"/>
                <a:gd name="connsiteX29" fmla="*/ 561499 w 1220438"/>
                <a:gd name="connsiteY29" fmla="*/ 990314 h 1085373"/>
                <a:gd name="connsiteX30" fmla="*/ 527304 w 1220438"/>
                <a:gd name="connsiteY30" fmla="*/ 992600 h 1085373"/>
                <a:gd name="connsiteX31" fmla="*/ 510159 w 1220438"/>
                <a:gd name="connsiteY31" fmla="*/ 972026 h 1085373"/>
                <a:gd name="connsiteX32" fmla="*/ 510159 w 1220438"/>
                <a:gd name="connsiteY32" fmla="*/ 925163 h 1085373"/>
                <a:gd name="connsiteX33" fmla="*/ 523875 w 1220438"/>
                <a:gd name="connsiteY33" fmla="*/ 912590 h 1085373"/>
                <a:gd name="connsiteX34" fmla="*/ 523875 w 1220438"/>
                <a:gd name="connsiteY34" fmla="*/ 897731 h 1085373"/>
                <a:gd name="connsiteX35" fmla="*/ 498729 w 1220438"/>
                <a:gd name="connsiteY35" fmla="*/ 786860 h 1085373"/>
                <a:gd name="connsiteX36" fmla="*/ 519303 w 1220438"/>
                <a:gd name="connsiteY36" fmla="*/ 777716 h 1085373"/>
                <a:gd name="connsiteX37" fmla="*/ 521589 w 1220438"/>
                <a:gd name="connsiteY37" fmla="*/ 758285 h 1085373"/>
                <a:gd name="connsiteX38" fmla="*/ 507873 w 1220438"/>
                <a:gd name="connsiteY38" fmla="*/ 739997 h 1085373"/>
                <a:gd name="connsiteX39" fmla="*/ 479298 w 1220438"/>
                <a:gd name="connsiteY39" fmla="*/ 742283 h 1085373"/>
                <a:gd name="connsiteX40" fmla="*/ 461010 w 1220438"/>
                <a:gd name="connsiteY40" fmla="*/ 701135 h 1085373"/>
                <a:gd name="connsiteX41" fmla="*/ 442722 w 1220438"/>
                <a:gd name="connsiteY41" fmla="*/ 693134 h 1085373"/>
                <a:gd name="connsiteX42" fmla="*/ 418719 w 1220438"/>
                <a:gd name="connsiteY42" fmla="*/ 657701 h 1085373"/>
                <a:gd name="connsiteX43" fmla="*/ 389001 w 1220438"/>
                <a:gd name="connsiteY43" fmla="*/ 660273 h 1085373"/>
                <a:gd name="connsiteX44" fmla="*/ 354711 w 1220438"/>
                <a:gd name="connsiteY44" fmla="*/ 678561 h 1085373"/>
                <a:gd name="connsiteX45" fmla="*/ 329565 w 1220438"/>
                <a:gd name="connsiteY45" fmla="*/ 669417 h 1085373"/>
                <a:gd name="connsiteX46" fmla="*/ 310134 w 1220438"/>
                <a:gd name="connsiteY46" fmla="*/ 624840 h 1085373"/>
                <a:gd name="connsiteX47" fmla="*/ 260985 w 1220438"/>
                <a:gd name="connsiteY47" fmla="*/ 635127 h 1085373"/>
                <a:gd name="connsiteX48" fmla="*/ 243840 w 1220438"/>
                <a:gd name="connsiteY48" fmla="*/ 651129 h 1085373"/>
                <a:gd name="connsiteX49" fmla="*/ 250698 w 1220438"/>
                <a:gd name="connsiteY49" fmla="*/ 670560 h 1085373"/>
                <a:gd name="connsiteX50" fmla="*/ 282702 w 1220438"/>
                <a:gd name="connsiteY50" fmla="*/ 688848 h 1085373"/>
                <a:gd name="connsiteX51" fmla="*/ 259842 w 1220438"/>
                <a:gd name="connsiteY51" fmla="*/ 711708 h 1085373"/>
                <a:gd name="connsiteX52" fmla="*/ 203835 w 1220438"/>
                <a:gd name="connsiteY52" fmla="*/ 717423 h 1085373"/>
                <a:gd name="connsiteX53" fmla="*/ 175260 w 1220438"/>
                <a:gd name="connsiteY53" fmla="*/ 752856 h 1085373"/>
                <a:gd name="connsiteX54" fmla="*/ 152400 w 1220438"/>
                <a:gd name="connsiteY54" fmla="*/ 756285 h 1085373"/>
                <a:gd name="connsiteX55" fmla="*/ 129540 w 1220438"/>
                <a:gd name="connsiteY55" fmla="*/ 800767 h 1085373"/>
                <a:gd name="connsiteX56" fmla="*/ 115824 w 1220438"/>
                <a:gd name="connsiteY56" fmla="*/ 801910 h 1085373"/>
                <a:gd name="connsiteX57" fmla="*/ 100965 w 1220438"/>
                <a:gd name="connsiteY57" fmla="*/ 788194 h 1085373"/>
                <a:gd name="connsiteX58" fmla="*/ 89535 w 1220438"/>
                <a:gd name="connsiteY58" fmla="*/ 751713 h 1085373"/>
                <a:gd name="connsiteX59" fmla="*/ 99822 w 1220438"/>
                <a:gd name="connsiteY59" fmla="*/ 715137 h 1085373"/>
                <a:gd name="connsiteX60" fmla="*/ 60389 w 1220438"/>
                <a:gd name="connsiteY60" fmla="*/ 711041 h 1085373"/>
                <a:gd name="connsiteX61" fmla="*/ 60389 w 1220438"/>
                <a:gd name="connsiteY61" fmla="*/ 711041 h 1085373"/>
                <a:gd name="connsiteX62" fmla="*/ 29909 w 1220438"/>
                <a:gd name="connsiteY62" fmla="*/ 698563 h 1085373"/>
                <a:gd name="connsiteX63" fmla="*/ 23241 w 1220438"/>
                <a:gd name="connsiteY63" fmla="*/ 666274 h 1085373"/>
                <a:gd name="connsiteX64" fmla="*/ 4953 w 1220438"/>
                <a:gd name="connsiteY64" fmla="*/ 662273 h 1085373"/>
                <a:gd name="connsiteX65" fmla="*/ 12954 w 1220438"/>
                <a:gd name="connsiteY65" fmla="*/ 639604 h 1085373"/>
                <a:gd name="connsiteX66" fmla="*/ 0 w 1220438"/>
                <a:gd name="connsiteY66" fmla="*/ 623602 h 1085373"/>
                <a:gd name="connsiteX67" fmla="*/ 6382 w 1220438"/>
                <a:gd name="connsiteY67" fmla="*/ 602075 h 1085373"/>
                <a:gd name="connsiteX68" fmla="*/ 66770 w 1220438"/>
                <a:gd name="connsiteY68" fmla="*/ 608743 h 1085373"/>
                <a:gd name="connsiteX69" fmla="*/ 80105 w 1220438"/>
                <a:gd name="connsiteY69" fmla="*/ 600075 h 1085373"/>
                <a:gd name="connsiteX70" fmla="*/ 86392 w 1220438"/>
                <a:gd name="connsiteY70" fmla="*/ 613981 h 1085373"/>
                <a:gd name="connsiteX71" fmla="*/ 103632 w 1220438"/>
                <a:gd name="connsiteY71" fmla="*/ 613696 h 1085373"/>
                <a:gd name="connsiteX72" fmla="*/ 115538 w 1220438"/>
                <a:gd name="connsiteY72" fmla="*/ 596551 h 1085373"/>
                <a:gd name="connsiteX73" fmla="*/ 116205 w 1220438"/>
                <a:gd name="connsiteY73" fmla="*/ 549783 h 1085373"/>
                <a:gd name="connsiteX74" fmla="*/ 125730 w 1220438"/>
                <a:gd name="connsiteY74" fmla="*/ 537591 h 1085373"/>
                <a:gd name="connsiteX75" fmla="*/ 116967 w 1220438"/>
                <a:gd name="connsiteY75" fmla="*/ 526828 h 1085373"/>
                <a:gd name="connsiteX76" fmla="*/ 146590 w 1220438"/>
                <a:gd name="connsiteY76" fmla="*/ 511969 h 1085373"/>
                <a:gd name="connsiteX77" fmla="*/ 133636 w 1220438"/>
                <a:gd name="connsiteY77" fmla="*/ 482251 h 1085373"/>
                <a:gd name="connsiteX78" fmla="*/ 113157 w 1220438"/>
                <a:gd name="connsiteY78" fmla="*/ 468059 h 1085373"/>
                <a:gd name="connsiteX79" fmla="*/ 110395 w 1220438"/>
                <a:gd name="connsiteY79" fmla="*/ 412433 h 1085373"/>
                <a:gd name="connsiteX80" fmla="*/ 97536 w 1220438"/>
                <a:gd name="connsiteY80" fmla="*/ 411575 h 1085373"/>
                <a:gd name="connsiteX81" fmla="*/ 96774 w 1220438"/>
                <a:gd name="connsiteY81" fmla="*/ 398145 h 1085373"/>
                <a:gd name="connsiteX82" fmla="*/ 45530 w 1220438"/>
                <a:gd name="connsiteY82" fmla="*/ 404908 h 1085373"/>
                <a:gd name="connsiteX83" fmla="*/ 28004 w 1220438"/>
                <a:gd name="connsiteY83" fmla="*/ 399383 h 1085373"/>
                <a:gd name="connsiteX84" fmla="*/ 30385 w 1220438"/>
                <a:gd name="connsiteY84" fmla="*/ 388811 h 1085373"/>
                <a:gd name="connsiteX85" fmla="*/ 46768 w 1220438"/>
                <a:gd name="connsiteY85" fmla="*/ 383000 h 1085373"/>
                <a:gd name="connsiteX86" fmla="*/ 44958 w 1220438"/>
                <a:gd name="connsiteY86" fmla="*/ 360902 h 1085373"/>
                <a:gd name="connsiteX87" fmla="*/ 77534 w 1220438"/>
                <a:gd name="connsiteY87" fmla="*/ 357664 h 1085373"/>
                <a:gd name="connsiteX88" fmla="*/ 77534 w 1220438"/>
                <a:gd name="connsiteY88" fmla="*/ 357664 h 1085373"/>
                <a:gd name="connsiteX89" fmla="*/ 113157 w 1220438"/>
                <a:gd name="connsiteY89" fmla="*/ 357664 h 1085373"/>
                <a:gd name="connsiteX90" fmla="*/ 128207 w 1220438"/>
                <a:gd name="connsiteY90" fmla="*/ 330613 h 1085373"/>
                <a:gd name="connsiteX91" fmla="*/ 156115 w 1220438"/>
                <a:gd name="connsiteY91" fmla="*/ 341090 h 1085373"/>
                <a:gd name="connsiteX92" fmla="*/ 155925 w 1220438"/>
                <a:gd name="connsiteY92" fmla="*/ 315182 h 1085373"/>
                <a:gd name="connsiteX93" fmla="*/ 178784 w 1220438"/>
                <a:gd name="connsiteY93" fmla="*/ 315468 h 1085373"/>
                <a:gd name="connsiteX94" fmla="*/ 201549 w 1220438"/>
                <a:gd name="connsiteY94" fmla="*/ 301466 h 1085373"/>
                <a:gd name="connsiteX95" fmla="*/ 336518 w 1220438"/>
                <a:gd name="connsiteY95" fmla="*/ 304705 h 1085373"/>
                <a:gd name="connsiteX96" fmla="*/ 350616 w 1220438"/>
                <a:gd name="connsiteY96" fmla="*/ 293561 h 1085373"/>
                <a:gd name="connsiteX97" fmla="*/ 395859 w 1220438"/>
                <a:gd name="connsiteY97" fmla="*/ 290703 h 1085373"/>
                <a:gd name="connsiteX98" fmla="*/ 417767 w 1220438"/>
                <a:gd name="connsiteY98" fmla="*/ 358902 h 1085373"/>
                <a:gd name="connsiteX99" fmla="*/ 477108 w 1220438"/>
                <a:gd name="connsiteY99" fmla="*/ 355663 h 1085373"/>
                <a:gd name="connsiteX100" fmla="*/ 508635 w 1220438"/>
                <a:gd name="connsiteY100" fmla="*/ 372523 h 1085373"/>
                <a:gd name="connsiteX101" fmla="*/ 530733 w 1220438"/>
                <a:gd name="connsiteY101" fmla="*/ 360331 h 1085373"/>
                <a:gd name="connsiteX102" fmla="*/ 549497 w 1220438"/>
                <a:gd name="connsiteY102" fmla="*/ 368427 h 1085373"/>
                <a:gd name="connsiteX103" fmla="*/ 559689 w 1220438"/>
                <a:gd name="connsiteY103" fmla="*/ 337566 h 1085373"/>
                <a:gd name="connsiteX104" fmla="*/ 559689 w 1220438"/>
                <a:gd name="connsiteY104" fmla="*/ 337566 h 1085373"/>
                <a:gd name="connsiteX105" fmla="*/ 559689 w 1220438"/>
                <a:gd name="connsiteY105" fmla="*/ 325184 h 1085373"/>
                <a:gd name="connsiteX106" fmla="*/ 559689 w 1220438"/>
                <a:gd name="connsiteY106" fmla="*/ 325184 h 1085373"/>
                <a:gd name="connsiteX107" fmla="*/ 626745 w 1220438"/>
                <a:gd name="connsiteY107" fmla="*/ 358426 h 1085373"/>
                <a:gd name="connsiteX108" fmla="*/ 663226 w 1220438"/>
                <a:gd name="connsiteY108" fmla="*/ 357473 h 1085373"/>
                <a:gd name="connsiteX109" fmla="*/ 679704 w 1220438"/>
                <a:gd name="connsiteY109" fmla="*/ 338804 h 1085373"/>
                <a:gd name="connsiteX110" fmla="*/ 658654 w 1220438"/>
                <a:gd name="connsiteY110" fmla="*/ 307848 h 1085373"/>
                <a:gd name="connsiteX111" fmla="*/ 687038 w 1220438"/>
                <a:gd name="connsiteY111" fmla="*/ 268510 h 1085373"/>
                <a:gd name="connsiteX112" fmla="*/ 708375 w 1220438"/>
                <a:gd name="connsiteY112" fmla="*/ 281083 h 1085373"/>
                <a:gd name="connsiteX113" fmla="*/ 724091 w 1220438"/>
                <a:gd name="connsiteY113" fmla="*/ 275558 h 1085373"/>
                <a:gd name="connsiteX114" fmla="*/ 757904 w 1220438"/>
                <a:gd name="connsiteY114" fmla="*/ 283083 h 1085373"/>
                <a:gd name="connsiteX115" fmla="*/ 814769 w 1220438"/>
                <a:gd name="connsiteY115" fmla="*/ 308991 h 1085373"/>
                <a:gd name="connsiteX116" fmla="*/ 838486 w 1220438"/>
                <a:gd name="connsiteY116" fmla="*/ 293561 h 1085373"/>
                <a:gd name="connsiteX117" fmla="*/ 857441 w 1220438"/>
                <a:gd name="connsiteY117" fmla="*/ 263557 h 1085373"/>
                <a:gd name="connsiteX118" fmla="*/ 886397 w 1220438"/>
                <a:gd name="connsiteY118" fmla="*/ 248126 h 1085373"/>
                <a:gd name="connsiteX119" fmla="*/ 923735 w 1220438"/>
                <a:gd name="connsiteY119" fmla="*/ 190690 h 1085373"/>
                <a:gd name="connsiteX120" fmla="*/ 864775 w 1220438"/>
                <a:gd name="connsiteY120" fmla="*/ 133160 h 1085373"/>
                <a:gd name="connsiteX121" fmla="*/ 864966 w 1220438"/>
                <a:gd name="connsiteY121" fmla="*/ 123254 h 1085373"/>
                <a:gd name="connsiteX122" fmla="*/ 903923 w 1220438"/>
                <a:gd name="connsiteY122" fmla="*/ 110109 h 1085373"/>
                <a:gd name="connsiteX123" fmla="*/ 913352 w 1220438"/>
                <a:gd name="connsiteY123" fmla="*/ 84963 h 1085373"/>
                <a:gd name="connsiteX124" fmla="*/ 958692 w 1220438"/>
                <a:gd name="connsiteY124" fmla="*/ 36195 h 1085373"/>
                <a:gd name="connsiteX125" fmla="*/ 974598 w 1220438"/>
                <a:gd name="connsiteY125" fmla="*/ 28670 h 1085373"/>
                <a:gd name="connsiteX126" fmla="*/ 989267 w 1220438"/>
                <a:gd name="connsiteY126" fmla="*/ 70676 h 1085373"/>
                <a:gd name="connsiteX127" fmla="*/ 1092803 w 1220438"/>
                <a:gd name="connsiteY127" fmla="*/ 55245 h 1085373"/>
                <a:gd name="connsiteX128" fmla="*/ 1152335 w 1220438"/>
                <a:gd name="connsiteY128" fmla="*/ 5810 h 1085373"/>
                <a:gd name="connsiteX129" fmla="*/ 1152335 w 1220438"/>
                <a:gd name="connsiteY129" fmla="*/ 5810 h 1085373"/>
                <a:gd name="connsiteX130" fmla="*/ 1184720 w 1220438"/>
                <a:gd name="connsiteY130" fmla="*/ 0 h 1085373"/>
                <a:gd name="connsiteX131" fmla="*/ 1220438 w 1220438"/>
                <a:gd name="connsiteY131" fmla="*/ 174308 h 1085373"/>
                <a:gd name="connsiteX132" fmla="*/ 1201865 w 1220438"/>
                <a:gd name="connsiteY132" fmla="*/ 197358 h 1085373"/>
                <a:gd name="connsiteX133" fmla="*/ 1105472 w 1220438"/>
                <a:gd name="connsiteY133" fmla="*/ 226219 h 1085373"/>
                <a:gd name="connsiteX134" fmla="*/ 1054227 w 1220438"/>
                <a:gd name="connsiteY134" fmla="*/ 288893 h 1085373"/>
                <a:gd name="connsiteX135" fmla="*/ 1045274 w 1220438"/>
                <a:gd name="connsiteY135" fmla="*/ 329184 h 1085373"/>
                <a:gd name="connsiteX136" fmla="*/ 1126808 w 1220438"/>
                <a:gd name="connsiteY136" fmla="*/ 354521 h 1085373"/>
                <a:gd name="connsiteX137" fmla="*/ 1162431 w 1220438"/>
                <a:gd name="connsiteY137" fmla="*/ 391192 h 1085373"/>
                <a:gd name="connsiteX138" fmla="*/ 1126998 w 1220438"/>
                <a:gd name="connsiteY138" fmla="*/ 407194 h 1085373"/>
                <a:gd name="connsiteX139" fmla="*/ 1106424 w 1220438"/>
                <a:gd name="connsiteY139" fmla="*/ 402241 h 1085373"/>
                <a:gd name="connsiteX140" fmla="*/ 1106615 w 1220438"/>
                <a:gd name="connsiteY140" fmla="*/ 420053 h 1085373"/>
                <a:gd name="connsiteX141" fmla="*/ 1122141 w 1220438"/>
                <a:gd name="connsiteY141" fmla="*/ 428720 h 1085373"/>
                <a:gd name="connsiteX142" fmla="*/ 1141762 w 1220438"/>
                <a:gd name="connsiteY142" fmla="*/ 465963 h 1085373"/>
                <a:gd name="connsiteX143" fmla="*/ 1072515 w 1220438"/>
                <a:gd name="connsiteY143" fmla="*/ 502348 h 1085373"/>
                <a:gd name="connsiteX144" fmla="*/ 1070705 w 1220438"/>
                <a:gd name="connsiteY144" fmla="*/ 556165 h 1085373"/>
                <a:gd name="connsiteX145" fmla="*/ 1017366 w 1220438"/>
                <a:gd name="connsiteY145" fmla="*/ 574738 h 1085373"/>
                <a:gd name="connsiteX146" fmla="*/ 1014127 w 1220438"/>
                <a:gd name="connsiteY146" fmla="*/ 606743 h 1085373"/>
                <a:gd name="connsiteX147" fmla="*/ 1014127 w 1220438"/>
                <a:gd name="connsiteY147" fmla="*/ 606743 h 1085373"/>
                <a:gd name="connsiteX148" fmla="*/ 1012698 w 1220438"/>
                <a:gd name="connsiteY148" fmla="*/ 621316 h 1085373"/>
                <a:gd name="connsiteX149" fmla="*/ 1012698 w 1220438"/>
                <a:gd name="connsiteY149" fmla="*/ 621316 h 1085373"/>
                <a:gd name="connsiteX150" fmla="*/ 1102138 w 1220438"/>
                <a:gd name="connsiteY150" fmla="*/ 646557 h 1085373"/>
                <a:gd name="connsiteX151" fmla="*/ 1141857 w 1220438"/>
                <a:gd name="connsiteY151" fmla="*/ 639889 h 1085373"/>
                <a:gd name="connsiteX152" fmla="*/ 1151668 w 1220438"/>
                <a:gd name="connsiteY152" fmla="*/ 668369 h 1085373"/>
                <a:gd name="connsiteX153" fmla="*/ 1118045 w 1220438"/>
                <a:gd name="connsiteY153" fmla="*/ 683705 h 1085373"/>
                <a:gd name="connsiteX154" fmla="*/ 1088327 w 1220438"/>
                <a:gd name="connsiteY154" fmla="*/ 684562 h 1085373"/>
                <a:gd name="connsiteX155" fmla="*/ 1074134 w 1220438"/>
                <a:gd name="connsiteY155" fmla="*/ 693896 h 1085373"/>
                <a:gd name="connsiteX156" fmla="*/ 1058894 w 1220438"/>
                <a:gd name="connsiteY156" fmla="*/ 685514 h 1085373"/>
                <a:gd name="connsiteX157" fmla="*/ 1051465 w 1220438"/>
                <a:gd name="connsiteY157" fmla="*/ 693039 h 1085373"/>
                <a:gd name="connsiteX158" fmla="*/ 1054418 w 1220438"/>
                <a:gd name="connsiteY158" fmla="*/ 737997 h 1085373"/>
                <a:gd name="connsiteX159" fmla="*/ 1125569 w 1220438"/>
                <a:gd name="connsiteY159" fmla="*/ 778383 h 1085373"/>
                <a:gd name="connsiteX160" fmla="*/ 1107091 w 1220438"/>
                <a:gd name="connsiteY160" fmla="*/ 786479 h 1085373"/>
                <a:gd name="connsiteX161" fmla="*/ 1115283 w 1220438"/>
                <a:gd name="connsiteY161" fmla="*/ 795242 h 1085373"/>
                <a:gd name="connsiteX162" fmla="*/ 1101376 w 1220438"/>
                <a:gd name="connsiteY162" fmla="*/ 817817 h 1085373"/>
                <a:gd name="connsiteX163" fmla="*/ 1100519 w 1220438"/>
                <a:gd name="connsiteY163" fmla="*/ 855821 h 1085373"/>
                <a:gd name="connsiteX164" fmla="*/ 1083659 w 1220438"/>
                <a:gd name="connsiteY164" fmla="*/ 880205 h 1085373"/>
                <a:gd name="connsiteX165" fmla="*/ 1092994 w 1220438"/>
                <a:gd name="connsiteY165" fmla="*/ 909733 h 108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1220438" h="1085373">
                  <a:moveTo>
                    <a:pt x="1028129" y="945928"/>
                  </a:moveTo>
                  <a:lnTo>
                    <a:pt x="1029653" y="922972"/>
                  </a:lnTo>
                  <a:lnTo>
                    <a:pt x="997649" y="819055"/>
                  </a:lnTo>
                  <a:lnTo>
                    <a:pt x="970217" y="776764"/>
                  </a:lnTo>
                  <a:lnTo>
                    <a:pt x="943928" y="769906"/>
                  </a:lnTo>
                  <a:lnTo>
                    <a:pt x="933641" y="780193"/>
                  </a:lnTo>
                  <a:lnTo>
                    <a:pt x="930212" y="819055"/>
                  </a:lnTo>
                  <a:lnTo>
                    <a:pt x="859346" y="888683"/>
                  </a:lnTo>
                  <a:lnTo>
                    <a:pt x="821627" y="900113"/>
                  </a:lnTo>
                  <a:lnTo>
                    <a:pt x="815912" y="924115"/>
                  </a:lnTo>
                  <a:lnTo>
                    <a:pt x="830771" y="985838"/>
                  </a:lnTo>
                  <a:lnTo>
                    <a:pt x="859346" y="985838"/>
                  </a:lnTo>
                  <a:lnTo>
                    <a:pt x="875348" y="1000697"/>
                  </a:lnTo>
                  <a:lnTo>
                    <a:pt x="855917" y="1040702"/>
                  </a:lnTo>
                  <a:lnTo>
                    <a:pt x="834200" y="1053275"/>
                  </a:lnTo>
                  <a:lnTo>
                    <a:pt x="802196" y="1031558"/>
                  </a:lnTo>
                  <a:lnTo>
                    <a:pt x="738188" y="1017842"/>
                  </a:lnTo>
                  <a:lnTo>
                    <a:pt x="709613" y="1023556"/>
                  </a:lnTo>
                  <a:lnTo>
                    <a:pt x="686753" y="1046417"/>
                  </a:lnTo>
                  <a:lnTo>
                    <a:pt x="668465" y="1036130"/>
                  </a:lnTo>
                  <a:lnTo>
                    <a:pt x="645700" y="1044130"/>
                  </a:lnTo>
                  <a:lnTo>
                    <a:pt x="610648" y="1085374"/>
                  </a:lnTo>
                  <a:lnTo>
                    <a:pt x="610648" y="1085374"/>
                  </a:lnTo>
                  <a:lnTo>
                    <a:pt x="604933" y="1076039"/>
                  </a:lnTo>
                  <a:lnTo>
                    <a:pt x="604933" y="1076039"/>
                  </a:lnTo>
                  <a:lnTo>
                    <a:pt x="571786" y="1071467"/>
                  </a:lnTo>
                  <a:lnTo>
                    <a:pt x="563785" y="1053179"/>
                  </a:lnTo>
                  <a:lnTo>
                    <a:pt x="579787" y="1020032"/>
                  </a:lnTo>
                  <a:lnTo>
                    <a:pt x="577501" y="1002887"/>
                  </a:lnTo>
                  <a:lnTo>
                    <a:pt x="561499" y="990314"/>
                  </a:lnTo>
                  <a:lnTo>
                    <a:pt x="527304" y="992600"/>
                  </a:lnTo>
                  <a:lnTo>
                    <a:pt x="510159" y="972026"/>
                  </a:lnTo>
                  <a:lnTo>
                    <a:pt x="510159" y="925163"/>
                  </a:lnTo>
                  <a:lnTo>
                    <a:pt x="523875" y="912590"/>
                  </a:lnTo>
                  <a:lnTo>
                    <a:pt x="523875" y="897731"/>
                  </a:lnTo>
                  <a:lnTo>
                    <a:pt x="498729" y="786860"/>
                  </a:lnTo>
                  <a:lnTo>
                    <a:pt x="519303" y="777716"/>
                  </a:lnTo>
                  <a:lnTo>
                    <a:pt x="521589" y="758285"/>
                  </a:lnTo>
                  <a:lnTo>
                    <a:pt x="507873" y="739997"/>
                  </a:lnTo>
                  <a:lnTo>
                    <a:pt x="479298" y="742283"/>
                  </a:lnTo>
                  <a:lnTo>
                    <a:pt x="461010" y="701135"/>
                  </a:lnTo>
                  <a:lnTo>
                    <a:pt x="442722" y="693134"/>
                  </a:lnTo>
                  <a:lnTo>
                    <a:pt x="418719" y="657701"/>
                  </a:lnTo>
                  <a:lnTo>
                    <a:pt x="389001" y="660273"/>
                  </a:lnTo>
                  <a:lnTo>
                    <a:pt x="354711" y="678561"/>
                  </a:lnTo>
                  <a:lnTo>
                    <a:pt x="329565" y="669417"/>
                  </a:lnTo>
                  <a:lnTo>
                    <a:pt x="310134" y="624840"/>
                  </a:lnTo>
                  <a:lnTo>
                    <a:pt x="260985" y="635127"/>
                  </a:lnTo>
                  <a:lnTo>
                    <a:pt x="243840" y="651129"/>
                  </a:lnTo>
                  <a:lnTo>
                    <a:pt x="250698" y="670560"/>
                  </a:lnTo>
                  <a:lnTo>
                    <a:pt x="282702" y="688848"/>
                  </a:lnTo>
                  <a:lnTo>
                    <a:pt x="259842" y="711708"/>
                  </a:lnTo>
                  <a:lnTo>
                    <a:pt x="203835" y="717423"/>
                  </a:lnTo>
                  <a:lnTo>
                    <a:pt x="175260" y="752856"/>
                  </a:lnTo>
                  <a:lnTo>
                    <a:pt x="152400" y="756285"/>
                  </a:lnTo>
                  <a:lnTo>
                    <a:pt x="129540" y="800767"/>
                  </a:lnTo>
                  <a:lnTo>
                    <a:pt x="115824" y="801910"/>
                  </a:lnTo>
                  <a:lnTo>
                    <a:pt x="100965" y="788194"/>
                  </a:lnTo>
                  <a:lnTo>
                    <a:pt x="89535" y="751713"/>
                  </a:lnTo>
                  <a:lnTo>
                    <a:pt x="99822" y="715137"/>
                  </a:lnTo>
                  <a:lnTo>
                    <a:pt x="60389" y="711041"/>
                  </a:lnTo>
                  <a:lnTo>
                    <a:pt x="60389" y="711041"/>
                  </a:lnTo>
                  <a:lnTo>
                    <a:pt x="29909" y="698563"/>
                  </a:lnTo>
                  <a:lnTo>
                    <a:pt x="23241" y="666274"/>
                  </a:lnTo>
                  <a:lnTo>
                    <a:pt x="4953" y="662273"/>
                  </a:lnTo>
                  <a:lnTo>
                    <a:pt x="12954" y="639604"/>
                  </a:lnTo>
                  <a:lnTo>
                    <a:pt x="0" y="623602"/>
                  </a:lnTo>
                  <a:lnTo>
                    <a:pt x="6382" y="602075"/>
                  </a:lnTo>
                  <a:lnTo>
                    <a:pt x="66770" y="608743"/>
                  </a:lnTo>
                  <a:lnTo>
                    <a:pt x="80105" y="600075"/>
                  </a:lnTo>
                  <a:lnTo>
                    <a:pt x="86392" y="613981"/>
                  </a:lnTo>
                  <a:lnTo>
                    <a:pt x="103632" y="613696"/>
                  </a:lnTo>
                  <a:lnTo>
                    <a:pt x="115538" y="596551"/>
                  </a:lnTo>
                  <a:lnTo>
                    <a:pt x="116205" y="549783"/>
                  </a:lnTo>
                  <a:lnTo>
                    <a:pt x="125730" y="537591"/>
                  </a:lnTo>
                  <a:lnTo>
                    <a:pt x="116967" y="526828"/>
                  </a:lnTo>
                  <a:lnTo>
                    <a:pt x="146590" y="511969"/>
                  </a:lnTo>
                  <a:lnTo>
                    <a:pt x="133636" y="482251"/>
                  </a:lnTo>
                  <a:lnTo>
                    <a:pt x="113157" y="468059"/>
                  </a:lnTo>
                  <a:lnTo>
                    <a:pt x="110395" y="412433"/>
                  </a:lnTo>
                  <a:lnTo>
                    <a:pt x="97536" y="411575"/>
                  </a:lnTo>
                  <a:lnTo>
                    <a:pt x="96774" y="398145"/>
                  </a:lnTo>
                  <a:lnTo>
                    <a:pt x="45530" y="404908"/>
                  </a:lnTo>
                  <a:lnTo>
                    <a:pt x="28004" y="399383"/>
                  </a:lnTo>
                  <a:lnTo>
                    <a:pt x="30385" y="388811"/>
                  </a:lnTo>
                  <a:lnTo>
                    <a:pt x="46768" y="383000"/>
                  </a:lnTo>
                  <a:lnTo>
                    <a:pt x="44958" y="360902"/>
                  </a:lnTo>
                  <a:lnTo>
                    <a:pt x="77534" y="357664"/>
                  </a:lnTo>
                  <a:lnTo>
                    <a:pt x="77534" y="357664"/>
                  </a:lnTo>
                  <a:lnTo>
                    <a:pt x="113157" y="357664"/>
                  </a:lnTo>
                  <a:lnTo>
                    <a:pt x="128207" y="330613"/>
                  </a:lnTo>
                  <a:lnTo>
                    <a:pt x="156115" y="341090"/>
                  </a:lnTo>
                  <a:lnTo>
                    <a:pt x="155925" y="315182"/>
                  </a:lnTo>
                  <a:lnTo>
                    <a:pt x="178784" y="315468"/>
                  </a:lnTo>
                  <a:lnTo>
                    <a:pt x="201549" y="301466"/>
                  </a:lnTo>
                  <a:lnTo>
                    <a:pt x="336518" y="304705"/>
                  </a:lnTo>
                  <a:lnTo>
                    <a:pt x="350616" y="293561"/>
                  </a:lnTo>
                  <a:lnTo>
                    <a:pt x="395859" y="290703"/>
                  </a:lnTo>
                  <a:lnTo>
                    <a:pt x="417767" y="358902"/>
                  </a:lnTo>
                  <a:lnTo>
                    <a:pt x="477108" y="355663"/>
                  </a:lnTo>
                  <a:lnTo>
                    <a:pt x="508635" y="372523"/>
                  </a:lnTo>
                  <a:lnTo>
                    <a:pt x="530733" y="360331"/>
                  </a:lnTo>
                  <a:lnTo>
                    <a:pt x="549497" y="368427"/>
                  </a:lnTo>
                  <a:lnTo>
                    <a:pt x="559689" y="337566"/>
                  </a:lnTo>
                  <a:lnTo>
                    <a:pt x="559689" y="337566"/>
                  </a:lnTo>
                  <a:lnTo>
                    <a:pt x="559689" y="325184"/>
                  </a:lnTo>
                  <a:lnTo>
                    <a:pt x="559689" y="325184"/>
                  </a:lnTo>
                  <a:lnTo>
                    <a:pt x="626745" y="358426"/>
                  </a:lnTo>
                  <a:lnTo>
                    <a:pt x="663226" y="357473"/>
                  </a:lnTo>
                  <a:lnTo>
                    <a:pt x="679704" y="338804"/>
                  </a:lnTo>
                  <a:lnTo>
                    <a:pt x="658654" y="307848"/>
                  </a:lnTo>
                  <a:lnTo>
                    <a:pt x="687038" y="268510"/>
                  </a:lnTo>
                  <a:lnTo>
                    <a:pt x="708375" y="281083"/>
                  </a:lnTo>
                  <a:lnTo>
                    <a:pt x="724091" y="275558"/>
                  </a:lnTo>
                  <a:lnTo>
                    <a:pt x="757904" y="283083"/>
                  </a:lnTo>
                  <a:lnTo>
                    <a:pt x="814769" y="308991"/>
                  </a:lnTo>
                  <a:lnTo>
                    <a:pt x="838486" y="293561"/>
                  </a:lnTo>
                  <a:lnTo>
                    <a:pt x="857441" y="263557"/>
                  </a:lnTo>
                  <a:lnTo>
                    <a:pt x="886397" y="248126"/>
                  </a:lnTo>
                  <a:lnTo>
                    <a:pt x="923735" y="190690"/>
                  </a:lnTo>
                  <a:lnTo>
                    <a:pt x="864775" y="133160"/>
                  </a:lnTo>
                  <a:lnTo>
                    <a:pt x="864966" y="123254"/>
                  </a:lnTo>
                  <a:lnTo>
                    <a:pt x="903923" y="110109"/>
                  </a:lnTo>
                  <a:lnTo>
                    <a:pt x="913352" y="84963"/>
                  </a:lnTo>
                  <a:lnTo>
                    <a:pt x="958692" y="36195"/>
                  </a:lnTo>
                  <a:lnTo>
                    <a:pt x="974598" y="28670"/>
                  </a:lnTo>
                  <a:lnTo>
                    <a:pt x="989267" y="70676"/>
                  </a:lnTo>
                  <a:lnTo>
                    <a:pt x="1092803" y="55245"/>
                  </a:lnTo>
                  <a:lnTo>
                    <a:pt x="1152335" y="5810"/>
                  </a:lnTo>
                  <a:lnTo>
                    <a:pt x="1152335" y="5810"/>
                  </a:lnTo>
                  <a:lnTo>
                    <a:pt x="1184720" y="0"/>
                  </a:lnTo>
                  <a:lnTo>
                    <a:pt x="1220438" y="174308"/>
                  </a:lnTo>
                  <a:lnTo>
                    <a:pt x="1201865" y="197358"/>
                  </a:lnTo>
                  <a:lnTo>
                    <a:pt x="1105472" y="226219"/>
                  </a:lnTo>
                  <a:lnTo>
                    <a:pt x="1054227" y="288893"/>
                  </a:lnTo>
                  <a:lnTo>
                    <a:pt x="1045274" y="329184"/>
                  </a:lnTo>
                  <a:lnTo>
                    <a:pt x="1126808" y="354521"/>
                  </a:lnTo>
                  <a:lnTo>
                    <a:pt x="1162431" y="391192"/>
                  </a:lnTo>
                  <a:lnTo>
                    <a:pt x="1126998" y="407194"/>
                  </a:lnTo>
                  <a:lnTo>
                    <a:pt x="1106424" y="402241"/>
                  </a:lnTo>
                  <a:lnTo>
                    <a:pt x="1106615" y="420053"/>
                  </a:lnTo>
                  <a:lnTo>
                    <a:pt x="1122141" y="428720"/>
                  </a:lnTo>
                  <a:lnTo>
                    <a:pt x="1141762" y="465963"/>
                  </a:lnTo>
                  <a:lnTo>
                    <a:pt x="1072515" y="502348"/>
                  </a:lnTo>
                  <a:lnTo>
                    <a:pt x="1070705" y="556165"/>
                  </a:lnTo>
                  <a:lnTo>
                    <a:pt x="1017366" y="574738"/>
                  </a:lnTo>
                  <a:lnTo>
                    <a:pt x="1014127" y="606743"/>
                  </a:lnTo>
                  <a:lnTo>
                    <a:pt x="1014127" y="606743"/>
                  </a:lnTo>
                  <a:lnTo>
                    <a:pt x="1012698" y="621316"/>
                  </a:lnTo>
                  <a:lnTo>
                    <a:pt x="1012698" y="621316"/>
                  </a:lnTo>
                  <a:lnTo>
                    <a:pt x="1102138" y="646557"/>
                  </a:lnTo>
                  <a:lnTo>
                    <a:pt x="1141857" y="639889"/>
                  </a:lnTo>
                  <a:lnTo>
                    <a:pt x="1151668" y="668369"/>
                  </a:lnTo>
                  <a:lnTo>
                    <a:pt x="1118045" y="683705"/>
                  </a:lnTo>
                  <a:lnTo>
                    <a:pt x="1088327" y="684562"/>
                  </a:lnTo>
                  <a:lnTo>
                    <a:pt x="1074134" y="693896"/>
                  </a:lnTo>
                  <a:lnTo>
                    <a:pt x="1058894" y="685514"/>
                  </a:lnTo>
                  <a:lnTo>
                    <a:pt x="1051465" y="693039"/>
                  </a:lnTo>
                  <a:lnTo>
                    <a:pt x="1054418" y="737997"/>
                  </a:lnTo>
                  <a:lnTo>
                    <a:pt x="1125569" y="778383"/>
                  </a:lnTo>
                  <a:lnTo>
                    <a:pt x="1107091" y="786479"/>
                  </a:lnTo>
                  <a:lnTo>
                    <a:pt x="1115283" y="795242"/>
                  </a:lnTo>
                  <a:lnTo>
                    <a:pt x="1101376" y="817817"/>
                  </a:lnTo>
                  <a:lnTo>
                    <a:pt x="1100519" y="855821"/>
                  </a:lnTo>
                  <a:lnTo>
                    <a:pt x="1083659" y="880205"/>
                  </a:lnTo>
                  <a:lnTo>
                    <a:pt x="1092994" y="909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C7AA78D6-4F6B-70AA-8D72-CC9BC384A8D5}"/>
                </a:ext>
              </a:extLst>
            </p:cNvPr>
            <p:cNvSpPr/>
            <p:nvPr/>
          </p:nvSpPr>
          <p:spPr>
            <a:xfrm>
              <a:off x="5491638" y="2034254"/>
              <a:ext cx="854868" cy="1083278"/>
            </a:xfrm>
            <a:custGeom>
              <a:avLst/>
              <a:gdLst>
                <a:gd name="connsiteX0" fmla="*/ 794671 w 854868"/>
                <a:gd name="connsiteY0" fmla="*/ 239935 h 1083278"/>
                <a:gd name="connsiteX1" fmla="*/ 763429 w 854868"/>
                <a:gd name="connsiteY1" fmla="*/ 242411 h 1083278"/>
                <a:gd name="connsiteX2" fmla="*/ 748189 w 854868"/>
                <a:gd name="connsiteY2" fmla="*/ 253079 h 1083278"/>
                <a:gd name="connsiteX3" fmla="*/ 748189 w 854868"/>
                <a:gd name="connsiteY3" fmla="*/ 306419 h 1083278"/>
                <a:gd name="connsiteX4" fmla="*/ 732949 w 854868"/>
                <a:gd name="connsiteY4" fmla="*/ 323183 h 1083278"/>
                <a:gd name="connsiteX5" fmla="*/ 732949 w 854868"/>
                <a:gd name="connsiteY5" fmla="*/ 347567 h 1083278"/>
                <a:gd name="connsiteX6" fmla="*/ 757333 w 854868"/>
                <a:gd name="connsiteY6" fmla="*/ 407003 h 1083278"/>
                <a:gd name="connsiteX7" fmla="*/ 778669 w 854868"/>
                <a:gd name="connsiteY7" fmla="*/ 413099 h 1083278"/>
                <a:gd name="connsiteX8" fmla="*/ 815245 w 854868"/>
                <a:gd name="connsiteY8" fmla="*/ 452723 h 1083278"/>
                <a:gd name="connsiteX9" fmla="*/ 842677 w 854868"/>
                <a:gd name="connsiteY9" fmla="*/ 499682 h 1083278"/>
                <a:gd name="connsiteX10" fmla="*/ 839629 w 854868"/>
                <a:gd name="connsiteY10" fmla="*/ 519398 h 1083278"/>
                <a:gd name="connsiteX11" fmla="*/ 816769 w 854868"/>
                <a:gd name="connsiteY11" fmla="*/ 522446 h 1083278"/>
                <a:gd name="connsiteX12" fmla="*/ 816769 w 854868"/>
                <a:gd name="connsiteY12" fmla="*/ 566642 h 1083278"/>
                <a:gd name="connsiteX13" fmla="*/ 803053 w 854868"/>
                <a:gd name="connsiteY13" fmla="*/ 584930 h 1083278"/>
                <a:gd name="connsiteX14" fmla="*/ 830485 w 854868"/>
                <a:gd name="connsiteY14" fmla="*/ 607790 h 1083278"/>
                <a:gd name="connsiteX15" fmla="*/ 850297 w 854868"/>
                <a:gd name="connsiteY15" fmla="*/ 688562 h 1083278"/>
                <a:gd name="connsiteX16" fmla="*/ 847249 w 854868"/>
                <a:gd name="connsiteY16" fmla="*/ 714470 h 1083278"/>
                <a:gd name="connsiteX17" fmla="*/ 847249 w 854868"/>
                <a:gd name="connsiteY17" fmla="*/ 714470 h 1083278"/>
                <a:gd name="connsiteX18" fmla="*/ 854869 w 854868"/>
                <a:gd name="connsiteY18" fmla="*/ 749522 h 1083278"/>
                <a:gd name="connsiteX19" fmla="*/ 854869 w 854868"/>
                <a:gd name="connsiteY19" fmla="*/ 749522 h 1083278"/>
                <a:gd name="connsiteX20" fmla="*/ 774097 w 854868"/>
                <a:gd name="connsiteY20" fmla="*/ 784574 h 1083278"/>
                <a:gd name="connsiteX21" fmla="*/ 752761 w 854868"/>
                <a:gd name="connsiteY21" fmla="*/ 784574 h 1083278"/>
                <a:gd name="connsiteX22" fmla="*/ 746665 w 854868"/>
                <a:gd name="connsiteY22" fmla="*/ 755618 h 1083278"/>
                <a:gd name="connsiteX23" fmla="*/ 731425 w 854868"/>
                <a:gd name="connsiteY23" fmla="*/ 747998 h 1083278"/>
                <a:gd name="connsiteX24" fmla="*/ 713137 w 854868"/>
                <a:gd name="connsiteY24" fmla="*/ 757142 h 1083278"/>
                <a:gd name="connsiteX25" fmla="*/ 690277 w 854868"/>
                <a:gd name="connsiteY25" fmla="*/ 815054 h 1083278"/>
                <a:gd name="connsiteX26" fmla="*/ 697897 w 854868"/>
                <a:gd name="connsiteY26" fmla="*/ 833342 h 1083278"/>
                <a:gd name="connsiteX27" fmla="*/ 690277 w 854868"/>
                <a:gd name="connsiteY27" fmla="*/ 854678 h 1083278"/>
                <a:gd name="connsiteX28" fmla="*/ 644652 w 854868"/>
                <a:gd name="connsiteY28" fmla="*/ 885158 h 1083278"/>
                <a:gd name="connsiteX29" fmla="*/ 632460 w 854868"/>
                <a:gd name="connsiteY29" fmla="*/ 952214 h 1083278"/>
                <a:gd name="connsiteX30" fmla="*/ 617220 w 854868"/>
                <a:gd name="connsiteY30" fmla="*/ 979646 h 1083278"/>
                <a:gd name="connsiteX31" fmla="*/ 615696 w 854868"/>
                <a:gd name="connsiteY31" fmla="*/ 1013174 h 1083278"/>
                <a:gd name="connsiteX32" fmla="*/ 601980 w 854868"/>
                <a:gd name="connsiteY32" fmla="*/ 1026795 h 1083278"/>
                <a:gd name="connsiteX33" fmla="*/ 579120 w 854868"/>
                <a:gd name="connsiteY33" fmla="*/ 1029843 h 1083278"/>
                <a:gd name="connsiteX34" fmla="*/ 525780 w 854868"/>
                <a:gd name="connsiteY34" fmla="*/ 1006983 h 1083278"/>
                <a:gd name="connsiteX35" fmla="*/ 498348 w 854868"/>
                <a:gd name="connsiteY35" fmla="*/ 1014603 h 1083278"/>
                <a:gd name="connsiteX36" fmla="*/ 441960 w 854868"/>
                <a:gd name="connsiteY36" fmla="*/ 1063371 h 1083278"/>
                <a:gd name="connsiteX37" fmla="*/ 425196 w 854868"/>
                <a:gd name="connsiteY37" fmla="*/ 1063371 h 1083278"/>
                <a:gd name="connsiteX38" fmla="*/ 411480 w 854868"/>
                <a:gd name="connsiteY38" fmla="*/ 993267 h 1083278"/>
                <a:gd name="connsiteX39" fmla="*/ 388620 w 854868"/>
                <a:gd name="connsiteY39" fmla="*/ 988790 h 1083278"/>
                <a:gd name="connsiteX40" fmla="*/ 381000 w 854868"/>
                <a:gd name="connsiteY40" fmla="*/ 965930 h 1083278"/>
                <a:gd name="connsiteX41" fmla="*/ 344424 w 854868"/>
                <a:gd name="connsiteY41" fmla="*/ 958310 h 1083278"/>
                <a:gd name="connsiteX42" fmla="*/ 329184 w 854868"/>
                <a:gd name="connsiteY42" fmla="*/ 967454 h 1083278"/>
                <a:gd name="connsiteX43" fmla="*/ 320040 w 854868"/>
                <a:gd name="connsiteY43" fmla="*/ 999458 h 1083278"/>
                <a:gd name="connsiteX44" fmla="*/ 303276 w 854868"/>
                <a:gd name="connsiteY44" fmla="*/ 976598 h 1083278"/>
                <a:gd name="connsiteX45" fmla="*/ 288036 w 854868"/>
                <a:gd name="connsiteY45" fmla="*/ 996410 h 1083278"/>
                <a:gd name="connsiteX46" fmla="*/ 262128 w 854868"/>
                <a:gd name="connsiteY46" fmla="*/ 997839 h 1083278"/>
                <a:gd name="connsiteX47" fmla="*/ 249936 w 854868"/>
                <a:gd name="connsiteY47" fmla="*/ 1022223 h 1083278"/>
                <a:gd name="connsiteX48" fmla="*/ 269558 w 854868"/>
                <a:gd name="connsiteY48" fmla="*/ 1051465 h 1083278"/>
                <a:gd name="connsiteX49" fmla="*/ 269558 w 854868"/>
                <a:gd name="connsiteY49" fmla="*/ 1051465 h 1083278"/>
                <a:gd name="connsiteX50" fmla="*/ 204502 w 854868"/>
                <a:gd name="connsiteY50" fmla="*/ 1083278 h 1083278"/>
                <a:gd name="connsiteX51" fmla="*/ 171355 w 854868"/>
                <a:gd name="connsiteY51" fmla="*/ 1082326 h 1083278"/>
                <a:gd name="connsiteX52" fmla="*/ 94583 w 854868"/>
                <a:gd name="connsiteY52" fmla="*/ 1067276 h 1083278"/>
                <a:gd name="connsiteX53" fmla="*/ 0 w 854868"/>
                <a:gd name="connsiteY53" fmla="*/ 1003078 h 1083278"/>
                <a:gd name="connsiteX54" fmla="*/ 78581 w 854868"/>
                <a:gd name="connsiteY54" fmla="*/ 977265 h 1083278"/>
                <a:gd name="connsiteX55" fmla="*/ 155448 w 854868"/>
                <a:gd name="connsiteY55" fmla="*/ 926116 h 1083278"/>
                <a:gd name="connsiteX56" fmla="*/ 176022 w 854868"/>
                <a:gd name="connsiteY56" fmla="*/ 893445 h 1083278"/>
                <a:gd name="connsiteX57" fmla="*/ 149257 w 854868"/>
                <a:gd name="connsiteY57" fmla="*/ 883253 h 1083278"/>
                <a:gd name="connsiteX58" fmla="*/ 137731 w 854868"/>
                <a:gd name="connsiteY58" fmla="*/ 839248 h 1083278"/>
                <a:gd name="connsiteX59" fmla="*/ 155638 w 854868"/>
                <a:gd name="connsiteY59" fmla="*/ 851154 h 1083278"/>
                <a:gd name="connsiteX60" fmla="*/ 181642 w 854868"/>
                <a:gd name="connsiteY60" fmla="*/ 850868 h 1083278"/>
                <a:gd name="connsiteX61" fmla="*/ 211455 w 854868"/>
                <a:gd name="connsiteY61" fmla="*/ 810673 h 1083278"/>
                <a:gd name="connsiteX62" fmla="*/ 244602 w 854868"/>
                <a:gd name="connsiteY62" fmla="*/ 808006 h 1083278"/>
                <a:gd name="connsiteX63" fmla="*/ 249364 w 854868"/>
                <a:gd name="connsiteY63" fmla="*/ 787813 h 1083278"/>
                <a:gd name="connsiteX64" fmla="*/ 278130 w 854868"/>
                <a:gd name="connsiteY64" fmla="*/ 758571 h 1083278"/>
                <a:gd name="connsiteX65" fmla="*/ 313658 w 854868"/>
                <a:gd name="connsiteY65" fmla="*/ 769620 h 1083278"/>
                <a:gd name="connsiteX66" fmla="*/ 326612 w 854868"/>
                <a:gd name="connsiteY66" fmla="*/ 755618 h 1083278"/>
                <a:gd name="connsiteX67" fmla="*/ 309658 w 854868"/>
                <a:gd name="connsiteY67" fmla="*/ 696373 h 1083278"/>
                <a:gd name="connsiteX68" fmla="*/ 308419 w 854868"/>
                <a:gd name="connsiteY68" fmla="*/ 609314 h 1083278"/>
                <a:gd name="connsiteX69" fmla="*/ 282892 w 854868"/>
                <a:gd name="connsiteY69" fmla="*/ 574739 h 1083278"/>
                <a:gd name="connsiteX70" fmla="*/ 266700 w 854868"/>
                <a:gd name="connsiteY70" fmla="*/ 519208 h 1083278"/>
                <a:gd name="connsiteX71" fmla="*/ 270415 w 854868"/>
                <a:gd name="connsiteY71" fmla="*/ 459867 h 1083278"/>
                <a:gd name="connsiteX72" fmla="*/ 290131 w 854868"/>
                <a:gd name="connsiteY72" fmla="*/ 458343 h 1083278"/>
                <a:gd name="connsiteX73" fmla="*/ 241268 w 854868"/>
                <a:gd name="connsiteY73" fmla="*/ 383667 h 1083278"/>
                <a:gd name="connsiteX74" fmla="*/ 199358 w 854868"/>
                <a:gd name="connsiteY74" fmla="*/ 410623 h 1083278"/>
                <a:gd name="connsiteX75" fmla="*/ 204311 w 854868"/>
                <a:gd name="connsiteY75" fmla="*/ 383953 h 1083278"/>
                <a:gd name="connsiteX76" fmla="*/ 232219 w 854868"/>
                <a:gd name="connsiteY76" fmla="*/ 367856 h 1083278"/>
                <a:gd name="connsiteX77" fmla="*/ 190595 w 854868"/>
                <a:gd name="connsiteY77" fmla="*/ 306324 h 1083278"/>
                <a:gd name="connsiteX78" fmla="*/ 694658 w 854868"/>
                <a:gd name="connsiteY78" fmla="*/ 44958 h 1083278"/>
                <a:gd name="connsiteX79" fmla="*/ 772192 w 854868"/>
                <a:gd name="connsiteY79" fmla="*/ 13811 h 1083278"/>
                <a:gd name="connsiteX80" fmla="*/ 838867 w 854868"/>
                <a:gd name="connsiteY80" fmla="*/ 0 h 1083278"/>
                <a:gd name="connsiteX81" fmla="*/ 801719 w 854868"/>
                <a:gd name="connsiteY81" fmla="*/ 127349 h 108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854868" h="1083278">
                  <a:moveTo>
                    <a:pt x="794671" y="239935"/>
                  </a:moveTo>
                  <a:lnTo>
                    <a:pt x="763429" y="242411"/>
                  </a:lnTo>
                  <a:lnTo>
                    <a:pt x="748189" y="253079"/>
                  </a:lnTo>
                  <a:lnTo>
                    <a:pt x="748189" y="306419"/>
                  </a:lnTo>
                  <a:lnTo>
                    <a:pt x="732949" y="323183"/>
                  </a:lnTo>
                  <a:lnTo>
                    <a:pt x="732949" y="347567"/>
                  </a:lnTo>
                  <a:lnTo>
                    <a:pt x="757333" y="407003"/>
                  </a:lnTo>
                  <a:lnTo>
                    <a:pt x="778669" y="413099"/>
                  </a:lnTo>
                  <a:lnTo>
                    <a:pt x="815245" y="452723"/>
                  </a:lnTo>
                  <a:lnTo>
                    <a:pt x="842677" y="499682"/>
                  </a:lnTo>
                  <a:lnTo>
                    <a:pt x="839629" y="519398"/>
                  </a:lnTo>
                  <a:lnTo>
                    <a:pt x="816769" y="522446"/>
                  </a:lnTo>
                  <a:lnTo>
                    <a:pt x="816769" y="566642"/>
                  </a:lnTo>
                  <a:lnTo>
                    <a:pt x="803053" y="584930"/>
                  </a:lnTo>
                  <a:lnTo>
                    <a:pt x="830485" y="607790"/>
                  </a:lnTo>
                  <a:lnTo>
                    <a:pt x="850297" y="688562"/>
                  </a:lnTo>
                  <a:lnTo>
                    <a:pt x="847249" y="714470"/>
                  </a:lnTo>
                  <a:lnTo>
                    <a:pt x="847249" y="714470"/>
                  </a:lnTo>
                  <a:lnTo>
                    <a:pt x="854869" y="749522"/>
                  </a:lnTo>
                  <a:lnTo>
                    <a:pt x="854869" y="749522"/>
                  </a:lnTo>
                  <a:lnTo>
                    <a:pt x="774097" y="784574"/>
                  </a:lnTo>
                  <a:lnTo>
                    <a:pt x="752761" y="784574"/>
                  </a:lnTo>
                  <a:lnTo>
                    <a:pt x="746665" y="755618"/>
                  </a:lnTo>
                  <a:lnTo>
                    <a:pt x="731425" y="747998"/>
                  </a:lnTo>
                  <a:lnTo>
                    <a:pt x="713137" y="757142"/>
                  </a:lnTo>
                  <a:lnTo>
                    <a:pt x="690277" y="815054"/>
                  </a:lnTo>
                  <a:lnTo>
                    <a:pt x="697897" y="833342"/>
                  </a:lnTo>
                  <a:lnTo>
                    <a:pt x="690277" y="854678"/>
                  </a:lnTo>
                  <a:lnTo>
                    <a:pt x="644652" y="885158"/>
                  </a:lnTo>
                  <a:lnTo>
                    <a:pt x="632460" y="952214"/>
                  </a:lnTo>
                  <a:lnTo>
                    <a:pt x="617220" y="979646"/>
                  </a:lnTo>
                  <a:lnTo>
                    <a:pt x="615696" y="1013174"/>
                  </a:lnTo>
                  <a:lnTo>
                    <a:pt x="601980" y="1026795"/>
                  </a:lnTo>
                  <a:lnTo>
                    <a:pt x="579120" y="1029843"/>
                  </a:lnTo>
                  <a:lnTo>
                    <a:pt x="525780" y="1006983"/>
                  </a:lnTo>
                  <a:lnTo>
                    <a:pt x="498348" y="1014603"/>
                  </a:lnTo>
                  <a:lnTo>
                    <a:pt x="441960" y="1063371"/>
                  </a:lnTo>
                  <a:lnTo>
                    <a:pt x="425196" y="1063371"/>
                  </a:lnTo>
                  <a:lnTo>
                    <a:pt x="411480" y="993267"/>
                  </a:lnTo>
                  <a:lnTo>
                    <a:pt x="388620" y="988790"/>
                  </a:lnTo>
                  <a:lnTo>
                    <a:pt x="381000" y="965930"/>
                  </a:lnTo>
                  <a:lnTo>
                    <a:pt x="344424" y="958310"/>
                  </a:lnTo>
                  <a:lnTo>
                    <a:pt x="329184" y="967454"/>
                  </a:lnTo>
                  <a:lnTo>
                    <a:pt x="320040" y="999458"/>
                  </a:lnTo>
                  <a:lnTo>
                    <a:pt x="303276" y="976598"/>
                  </a:lnTo>
                  <a:lnTo>
                    <a:pt x="288036" y="996410"/>
                  </a:lnTo>
                  <a:lnTo>
                    <a:pt x="262128" y="997839"/>
                  </a:lnTo>
                  <a:lnTo>
                    <a:pt x="249936" y="1022223"/>
                  </a:lnTo>
                  <a:lnTo>
                    <a:pt x="269558" y="1051465"/>
                  </a:lnTo>
                  <a:lnTo>
                    <a:pt x="269558" y="1051465"/>
                  </a:lnTo>
                  <a:lnTo>
                    <a:pt x="204502" y="1083278"/>
                  </a:lnTo>
                  <a:lnTo>
                    <a:pt x="171355" y="1082326"/>
                  </a:lnTo>
                  <a:lnTo>
                    <a:pt x="94583" y="1067276"/>
                  </a:lnTo>
                  <a:lnTo>
                    <a:pt x="0" y="1003078"/>
                  </a:lnTo>
                  <a:lnTo>
                    <a:pt x="78581" y="977265"/>
                  </a:lnTo>
                  <a:lnTo>
                    <a:pt x="155448" y="926116"/>
                  </a:lnTo>
                  <a:lnTo>
                    <a:pt x="176022" y="893445"/>
                  </a:lnTo>
                  <a:lnTo>
                    <a:pt x="149257" y="883253"/>
                  </a:lnTo>
                  <a:lnTo>
                    <a:pt x="137731" y="839248"/>
                  </a:lnTo>
                  <a:lnTo>
                    <a:pt x="155638" y="851154"/>
                  </a:lnTo>
                  <a:lnTo>
                    <a:pt x="181642" y="850868"/>
                  </a:lnTo>
                  <a:lnTo>
                    <a:pt x="211455" y="810673"/>
                  </a:lnTo>
                  <a:lnTo>
                    <a:pt x="244602" y="808006"/>
                  </a:lnTo>
                  <a:lnTo>
                    <a:pt x="249364" y="787813"/>
                  </a:lnTo>
                  <a:lnTo>
                    <a:pt x="278130" y="758571"/>
                  </a:lnTo>
                  <a:lnTo>
                    <a:pt x="313658" y="769620"/>
                  </a:lnTo>
                  <a:lnTo>
                    <a:pt x="326612" y="755618"/>
                  </a:lnTo>
                  <a:lnTo>
                    <a:pt x="309658" y="696373"/>
                  </a:lnTo>
                  <a:lnTo>
                    <a:pt x="308419" y="609314"/>
                  </a:lnTo>
                  <a:lnTo>
                    <a:pt x="282892" y="574739"/>
                  </a:lnTo>
                  <a:lnTo>
                    <a:pt x="266700" y="519208"/>
                  </a:lnTo>
                  <a:lnTo>
                    <a:pt x="270415" y="459867"/>
                  </a:lnTo>
                  <a:lnTo>
                    <a:pt x="290131" y="458343"/>
                  </a:lnTo>
                  <a:lnTo>
                    <a:pt x="241268" y="383667"/>
                  </a:lnTo>
                  <a:lnTo>
                    <a:pt x="199358" y="410623"/>
                  </a:lnTo>
                  <a:lnTo>
                    <a:pt x="204311" y="383953"/>
                  </a:lnTo>
                  <a:lnTo>
                    <a:pt x="232219" y="367856"/>
                  </a:lnTo>
                  <a:lnTo>
                    <a:pt x="190595" y="306324"/>
                  </a:lnTo>
                  <a:lnTo>
                    <a:pt x="694658" y="44958"/>
                  </a:lnTo>
                  <a:lnTo>
                    <a:pt x="772192" y="13811"/>
                  </a:lnTo>
                  <a:lnTo>
                    <a:pt x="838867" y="0"/>
                  </a:lnTo>
                  <a:lnTo>
                    <a:pt x="801719" y="12734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A063521-6C94-1337-808A-856BFAAD7416}"/>
                </a:ext>
              </a:extLst>
            </p:cNvPr>
            <p:cNvSpPr/>
            <p:nvPr/>
          </p:nvSpPr>
          <p:spPr>
            <a:xfrm>
              <a:off x="4156329" y="5024818"/>
              <a:ext cx="599884" cy="670274"/>
            </a:xfrm>
            <a:custGeom>
              <a:avLst/>
              <a:gdLst>
                <a:gd name="connsiteX0" fmla="*/ 536448 w 599884"/>
                <a:gd name="connsiteY0" fmla="*/ 526351 h 670274"/>
                <a:gd name="connsiteX1" fmla="*/ 519113 w 599884"/>
                <a:gd name="connsiteY1" fmla="*/ 526351 h 670274"/>
                <a:gd name="connsiteX2" fmla="*/ 514540 w 599884"/>
                <a:gd name="connsiteY2" fmla="*/ 511492 h 670274"/>
                <a:gd name="connsiteX3" fmla="*/ 496253 w 599884"/>
                <a:gd name="connsiteY3" fmla="*/ 498920 h 670274"/>
                <a:gd name="connsiteX4" fmla="*/ 451675 w 599884"/>
                <a:gd name="connsiteY4" fmla="*/ 516064 h 670274"/>
                <a:gd name="connsiteX5" fmla="*/ 419671 w 599884"/>
                <a:gd name="connsiteY5" fmla="*/ 551402 h 670274"/>
                <a:gd name="connsiteX6" fmla="*/ 407098 w 599884"/>
                <a:gd name="connsiteY6" fmla="*/ 583406 h 670274"/>
                <a:gd name="connsiteX7" fmla="*/ 432244 w 599884"/>
                <a:gd name="connsiteY7" fmla="*/ 599408 h 670274"/>
                <a:gd name="connsiteX8" fmla="*/ 434531 w 599884"/>
                <a:gd name="connsiteY8" fmla="*/ 634841 h 670274"/>
                <a:gd name="connsiteX9" fmla="*/ 447104 w 599884"/>
                <a:gd name="connsiteY9" fmla="*/ 643985 h 670274"/>
                <a:gd name="connsiteX10" fmla="*/ 447104 w 599884"/>
                <a:gd name="connsiteY10" fmla="*/ 659987 h 670274"/>
                <a:gd name="connsiteX11" fmla="*/ 435673 w 599884"/>
                <a:gd name="connsiteY11" fmla="*/ 670274 h 670274"/>
                <a:gd name="connsiteX12" fmla="*/ 402527 w 599884"/>
                <a:gd name="connsiteY12" fmla="*/ 670274 h 670274"/>
                <a:gd name="connsiteX13" fmla="*/ 364808 w 599884"/>
                <a:gd name="connsiteY13" fmla="*/ 623411 h 670274"/>
                <a:gd name="connsiteX14" fmla="*/ 258509 w 599884"/>
                <a:gd name="connsiteY14" fmla="*/ 551402 h 670274"/>
                <a:gd name="connsiteX15" fmla="*/ 239077 w 599884"/>
                <a:gd name="connsiteY15" fmla="*/ 573119 h 670274"/>
                <a:gd name="connsiteX16" fmla="*/ 250508 w 599884"/>
                <a:gd name="connsiteY16" fmla="*/ 597122 h 670274"/>
                <a:gd name="connsiteX17" fmla="*/ 247079 w 599884"/>
                <a:gd name="connsiteY17" fmla="*/ 649700 h 670274"/>
                <a:gd name="connsiteX18" fmla="*/ 208217 w 599884"/>
                <a:gd name="connsiteY18" fmla="*/ 659987 h 670274"/>
                <a:gd name="connsiteX19" fmla="*/ 170593 w 599884"/>
                <a:gd name="connsiteY19" fmla="*/ 646271 h 670274"/>
                <a:gd name="connsiteX20" fmla="*/ 170593 w 599884"/>
                <a:gd name="connsiteY20" fmla="*/ 646271 h 670274"/>
                <a:gd name="connsiteX21" fmla="*/ 171736 w 599884"/>
                <a:gd name="connsiteY21" fmla="*/ 617696 h 670274"/>
                <a:gd name="connsiteX22" fmla="*/ 156877 w 599884"/>
                <a:gd name="connsiteY22" fmla="*/ 599408 h 670274"/>
                <a:gd name="connsiteX23" fmla="*/ 136303 w 599884"/>
                <a:gd name="connsiteY23" fmla="*/ 594836 h 670274"/>
                <a:gd name="connsiteX24" fmla="*/ 56293 w 599884"/>
                <a:gd name="connsiteY24" fmla="*/ 618839 h 670274"/>
                <a:gd name="connsiteX25" fmla="*/ 31147 w 599884"/>
                <a:gd name="connsiteY25" fmla="*/ 618839 h 670274"/>
                <a:gd name="connsiteX26" fmla="*/ 19717 w 599884"/>
                <a:gd name="connsiteY26" fmla="*/ 603980 h 670274"/>
                <a:gd name="connsiteX27" fmla="*/ 42577 w 599884"/>
                <a:gd name="connsiteY27" fmla="*/ 577691 h 670274"/>
                <a:gd name="connsiteX28" fmla="*/ 40291 w 599884"/>
                <a:gd name="connsiteY28" fmla="*/ 565118 h 670274"/>
                <a:gd name="connsiteX29" fmla="*/ 19717 w 599884"/>
                <a:gd name="connsiteY29" fmla="*/ 559403 h 670274"/>
                <a:gd name="connsiteX30" fmla="*/ 25432 w 599884"/>
                <a:gd name="connsiteY30" fmla="*/ 509206 h 670274"/>
                <a:gd name="connsiteX31" fmla="*/ 17431 w 599884"/>
                <a:gd name="connsiteY31" fmla="*/ 487489 h 670274"/>
                <a:gd name="connsiteX32" fmla="*/ 23146 w 599884"/>
                <a:gd name="connsiteY32" fmla="*/ 460057 h 670274"/>
                <a:gd name="connsiteX33" fmla="*/ 57436 w 599884"/>
                <a:gd name="connsiteY33" fmla="*/ 415480 h 670274"/>
                <a:gd name="connsiteX34" fmla="*/ 55150 w 599884"/>
                <a:gd name="connsiteY34" fmla="*/ 381190 h 670274"/>
                <a:gd name="connsiteX35" fmla="*/ 28861 w 599884"/>
                <a:gd name="connsiteY35" fmla="*/ 341185 h 670274"/>
                <a:gd name="connsiteX36" fmla="*/ 26575 w 599884"/>
                <a:gd name="connsiteY36" fmla="*/ 312610 h 670274"/>
                <a:gd name="connsiteX37" fmla="*/ 2381 w 599884"/>
                <a:gd name="connsiteY37" fmla="*/ 274796 h 670274"/>
                <a:gd name="connsiteX38" fmla="*/ 2381 w 599884"/>
                <a:gd name="connsiteY38" fmla="*/ 274796 h 670274"/>
                <a:gd name="connsiteX39" fmla="*/ 11430 w 599884"/>
                <a:gd name="connsiteY39" fmla="*/ 264795 h 670274"/>
                <a:gd name="connsiteX40" fmla="*/ 11430 w 599884"/>
                <a:gd name="connsiteY40" fmla="*/ 236696 h 670274"/>
                <a:gd name="connsiteX41" fmla="*/ 45244 w 599884"/>
                <a:gd name="connsiteY41" fmla="*/ 238125 h 670274"/>
                <a:gd name="connsiteX42" fmla="*/ 65246 w 599884"/>
                <a:gd name="connsiteY42" fmla="*/ 207645 h 670274"/>
                <a:gd name="connsiteX43" fmla="*/ 65246 w 599884"/>
                <a:gd name="connsiteY43" fmla="*/ 147638 h 670274"/>
                <a:gd name="connsiteX44" fmla="*/ 25718 w 599884"/>
                <a:gd name="connsiteY44" fmla="*/ 111442 h 670274"/>
                <a:gd name="connsiteX45" fmla="*/ 24289 w 599884"/>
                <a:gd name="connsiteY45" fmla="*/ 87725 h 670274"/>
                <a:gd name="connsiteX46" fmla="*/ 0 w 599884"/>
                <a:gd name="connsiteY46" fmla="*/ 52959 h 670274"/>
                <a:gd name="connsiteX47" fmla="*/ 11430 w 599884"/>
                <a:gd name="connsiteY47" fmla="*/ 22860 h 670274"/>
                <a:gd name="connsiteX48" fmla="*/ 37624 w 599884"/>
                <a:gd name="connsiteY48" fmla="*/ 0 h 670274"/>
                <a:gd name="connsiteX49" fmla="*/ 89059 w 599884"/>
                <a:gd name="connsiteY49" fmla="*/ 11906 h 670274"/>
                <a:gd name="connsiteX50" fmla="*/ 89059 w 599884"/>
                <a:gd name="connsiteY50" fmla="*/ 11906 h 670274"/>
                <a:gd name="connsiteX51" fmla="*/ 92297 w 599884"/>
                <a:gd name="connsiteY51" fmla="*/ 57055 h 670274"/>
                <a:gd name="connsiteX52" fmla="*/ 163735 w 599884"/>
                <a:gd name="connsiteY52" fmla="*/ 124682 h 670274"/>
                <a:gd name="connsiteX53" fmla="*/ 241840 w 599884"/>
                <a:gd name="connsiteY53" fmla="*/ 158020 h 670274"/>
                <a:gd name="connsiteX54" fmla="*/ 241840 w 599884"/>
                <a:gd name="connsiteY54" fmla="*/ 201835 h 670274"/>
                <a:gd name="connsiteX55" fmla="*/ 250317 w 599884"/>
                <a:gd name="connsiteY55" fmla="*/ 221837 h 670274"/>
                <a:gd name="connsiteX56" fmla="*/ 267462 w 599884"/>
                <a:gd name="connsiteY56" fmla="*/ 221837 h 670274"/>
                <a:gd name="connsiteX57" fmla="*/ 297942 w 599884"/>
                <a:gd name="connsiteY57" fmla="*/ 199930 h 670274"/>
                <a:gd name="connsiteX58" fmla="*/ 308419 w 599884"/>
                <a:gd name="connsiteY58" fmla="*/ 212312 h 670274"/>
                <a:gd name="connsiteX59" fmla="*/ 294132 w 599884"/>
                <a:gd name="connsiteY59" fmla="*/ 246507 h 670274"/>
                <a:gd name="connsiteX60" fmla="*/ 333184 w 599884"/>
                <a:gd name="connsiteY60" fmla="*/ 289370 h 670274"/>
                <a:gd name="connsiteX61" fmla="*/ 359855 w 599884"/>
                <a:gd name="connsiteY61" fmla="*/ 282702 h 670274"/>
                <a:gd name="connsiteX62" fmla="*/ 388430 w 599884"/>
                <a:gd name="connsiteY62" fmla="*/ 260795 h 670274"/>
                <a:gd name="connsiteX63" fmla="*/ 469392 w 599884"/>
                <a:gd name="connsiteY63" fmla="*/ 262699 h 670274"/>
                <a:gd name="connsiteX64" fmla="*/ 514159 w 599884"/>
                <a:gd name="connsiteY64" fmla="*/ 237934 h 670274"/>
                <a:gd name="connsiteX65" fmla="*/ 565595 w 599884"/>
                <a:gd name="connsiteY65" fmla="*/ 260795 h 670274"/>
                <a:gd name="connsiteX66" fmla="*/ 571309 w 599884"/>
                <a:gd name="connsiteY66" fmla="*/ 287464 h 670274"/>
                <a:gd name="connsiteX67" fmla="*/ 559880 w 599884"/>
                <a:gd name="connsiteY67" fmla="*/ 307467 h 670274"/>
                <a:gd name="connsiteX68" fmla="*/ 597980 w 599884"/>
                <a:gd name="connsiteY68" fmla="*/ 381762 h 670274"/>
                <a:gd name="connsiteX69" fmla="*/ 579882 w 599884"/>
                <a:gd name="connsiteY69" fmla="*/ 428434 h 670274"/>
                <a:gd name="connsiteX70" fmla="*/ 599884 w 599884"/>
                <a:gd name="connsiteY70" fmla="*/ 489395 h 670274"/>
                <a:gd name="connsiteX71" fmla="*/ 590359 w 599884"/>
                <a:gd name="connsiteY71" fmla="*/ 499872 h 670274"/>
                <a:gd name="connsiteX72" fmla="*/ 544640 w 599884"/>
                <a:gd name="connsiteY72" fmla="*/ 508445 h 670274"/>
                <a:gd name="connsiteX73" fmla="*/ 536067 w 599884"/>
                <a:gd name="connsiteY73" fmla="*/ 522732 h 670274"/>
                <a:gd name="connsiteX74" fmla="*/ 536067 w 599884"/>
                <a:gd name="connsiteY74" fmla="*/ 522732 h 67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99884" h="670274">
                  <a:moveTo>
                    <a:pt x="536448" y="526351"/>
                  </a:moveTo>
                  <a:lnTo>
                    <a:pt x="519113" y="526351"/>
                  </a:lnTo>
                  <a:lnTo>
                    <a:pt x="514540" y="511492"/>
                  </a:lnTo>
                  <a:lnTo>
                    <a:pt x="496253" y="498920"/>
                  </a:lnTo>
                  <a:lnTo>
                    <a:pt x="451675" y="516064"/>
                  </a:lnTo>
                  <a:lnTo>
                    <a:pt x="419671" y="551402"/>
                  </a:lnTo>
                  <a:lnTo>
                    <a:pt x="407098" y="583406"/>
                  </a:lnTo>
                  <a:lnTo>
                    <a:pt x="432244" y="599408"/>
                  </a:lnTo>
                  <a:lnTo>
                    <a:pt x="434531" y="634841"/>
                  </a:lnTo>
                  <a:lnTo>
                    <a:pt x="447104" y="643985"/>
                  </a:lnTo>
                  <a:lnTo>
                    <a:pt x="447104" y="659987"/>
                  </a:lnTo>
                  <a:lnTo>
                    <a:pt x="435673" y="670274"/>
                  </a:lnTo>
                  <a:lnTo>
                    <a:pt x="402527" y="670274"/>
                  </a:lnTo>
                  <a:lnTo>
                    <a:pt x="364808" y="623411"/>
                  </a:lnTo>
                  <a:lnTo>
                    <a:pt x="258509" y="551402"/>
                  </a:lnTo>
                  <a:lnTo>
                    <a:pt x="239077" y="573119"/>
                  </a:lnTo>
                  <a:lnTo>
                    <a:pt x="250508" y="597122"/>
                  </a:lnTo>
                  <a:lnTo>
                    <a:pt x="247079" y="649700"/>
                  </a:lnTo>
                  <a:lnTo>
                    <a:pt x="208217" y="659987"/>
                  </a:lnTo>
                  <a:lnTo>
                    <a:pt x="170593" y="646271"/>
                  </a:lnTo>
                  <a:lnTo>
                    <a:pt x="170593" y="646271"/>
                  </a:lnTo>
                  <a:lnTo>
                    <a:pt x="171736" y="617696"/>
                  </a:lnTo>
                  <a:lnTo>
                    <a:pt x="156877" y="599408"/>
                  </a:lnTo>
                  <a:lnTo>
                    <a:pt x="136303" y="594836"/>
                  </a:lnTo>
                  <a:lnTo>
                    <a:pt x="56293" y="618839"/>
                  </a:lnTo>
                  <a:lnTo>
                    <a:pt x="31147" y="618839"/>
                  </a:lnTo>
                  <a:lnTo>
                    <a:pt x="19717" y="603980"/>
                  </a:lnTo>
                  <a:lnTo>
                    <a:pt x="42577" y="577691"/>
                  </a:lnTo>
                  <a:lnTo>
                    <a:pt x="40291" y="565118"/>
                  </a:lnTo>
                  <a:lnTo>
                    <a:pt x="19717" y="559403"/>
                  </a:lnTo>
                  <a:lnTo>
                    <a:pt x="25432" y="509206"/>
                  </a:lnTo>
                  <a:lnTo>
                    <a:pt x="17431" y="487489"/>
                  </a:lnTo>
                  <a:lnTo>
                    <a:pt x="23146" y="460057"/>
                  </a:lnTo>
                  <a:lnTo>
                    <a:pt x="57436" y="415480"/>
                  </a:lnTo>
                  <a:lnTo>
                    <a:pt x="55150" y="381190"/>
                  </a:lnTo>
                  <a:lnTo>
                    <a:pt x="28861" y="341185"/>
                  </a:lnTo>
                  <a:lnTo>
                    <a:pt x="26575" y="312610"/>
                  </a:lnTo>
                  <a:lnTo>
                    <a:pt x="2381" y="274796"/>
                  </a:lnTo>
                  <a:lnTo>
                    <a:pt x="2381" y="274796"/>
                  </a:lnTo>
                  <a:lnTo>
                    <a:pt x="11430" y="264795"/>
                  </a:lnTo>
                  <a:lnTo>
                    <a:pt x="11430" y="236696"/>
                  </a:lnTo>
                  <a:lnTo>
                    <a:pt x="45244" y="238125"/>
                  </a:lnTo>
                  <a:lnTo>
                    <a:pt x="65246" y="207645"/>
                  </a:lnTo>
                  <a:lnTo>
                    <a:pt x="65246" y="147638"/>
                  </a:lnTo>
                  <a:lnTo>
                    <a:pt x="25718" y="111442"/>
                  </a:lnTo>
                  <a:lnTo>
                    <a:pt x="24289" y="87725"/>
                  </a:lnTo>
                  <a:lnTo>
                    <a:pt x="0" y="52959"/>
                  </a:lnTo>
                  <a:lnTo>
                    <a:pt x="11430" y="22860"/>
                  </a:lnTo>
                  <a:lnTo>
                    <a:pt x="37624" y="0"/>
                  </a:lnTo>
                  <a:lnTo>
                    <a:pt x="89059" y="11906"/>
                  </a:lnTo>
                  <a:lnTo>
                    <a:pt x="89059" y="11906"/>
                  </a:lnTo>
                  <a:lnTo>
                    <a:pt x="92297" y="57055"/>
                  </a:lnTo>
                  <a:lnTo>
                    <a:pt x="163735" y="124682"/>
                  </a:lnTo>
                  <a:lnTo>
                    <a:pt x="241840" y="158020"/>
                  </a:lnTo>
                  <a:lnTo>
                    <a:pt x="241840" y="201835"/>
                  </a:lnTo>
                  <a:lnTo>
                    <a:pt x="250317" y="221837"/>
                  </a:lnTo>
                  <a:lnTo>
                    <a:pt x="267462" y="221837"/>
                  </a:lnTo>
                  <a:lnTo>
                    <a:pt x="297942" y="199930"/>
                  </a:lnTo>
                  <a:lnTo>
                    <a:pt x="308419" y="212312"/>
                  </a:lnTo>
                  <a:lnTo>
                    <a:pt x="294132" y="246507"/>
                  </a:lnTo>
                  <a:lnTo>
                    <a:pt x="333184" y="289370"/>
                  </a:lnTo>
                  <a:lnTo>
                    <a:pt x="359855" y="282702"/>
                  </a:lnTo>
                  <a:lnTo>
                    <a:pt x="388430" y="260795"/>
                  </a:lnTo>
                  <a:lnTo>
                    <a:pt x="469392" y="262699"/>
                  </a:lnTo>
                  <a:lnTo>
                    <a:pt x="514159" y="237934"/>
                  </a:lnTo>
                  <a:lnTo>
                    <a:pt x="565595" y="260795"/>
                  </a:lnTo>
                  <a:lnTo>
                    <a:pt x="571309" y="287464"/>
                  </a:lnTo>
                  <a:lnTo>
                    <a:pt x="559880" y="307467"/>
                  </a:lnTo>
                  <a:lnTo>
                    <a:pt x="597980" y="381762"/>
                  </a:lnTo>
                  <a:lnTo>
                    <a:pt x="579882" y="428434"/>
                  </a:lnTo>
                  <a:lnTo>
                    <a:pt x="599884" y="489395"/>
                  </a:lnTo>
                  <a:lnTo>
                    <a:pt x="590359" y="499872"/>
                  </a:lnTo>
                  <a:lnTo>
                    <a:pt x="544640" y="508445"/>
                  </a:lnTo>
                  <a:lnTo>
                    <a:pt x="536067" y="522732"/>
                  </a:lnTo>
                  <a:lnTo>
                    <a:pt x="536067" y="52273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C1475AE-C1D7-B4C1-9DCF-AFF9F84BF0D9}"/>
                </a:ext>
              </a:extLst>
            </p:cNvPr>
            <p:cNvSpPr/>
            <p:nvPr/>
          </p:nvSpPr>
          <p:spPr>
            <a:xfrm>
              <a:off x="7076884" y="3350323"/>
              <a:ext cx="776668" cy="1171289"/>
            </a:xfrm>
            <a:custGeom>
              <a:avLst/>
              <a:gdLst>
                <a:gd name="connsiteX0" fmla="*/ 649891 w 776668"/>
                <a:gd name="connsiteY0" fmla="*/ 1115854 h 1171289"/>
                <a:gd name="connsiteX1" fmla="*/ 538639 w 776668"/>
                <a:gd name="connsiteY1" fmla="*/ 1145381 h 1171289"/>
                <a:gd name="connsiteX2" fmla="*/ 483775 w 776668"/>
                <a:gd name="connsiteY2" fmla="*/ 1170527 h 1171289"/>
                <a:gd name="connsiteX3" fmla="*/ 422815 w 776668"/>
                <a:gd name="connsiteY3" fmla="*/ 1171289 h 1171289"/>
                <a:gd name="connsiteX4" fmla="*/ 347377 w 776668"/>
                <a:gd name="connsiteY4" fmla="*/ 1143857 h 1171289"/>
                <a:gd name="connsiteX5" fmla="*/ 284131 w 776668"/>
                <a:gd name="connsiteY5" fmla="*/ 1154525 h 1171289"/>
                <a:gd name="connsiteX6" fmla="*/ 221647 w 776668"/>
                <a:gd name="connsiteY6" fmla="*/ 1117949 h 1171289"/>
                <a:gd name="connsiteX7" fmla="*/ 141637 w 776668"/>
                <a:gd name="connsiteY7" fmla="*/ 1143857 h 1171289"/>
                <a:gd name="connsiteX8" fmla="*/ 114967 w 776668"/>
                <a:gd name="connsiteY8" fmla="*/ 1146905 h 1171289"/>
                <a:gd name="connsiteX9" fmla="*/ 95250 w 776668"/>
                <a:gd name="connsiteY9" fmla="*/ 1135475 h 1171289"/>
                <a:gd name="connsiteX10" fmla="*/ 92202 w 776668"/>
                <a:gd name="connsiteY10" fmla="*/ 1119473 h 1171289"/>
                <a:gd name="connsiteX11" fmla="*/ 137827 w 776668"/>
                <a:gd name="connsiteY11" fmla="*/ 1061561 h 1171289"/>
                <a:gd name="connsiteX12" fmla="*/ 191167 w 776668"/>
                <a:gd name="connsiteY12" fmla="*/ 1047083 h 1171289"/>
                <a:gd name="connsiteX13" fmla="*/ 206407 w 776668"/>
                <a:gd name="connsiteY13" fmla="*/ 1033367 h 1171289"/>
                <a:gd name="connsiteX14" fmla="*/ 210217 w 776668"/>
                <a:gd name="connsiteY14" fmla="*/ 1013555 h 1171289"/>
                <a:gd name="connsiteX15" fmla="*/ 201073 w 776668"/>
                <a:gd name="connsiteY15" fmla="*/ 999839 h 1171289"/>
                <a:gd name="connsiteX16" fmla="*/ 162211 w 776668"/>
                <a:gd name="connsiteY16" fmla="*/ 998315 h 1171289"/>
                <a:gd name="connsiteX17" fmla="*/ 130207 w 776668"/>
                <a:gd name="connsiteY17" fmla="*/ 967835 h 1171289"/>
                <a:gd name="connsiteX18" fmla="*/ 137827 w 776668"/>
                <a:gd name="connsiteY18" fmla="*/ 953357 h 1171289"/>
                <a:gd name="connsiteX19" fmla="*/ 161449 w 776668"/>
                <a:gd name="connsiteY19" fmla="*/ 949547 h 1171289"/>
                <a:gd name="connsiteX20" fmla="*/ 170593 w 776668"/>
                <a:gd name="connsiteY20" fmla="*/ 937355 h 1171289"/>
                <a:gd name="connsiteX21" fmla="*/ 182023 w 776668"/>
                <a:gd name="connsiteY21" fmla="*/ 897731 h 1171289"/>
                <a:gd name="connsiteX22" fmla="*/ 156115 w 776668"/>
                <a:gd name="connsiteY22" fmla="*/ 870394 h 1171289"/>
                <a:gd name="connsiteX23" fmla="*/ 158401 w 776668"/>
                <a:gd name="connsiteY23" fmla="*/ 857441 h 1171289"/>
                <a:gd name="connsiteX24" fmla="*/ 184309 w 776668"/>
                <a:gd name="connsiteY24" fmla="*/ 855154 h 1171289"/>
                <a:gd name="connsiteX25" fmla="*/ 232315 w 776668"/>
                <a:gd name="connsiteY25" fmla="*/ 824675 h 1171289"/>
                <a:gd name="connsiteX26" fmla="*/ 234601 w 776668"/>
                <a:gd name="connsiteY26" fmla="*/ 777430 h 1171289"/>
                <a:gd name="connsiteX27" fmla="*/ 267367 w 776668"/>
                <a:gd name="connsiteY27" fmla="*/ 750856 h 1171289"/>
                <a:gd name="connsiteX28" fmla="*/ 263557 w 776668"/>
                <a:gd name="connsiteY28" fmla="*/ 719614 h 1171289"/>
                <a:gd name="connsiteX29" fmla="*/ 217837 w 776668"/>
                <a:gd name="connsiteY29" fmla="*/ 659511 h 1171289"/>
                <a:gd name="connsiteX30" fmla="*/ 220123 w 776668"/>
                <a:gd name="connsiteY30" fmla="*/ 615315 h 1171289"/>
                <a:gd name="connsiteX31" fmla="*/ 205645 w 776668"/>
                <a:gd name="connsiteY31" fmla="*/ 597027 h 1171289"/>
                <a:gd name="connsiteX32" fmla="*/ 172117 w 776668"/>
                <a:gd name="connsiteY32" fmla="*/ 581025 h 1171289"/>
                <a:gd name="connsiteX33" fmla="*/ 133255 w 776668"/>
                <a:gd name="connsiteY33" fmla="*/ 545973 h 1171289"/>
                <a:gd name="connsiteX34" fmla="*/ 99822 w 776668"/>
                <a:gd name="connsiteY34" fmla="*/ 560451 h 1171289"/>
                <a:gd name="connsiteX35" fmla="*/ 65532 w 776668"/>
                <a:gd name="connsiteY35" fmla="*/ 533019 h 1171289"/>
                <a:gd name="connsiteX36" fmla="*/ 57150 w 776668"/>
                <a:gd name="connsiteY36" fmla="*/ 510159 h 1171289"/>
                <a:gd name="connsiteX37" fmla="*/ 18288 w 776668"/>
                <a:gd name="connsiteY37" fmla="*/ 484251 h 1171289"/>
                <a:gd name="connsiteX38" fmla="*/ 762 w 776668"/>
                <a:gd name="connsiteY38" fmla="*/ 483489 h 1171289"/>
                <a:gd name="connsiteX39" fmla="*/ 0 w 776668"/>
                <a:gd name="connsiteY39" fmla="*/ 466725 h 1171289"/>
                <a:gd name="connsiteX40" fmla="*/ 52578 w 776668"/>
                <a:gd name="connsiteY40" fmla="*/ 456819 h 1171289"/>
                <a:gd name="connsiteX41" fmla="*/ 67818 w 776668"/>
                <a:gd name="connsiteY41" fmla="*/ 437769 h 1171289"/>
                <a:gd name="connsiteX42" fmla="*/ 79248 w 776668"/>
                <a:gd name="connsiteY42" fmla="*/ 356235 h 1171289"/>
                <a:gd name="connsiteX43" fmla="*/ 113443 w 776668"/>
                <a:gd name="connsiteY43" fmla="*/ 330327 h 1171289"/>
                <a:gd name="connsiteX44" fmla="*/ 112681 w 776668"/>
                <a:gd name="connsiteY44" fmla="*/ 313563 h 1171289"/>
                <a:gd name="connsiteX45" fmla="*/ 90678 w 776668"/>
                <a:gd name="connsiteY45" fmla="*/ 306705 h 1171289"/>
                <a:gd name="connsiteX46" fmla="*/ 81915 w 776668"/>
                <a:gd name="connsiteY46" fmla="*/ 195548 h 1171289"/>
                <a:gd name="connsiteX47" fmla="*/ 81915 w 776668"/>
                <a:gd name="connsiteY47" fmla="*/ 195548 h 1171289"/>
                <a:gd name="connsiteX48" fmla="*/ 56864 w 776668"/>
                <a:gd name="connsiteY48" fmla="*/ 54197 h 1171289"/>
                <a:gd name="connsiteX49" fmla="*/ 74676 w 776668"/>
                <a:gd name="connsiteY49" fmla="*/ 16859 h 1171289"/>
                <a:gd name="connsiteX50" fmla="*/ 123539 w 776668"/>
                <a:gd name="connsiteY50" fmla="*/ 0 h 1171289"/>
                <a:gd name="connsiteX51" fmla="*/ 123539 w 776668"/>
                <a:gd name="connsiteY51" fmla="*/ 0 h 1171289"/>
                <a:gd name="connsiteX52" fmla="*/ 149542 w 776668"/>
                <a:gd name="connsiteY52" fmla="*/ 49149 h 1171289"/>
                <a:gd name="connsiteX53" fmla="*/ 160401 w 776668"/>
                <a:gd name="connsiteY53" fmla="*/ 129350 h 1171289"/>
                <a:gd name="connsiteX54" fmla="*/ 176784 w 776668"/>
                <a:gd name="connsiteY54" fmla="*/ 162211 h 1171289"/>
                <a:gd name="connsiteX55" fmla="*/ 175450 w 776668"/>
                <a:gd name="connsiteY55" fmla="*/ 248221 h 1171289"/>
                <a:gd name="connsiteX56" fmla="*/ 215741 w 776668"/>
                <a:gd name="connsiteY56" fmla="*/ 326231 h 1171289"/>
                <a:gd name="connsiteX57" fmla="*/ 263176 w 776668"/>
                <a:gd name="connsiteY57" fmla="*/ 461105 h 1171289"/>
                <a:gd name="connsiteX58" fmla="*/ 269272 w 776668"/>
                <a:gd name="connsiteY58" fmla="*/ 459295 h 1171289"/>
                <a:gd name="connsiteX59" fmla="*/ 259175 w 776668"/>
                <a:gd name="connsiteY59" fmla="*/ 525685 h 1171289"/>
                <a:gd name="connsiteX60" fmla="*/ 271843 w 776668"/>
                <a:gd name="connsiteY60" fmla="*/ 614934 h 1171289"/>
                <a:gd name="connsiteX61" fmla="*/ 305181 w 776668"/>
                <a:gd name="connsiteY61" fmla="*/ 673227 h 1171289"/>
                <a:gd name="connsiteX62" fmla="*/ 371189 w 776668"/>
                <a:gd name="connsiteY62" fmla="*/ 742378 h 1171289"/>
                <a:gd name="connsiteX63" fmla="*/ 457105 w 776668"/>
                <a:gd name="connsiteY63" fmla="*/ 795337 h 1171289"/>
                <a:gd name="connsiteX64" fmla="*/ 563213 w 776668"/>
                <a:gd name="connsiteY64" fmla="*/ 827151 h 1171289"/>
                <a:gd name="connsiteX65" fmla="*/ 676180 w 776668"/>
                <a:gd name="connsiteY65" fmla="*/ 836485 h 1171289"/>
                <a:gd name="connsiteX66" fmla="*/ 709517 w 776668"/>
                <a:gd name="connsiteY66" fmla="*/ 892397 h 1171289"/>
                <a:gd name="connsiteX67" fmla="*/ 730377 w 776668"/>
                <a:gd name="connsiteY67" fmla="*/ 951643 h 1171289"/>
                <a:gd name="connsiteX68" fmla="*/ 776668 w 776668"/>
                <a:gd name="connsiteY68" fmla="*/ 998315 h 1171289"/>
                <a:gd name="connsiteX69" fmla="*/ 776668 w 776668"/>
                <a:gd name="connsiteY69" fmla="*/ 998315 h 1171289"/>
                <a:gd name="connsiteX70" fmla="*/ 691420 w 776668"/>
                <a:gd name="connsiteY70" fmla="*/ 1036225 h 1171289"/>
                <a:gd name="connsiteX71" fmla="*/ 658177 w 776668"/>
                <a:gd name="connsiteY71" fmla="*/ 1039463 h 1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776668" h="1171289">
                  <a:moveTo>
                    <a:pt x="649891" y="1115854"/>
                  </a:moveTo>
                  <a:lnTo>
                    <a:pt x="538639" y="1145381"/>
                  </a:lnTo>
                  <a:lnTo>
                    <a:pt x="483775" y="1170527"/>
                  </a:lnTo>
                  <a:lnTo>
                    <a:pt x="422815" y="1171289"/>
                  </a:lnTo>
                  <a:lnTo>
                    <a:pt x="347377" y="1143857"/>
                  </a:lnTo>
                  <a:lnTo>
                    <a:pt x="284131" y="1154525"/>
                  </a:lnTo>
                  <a:lnTo>
                    <a:pt x="221647" y="1117949"/>
                  </a:lnTo>
                  <a:lnTo>
                    <a:pt x="141637" y="1143857"/>
                  </a:lnTo>
                  <a:lnTo>
                    <a:pt x="114967" y="1146905"/>
                  </a:lnTo>
                  <a:lnTo>
                    <a:pt x="95250" y="1135475"/>
                  </a:lnTo>
                  <a:lnTo>
                    <a:pt x="92202" y="1119473"/>
                  </a:lnTo>
                  <a:lnTo>
                    <a:pt x="137827" y="1061561"/>
                  </a:lnTo>
                  <a:lnTo>
                    <a:pt x="191167" y="1047083"/>
                  </a:lnTo>
                  <a:lnTo>
                    <a:pt x="206407" y="1033367"/>
                  </a:lnTo>
                  <a:lnTo>
                    <a:pt x="210217" y="1013555"/>
                  </a:lnTo>
                  <a:lnTo>
                    <a:pt x="201073" y="999839"/>
                  </a:lnTo>
                  <a:lnTo>
                    <a:pt x="162211" y="998315"/>
                  </a:lnTo>
                  <a:lnTo>
                    <a:pt x="130207" y="967835"/>
                  </a:lnTo>
                  <a:lnTo>
                    <a:pt x="137827" y="953357"/>
                  </a:lnTo>
                  <a:lnTo>
                    <a:pt x="161449" y="949547"/>
                  </a:lnTo>
                  <a:lnTo>
                    <a:pt x="170593" y="937355"/>
                  </a:lnTo>
                  <a:lnTo>
                    <a:pt x="182023" y="897731"/>
                  </a:lnTo>
                  <a:lnTo>
                    <a:pt x="156115" y="870394"/>
                  </a:lnTo>
                  <a:lnTo>
                    <a:pt x="158401" y="857441"/>
                  </a:lnTo>
                  <a:lnTo>
                    <a:pt x="184309" y="855154"/>
                  </a:lnTo>
                  <a:lnTo>
                    <a:pt x="232315" y="824675"/>
                  </a:lnTo>
                  <a:lnTo>
                    <a:pt x="234601" y="777430"/>
                  </a:lnTo>
                  <a:lnTo>
                    <a:pt x="267367" y="750856"/>
                  </a:lnTo>
                  <a:lnTo>
                    <a:pt x="263557" y="719614"/>
                  </a:lnTo>
                  <a:lnTo>
                    <a:pt x="217837" y="659511"/>
                  </a:lnTo>
                  <a:lnTo>
                    <a:pt x="220123" y="615315"/>
                  </a:lnTo>
                  <a:lnTo>
                    <a:pt x="205645" y="597027"/>
                  </a:lnTo>
                  <a:lnTo>
                    <a:pt x="172117" y="581025"/>
                  </a:lnTo>
                  <a:lnTo>
                    <a:pt x="133255" y="545973"/>
                  </a:lnTo>
                  <a:lnTo>
                    <a:pt x="99822" y="560451"/>
                  </a:lnTo>
                  <a:lnTo>
                    <a:pt x="65532" y="533019"/>
                  </a:lnTo>
                  <a:lnTo>
                    <a:pt x="57150" y="510159"/>
                  </a:lnTo>
                  <a:lnTo>
                    <a:pt x="18288" y="484251"/>
                  </a:lnTo>
                  <a:lnTo>
                    <a:pt x="762" y="483489"/>
                  </a:lnTo>
                  <a:lnTo>
                    <a:pt x="0" y="466725"/>
                  </a:lnTo>
                  <a:lnTo>
                    <a:pt x="52578" y="456819"/>
                  </a:lnTo>
                  <a:lnTo>
                    <a:pt x="67818" y="437769"/>
                  </a:lnTo>
                  <a:lnTo>
                    <a:pt x="79248" y="356235"/>
                  </a:lnTo>
                  <a:lnTo>
                    <a:pt x="113443" y="330327"/>
                  </a:lnTo>
                  <a:lnTo>
                    <a:pt x="112681" y="313563"/>
                  </a:lnTo>
                  <a:lnTo>
                    <a:pt x="90678" y="306705"/>
                  </a:lnTo>
                  <a:lnTo>
                    <a:pt x="81915" y="195548"/>
                  </a:lnTo>
                  <a:lnTo>
                    <a:pt x="81915" y="195548"/>
                  </a:lnTo>
                  <a:lnTo>
                    <a:pt x="56864" y="54197"/>
                  </a:lnTo>
                  <a:lnTo>
                    <a:pt x="74676" y="16859"/>
                  </a:lnTo>
                  <a:lnTo>
                    <a:pt x="123539" y="0"/>
                  </a:lnTo>
                  <a:lnTo>
                    <a:pt x="123539" y="0"/>
                  </a:lnTo>
                  <a:lnTo>
                    <a:pt x="149542" y="49149"/>
                  </a:lnTo>
                  <a:lnTo>
                    <a:pt x="160401" y="129350"/>
                  </a:lnTo>
                  <a:lnTo>
                    <a:pt x="176784" y="162211"/>
                  </a:lnTo>
                  <a:lnTo>
                    <a:pt x="175450" y="248221"/>
                  </a:lnTo>
                  <a:lnTo>
                    <a:pt x="215741" y="326231"/>
                  </a:lnTo>
                  <a:lnTo>
                    <a:pt x="263176" y="461105"/>
                  </a:lnTo>
                  <a:lnTo>
                    <a:pt x="269272" y="459295"/>
                  </a:lnTo>
                  <a:lnTo>
                    <a:pt x="259175" y="525685"/>
                  </a:lnTo>
                  <a:lnTo>
                    <a:pt x="271843" y="614934"/>
                  </a:lnTo>
                  <a:lnTo>
                    <a:pt x="305181" y="673227"/>
                  </a:lnTo>
                  <a:lnTo>
                    <a:pt x="371189" y="742378"/>
                  </a:lnTo>
                  <a:lnTo>
                    <a:pt x="457105" y="795337"/>
                  </a:lnTo>
                  <a:lnTo>
                    <a:pt x="563213" y="827151"/>
                  </a:lnTo>
                  <a:lnTo>
                    <a:pt x="676180" y="836485"/>
                  </a:lnTo>
                  <a:lnTo>
                    <a:pt x="709517" y="892397"/>
                  </a:lnTo>
                  <a:lnTo>
                    <a:pt x="730377" y="951643"/>
                  </a:lnTo>
                  <a:lnTo>
                    <a:pt x="776668" y="998315"/>
                  </a:lnTo>
                  <a:lnTo>
                    <a:pt x="776668" y="998315"/>
                  </a:lnTo>
                  <a:lnTo>
                    <a:pt x="691420" y="1036225"/>
                  </a:lnTo>
                  <a:lnTo>
                    <a:pt x="658177" y="103946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717C1CD-03EC-D89D-E07D-0300541BA81E}"/>
                </a:ext>
              </a:extLst>
            </p:cNvPr>
            <p:cNvSpPr/>
            <p:nvPr/>
          </p:nvSpPr>
          <p:spPr>
            <a:xfrm>
              <a:off x="10941748" y="4281201"/>
              <a:ext cx="747617" cy="691991"/>
            </a:xfrm>
            <a:custGeom>
              <a:avLst/>
              <a:gdLst>
                <a:gd name="connsiteX0" fmla="*/ 353759 w 747617"/>
                <a:gd name="connsiteY0" fmla="*/ 691991 h 691991"/>
                <a:gd name="connsiteX1" fmla="*/ 319374 w 747617"/>
                <a:gd name="connsiteY1" fmla="*/ 611410 h 691991"/>
                <a:gd name="connsiteX2" fmla="*/ 297752 w 747617"/>
                <a:gd name="connsiteY2" fmla="*/ 594265 h 691991"/>
                <a:gd name="connsiteX3" fmla="*/ 181166 w 747617"/>
                <a:gd name="connsiteY3" fmla="*/ 548545 h 691991"/>
                <a:gd name="connsiteX4" fmla="*/ 148019 w 747617"/>
                <a:gd name="connsiteY4" fmla="*/ 546259 h 691991"/>
                <a:gd name="connsiteX5" fmla="*/ 111443 w 747617"/>
                <a:gd name="connsiteY5" fmla="*/ 566833 h 691991"/>
                <a:gd name="connsiteX6" fmla="*/ 98870 w 747617"/>
                <a:gd name="connsiteY6" fmla="*/ 547402 h 691991"/>
                <a:gd name="connsiteX7" fmla="*/ 46863 w 747617"/>
                <a:gd name="connsiteY7" fmla="*/ 526828 h 691991"/>
                <a:gd name="connsiteX8" fmla="*/ 46863 w 747617"/>
                <a:gd name="connsiteY8" fmla="*/ 526828 h 691991"/>
                <a:gd name="connsiteX9" fmla="*/ 48292 w 747617"/>
                <a:gd name="connsiteY9" fmla="*/ 503682 h 691991"/>
                <a:gd name="connsiteX10" fmla="*/ 35909 w 747617"/>
                <a:gd name="connsiteY10" fmla="*/ 483775 h 691991"/>
                <a:gd name="connsiteX11" fmla="*/ 48101 w 747617"/>
                <a:gd name="connsiteY11" fmla="*/ 464153 h 691991"/>
                <a:gd name="connsiteX12" fmla="*/ 28575 w 747617"/>
                <a:gd name="connsiteY12" fmla="*/ 468821 h 691991"/>
                <a:gd name="connsiteX13" fmla="*/ 0 w 747617"/>
                <a:gd name="connsiteY13" fmla="*/ 431387 h 691991"/>
                <a:gd name="connsiteX14" fmla="*/ 20193 w 747617"/>
                <a:gd name="connsiteY14" fmla="*/ 434340 h 691991"/>
                <a:gd name="connsiteX15" fmla="*/ 15430 w 747617"/>
                <a:gd name="connsiteY15" fmla="*/ 392525 h 691991"/>
                <a:gd name="connsiteX16" fmla="*/ 36100 w 747617"/>
                <a:gd name="connsiteY16" fmla="*/ 388715 h 691991"/>
                <a:gd name="connsiteX17" fmla="*/ 43910 w 747617"/>
                <a:gd name="connsiteY17" fmla="*/ 377285 h 691991"/>
                <a:gd name="connsiteX18" fmla="*/ 55816 w 747617"/>
                <a:gd name="connsiteY18" fmla="*/ 387477 h 691991"/>
                <a:gd name="connsiteX19" fmla="*/ 78677 w 747617"/>
                <a:gd name="connsiteY19" fmla="*/ 381381 h 691991"/>
                <a:gd name="connsiteX20" fmla="*/ 83344 w 747617"/>
                <a:gd name="connsiteY20" fmla="*/ 366713 h 691991"/>
                <a:gd name="connsiteX21" fmla="*/ 115729 w 747617"/>
                <a:gd name="connsiteY21" fmla="*/ 381095 h 691991"/>
                <a:gd name="connsiteX22" fmla="*/ 119729 w 747617"/>
                <a:gd name="connsiteY22" fmla="*/ 374904 h 691991"/>
                <a:gd name="connsiteX23" fmla="*/ 95536 w 747617"/>
                <a:gd name="connsiteY23" fmla="*/ 360045 h 691991"/>
                <a:gd name="connsiteX24" fmla="*/ 88297 w 747617"/>
                <a:gd name="connsiteY24" fmla="*/ 326327 h 691991"/>
                <a:gd name="connsiteX25" fmla="*/ 60770 w 747617"/>
                <a:gd name="connsiteY25" fmla="*/ 323374 h 691991"/>
                <a:gd name="connsiteX26" fmla="*/ 50197 w 747617"/>
                <a:gd name="connsiteY26" fmla="*/ 305562 h 691991"/>
                <a:gd name="connsiteX27" fmla="*/ 89725 w 747617"/>
                <a:gd name="connsiteY27" fmla="*/ 245459 h 691991"/>
                <a:gd name="connsiteX28" fmla="*/ 89725 w 747617"/>
                <a:gd name="connsiteY28" fmla="*/ 218218 h 691991"/>
                <a:gd name="connsiteX29" fmla="*/ 98298 w 747617"/>
                <a:gd name="connsiteY29" fmla="*/ 207073 h 691991"/>
                <a:gd name="connsiteX30" fmla="*/ 66961 w 747617"/>
                <a:gd name="connsiteY30" fmla="*/ 171355 h 691991"/>
                <a:gd name="connsiteX31" fmla="*/ 62008 w 747617"/>
                <a:gd name="connsiteY31" fmla="*/ 120015 h 691991"/>
                <a:gd name="connsiteX32" fmla="*/ 48863 w 747617"/>
                <a:gd name="connsiteY32" fmla="*/ 117634 h 691991"/>
                <a:gd name="connsiteX33" fmla="*/ 67437 w 747617"/>
                <a:gd name="connsiteY33" fmla="*/ 98298 h 691991"/>
                <a:gd name="connsiteX34" fmla="*/ 47816 w 747617"/>
                <a:gd name="connsiteY34" fmla="*/ 62198 h 691991"/>
                <a:gd name="connsiteX35" fmla="*/ 8477 w 747617"/>
                <a:gd name="connsiteY35" fmla="*/ 52197 h 691991"/>
                <a:gd name="connsiteX36" fmla="*/ 15716 w 747617"/>
                <a:gd name="connsiteY36" fmla="*/ 22003 h 691991"/>
                <a:gd name="connsiteX37" fmla="*/ 15716 w 747617"/>
                <a:gd name="connsiteY37" fmla="*/ 22003 h 691991"/>
                <a:gd name="connsiteX38" fmla="*/ 32671 w 747617"/>
                <a:gd name="connsiteY38" fmla="*/ 0 h 691991"/>
                <a:gd name="connsiteX39" fmla="*/ 63818 w 747617"/>
                <a:gd name="connsiteY39" fmla="*/ 26384 h 691991"/>
                <a:gd name="connsiteX40" fmla="*/ 119729 w 747617"/>
                <a:gd name="connsiteY40" fmla="*/ 41910 h 691991"/>
                <a:gd name="connsiteX41" fmla="*/ 126111 w 747617"/>
                <a:gd name="connsiteY41" fmla="*/ 68675 h 691991"/>
                <a:gd name="connsiteX42" fmla="*/ 150495 w 747617"/>
                <a:gd name="connsiteY42" fmla="*/ 77724 h 691991"/>
                <a:gd name="connsiteX43" fmla="*/ 157734 w 747617"/>
                <a:gd name="connsiteY43" fmla="*/ 70676 h 691991"/>
                <a:gd name="connsiteX44" fmla="*/ 152591 w 747617"/>
                <a:gd name="connsiteY44" fmla="*/ 61055 h 691991"/>
                <a:gd name="connsiteX45" fmla="*/ 200216 w 747617"/>
                <a:gd name="connsiteY45" fmla="*/ 56579 h 691991"/>
                <a:gd name="connsiteX46" fmla="*/ 256890 w 747617"/>
                <a:gd name="connsiteY46" fmla="*/ 6382 h 691991"/>
                <a:gd name="connsiteX47" fmla="*/ 258699 w 747617"/>
                <a:gd name="connsiteY47" fmla="*/ 23431 h 691991"/>
                <a:gd name="connsiteX48" fmla="*/ 245364 w 747617"/>
                <a:gd name="connsiteY48" fmla="*/ 37243 h 691991"/>
                <a:gd name="connsiteX49" fmla="*/ 255651 w 747617"/>
                <a:gd name="connsiteY49" fmla="*/ 46387 h 691991"/>
                <a:gd name="connsiteX50" fmla="*/ 256604 w 747617"/>
                <a:gd name="connsiteY50" fmla="*/ 68389 h 691991"/>
                <a:gd name="connsiteX51" fmla="*/ 233363 w 747617"/>
                <a:gd name="connsiteY51" fmla="*/ 88011 h 691991"/>
                <a:gd name="connsiteX52" fmla="*/ 238125 w 747617"/>
                <a:gd name="connsiteY52" fmla="*/ 117634 h 691991"/>
                <a:gd name="connsiteX53" fmla="*/ 253841 w 747617"/>
                <a:gd name="connsiteY53" fmla="*/ 127349 h 691991"/>
                <a:gd name="connsiteX54" fmla="*/ 290227 w 747617"/>
                <a:gd name="connsiteY54" fmla="*/ 86582 h 691991"/>
                <a:gd name="connsiteX55" fmla="*/ 295751 w 747617"/>
                <a:gd name="connsiteY55" fmla="*/ 90392 h 691991"/>
                <a:gd name="connsiteX56" fmla="*/ 362998 w 747617"/>
                <a:gd name="connsiteY56" fmla="*/ 50768 h 691991"/>
                <a:gd name="connsiteX57" fmla="*/ 381095 w 747617"/>
                <a:gd name="connsiteY57" fmla="*/ 11144 h 691991"/>
                <a:gd name="connsiteX58" fmla="*/ 415766 w 747617"/>
                <a:gd name="connsiteY58" fmla="*/ 18479 h 691991"/>
                <a:gd name="connsiteX59" fmla="*/ 427101 w 747617"/>
                <a:gd name="connsiteY59" fmla="*/ 10573 h 691991"/>
                <a:gd name="connsiteX60" fmla="*/ 439674 w 747617"/>
                <a:gd name="connsiteY60" fmla="*/ 18193 h 691991"/>
                <a:gd name="connsiteX61" fmla="*/ 437198 w 747617"/>
                <a:gd name="connsiteY61" fmla="*/ 46958 h 691991"/>
                <a:gd name="connsiteX62" fmla="*/ 459963 w 747617"/>
                <a:gd name="connsiteY62" fmla="*/ 67437 h 691991"/>
                <a:gd name="connsiteX63" fmla="*/ 485013 w 747617"/>
                <a:gd name="connsiteY63" fmla="*/ 74200 h 691991"/>
                <a:gd name="connsiteX64" fmla="*/ 499586 w 747617"/>
                <a:gd name="connsiteY64" fmla="*/ 44577 h 691991"/>
                <a:gd name="connsiteX65" fmla="*/ 527781 w 747617"/>
                <a:gd name="connsiteY65" fmla="*/ 36957 h 691991"/>
                <a:gd name="connsiteX66" fmla="*/ 551974 w 747617"/>
                <a:gd name="connsiteY66" fmla="*/ 52769 h 691991"/>
                <a:gd name="connsiteX67" fmla="*/ 550831 w 747617"/>
                <a:gd name="connsiteY67" fmla="*/ 70104 h 691991"/>
                <a:gd name="connsiteX68" fmla="*/ 562547 w 747617"/>
                <a:gd name="connsiteY68" fmla="*/ 71628 h 691991"/>
                <a:gd name="connsiteX69" fmla="*/ 559213 w 747617"/>
                <a:gd name="connsiteY69" fmla="*/ 83344 h 691991"/>
                <a:gd name="connsiteX70" fmla="*/ 583597 w 747617"/>
                <a:gd name="connsiteY70" fmla="*/ 95060 h 691991"/>
                <a:gd name="connsiteX71" fmla="*/ 587407 w 747617"/>
                <a:gd name="connsiteY71" fmla="*/ 127063 h 691991"/>
                <a:gd name="connsiteX72" fmla="*/ 657130 w 747617"/>
                <a:gd name="connsiteY72" fmla="*/ 120015 h 691991"/>
                <a:gd name="connsiteX73" fmla="*/ 657130 w 747617"/>
                <a:gd name="connsiteY73" fmla="*/ 120015 h 691991"/>
                <a:gd name="connsiteX74" fmla="*/ 658083 w 747617"/>
                <a:gd name="connsiteY74" fmla="*/ 118681 h 691991"/>
                <a:gd name="connsiteX75" fmla="*/ 658083 w 747617"/>
                <a:gd name="connsiteY75" fmla="*/ 118681 h 691991"/>
                <a:gd name="connsiteX76" fmla="*/ 696183 w 747617"/>
                <a:gd name="connsiteY76" fmla="*/ 162020 h 691991"/>
                <a:gd name="connsiteX77" fmla="*/ 703040 w 747617"/>
                <a:gd name="connsiteY77" fmla="*/ 184880 h 691991"/>
                <a:gd name="connsiteX78" fmla="*/ 747617 w 747617"/>
                <a:gd name="connsiteY78" fmla="*/ 212312 h 691991"/>
                <a:gd name="connsiteX79" fmla="*/ 733901 w 747617"/>
                <a:gd name="connsiteY79" fmla="*/ 267081 h 691991"/>
                <a:gd name="connsiteX80" fmla="*/ 655034 w 747617"/>
                <a:gd name="connsiteY80" fmla="*/ 264795 h 691991"/>
                <a:gd name="connsiteX81" fmla="*/ 644747 w 747617"/>
                <a:gd name="connsiteY81" fmla="*/ 289941 h 691991"/>
                <a:gd name="connsiteX82" fmla="*/ 625317 w 747617"/>
                <a:gd name="connsiteY82" fmla="*/ 285369 h 691991"/>
                <a:gd name="connsiteX83" fmla="*/ 611600 w 747617"/>
                <a:gd name="connsiteY83" fmla="*/ 264795 h 691991"/>
                <a:gd name="connsiteX84" fmla="*/ 594456 w 747617"/>
                <a:gd name="connsiteY84" fmla="*/ 267081 h 691991"/>
                <a:gd name="connsiteX85" fmla="*/ 561308 w 747617"/>
                <a:gd name="connsiteY85" fmla="*/ 294513 h 691991"/>
                <a:gd name="connsiteX86" fmla="*/ 525875 w 747617"/>
                <a:gd name="connsiteY86" fmla="*/ 281940 h 691991"/>
                <a:gd name="connsiteX87" fmla="*/ 453866 w 747617"/>
                <a:gd name="connsiteY87" fmla="*/ 311658 h 691991"/>
                <a:gd name="connsiteX88" fmla="*/ 447008 w 747617"/>
                <a:gd name="connsiteY88" fmla="*/ 339090 h 691991"/>
                <a:gd name="connsiteX89" fmla="*/ 420719 w 747617"/>
                <a:gd name="connsiteY89" fmla="*/ 341376 h 691991"/>
                <a:gd name="connsiteX90" fmla="*/ 409290 w 747617"/>
                <a:gd name="connsiteY90" fmla="*/ 357378 h 691991"/>
                <a:gd name="connsiteX91" fmla="*/ 417290 w 747617"/>
                <a:gd name="connsiteY91" fmla="*/ 392811 h 691991"/>
                <a:gd name="connsiteX92" fmla="*/ 405860 w 747617"/>
                <a:gd name="connsiteY92" fmla="*/ 405384 h 691991"/>
                <a:gd name="connsiteX93" fmla="*/ 413861 w 747617"/>
                <a:gd name="connsiteY93" fmla="*/ 443103 h 691991"/>
                <a:gd name="connsiteX94" fmla="*/ 449294 w 747617"/>
                <a:gd name="connsiteY94" fmla="*/ 471678 h 691991"/>
                <a:gd name="connsiteX95" fmla="*/ 437865 w 747617"/>
                <a:gd name="connsiteY95" fmla="*/ 489966 h 691991"/>
                <a:gd name="connsiteX96" fmla="*/ 441674 w 747617"/>
                <a:gd name="connsiteY96" fmla="*/ 516827 h 691991"/>
                <a:gd name="connsiteX97" fmla="*/ 441674 w 747617"/>
                <a:gd name="connsiteY97" fmla="*/ 516827 h 691991"/>
                <a:gd name="connsiteX98" fmla="*/ 411385 w 747617"/>
                <a:gd name="connsiteY98" fmla="*/ 535781 h 691991"/>
                <a:gd name="connsiteX99" fmla="*/ 445103 w 747617"/>
                <a:gd name="connsiteY99" fmla="*/ 569405 h 691991"/>
                <a:gd name="connsiteX100" fmla="*/ 413195 w 747617"/>
                <a:gd name="connsiteY100" fmla="*/ 610553 h 691991"/>
                <a:gd name="connsiteX101" fmla="*/ 419386 w 747617"/>
                <a:gd name="connsiteY101" fmla="*/ 649986 h 691991"/>
                <a:gd name="connsiteX102" fmla="*/ 368808 w 747617"/>
                <a:gd name="connsiteY102" fmla="*/ 689705 h 69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47617" h="691991">
                  <a:moveTo>
                    <a:pt x="353759" y="691991"/>
                  </a:moveTo>
                  <a:lnTo>
                    <a:pt x="319374" y="611410"/>
                  </a:lnTo>
                  <a:lnTo>
                    <a:pt x="297752" y="594265"/>
                  </a:lnTo>
                  <a:lnTo>
                    <a:pt x="181166" y="548545"/>
                  </a:lnTo>
                  <a:lnTo>
                    <a:pt x="148019" y="546259"/>
                  </a:lnTo>
                  <a:lnTo>
                    <a:pt x="111443" y="566833"/>
                  </a:lnTo>
                  <a:lnTo>
                    <a:pt x="98870" y="547402"/>
                  </a:lnTo>
                  <a:lnTo>
                    <a:pt x="46863" y="526828"/>
                  </a:lnTo>
                  <a:lnTo>
                    <a:pt x="46863" y="526828"/>
                  </a:lnTo>
                  <a:lnTo>
                    <a:pt x="48292" y="503682"/>
                  </a:lnTo>
                  <a:lnTo>
                    <a:pt x="35909" y="483775"/>
                  </a:lnTo>
                  <a:lnTo>
                    <a:pt x="48101" y="464153"/>
                  </a:lnTo>
                  <a:lnTo>
                    <a:pt x="28575" y="468821"/>
                  </a:lnTo>
                  <a:lnTo>
                    <a:pt x="0" y="431387"/>
                  </a:lnTo>
                  <a:lnTo>
                    <a:pt x="20193" y="434340"/>
                  </a:lnTo>
                  <a:lnTo>
                    <a:pt x="15430" y="392525"/>
                  </a:lnTo>
                  <a:lnTo>
                    <a:pt x="36100" y="388715"/>
                  </a:lnTo>
                  <a:lnTo>
                    <a:pt x="43910" y="377285"/>
                  </a:lnTo>
                  <a:lnTo>
                    <a:pt x="55816" y="387477"/>
                  </a:lnTo>
                  <a:lnTo>
                    <a:pt x="78677" y="381381"/>
                  </a:lnTo>
                  <a:lnTo>
                    <a:pt x="83344" y="366713"/>
                  </a:lnTo>
                  <a:lnTo>
                    <a:pt x="115729" y="381095"/>
                  </a:lnTo>
                  <a:lnTo>
                    <a:pt x="119729" y="374904"/>
                  </a:lnTo>
                  <a:lnTo>
                    <a:pt x="95536" y="360045"/>
                  </a:lnTo>
                  <a:lnTo>
                    <a:pt x="88297" y="326327"/>
                  </a:lnTo>
                  <a:lnTo>
                    <a:pt x="60770" y="323374"/>
                  </a:lnTo>
                  <a:lnTo>
                    <a:pt x="50197" y="305562"/>
                  </a:lnTo>
                  <a:lnTo>
                    <a:pt x="89725" y="245459"/>
                  </a:lnTo>
                  <a:lnTo>
                    <a:pt x="89725" y="218218"/>
                  </a:lnTo>
                  <a:lnTo>
                    <a:pt x="98298" y="207073"/>
                  </a:lnTo>
                  <a:lnTo>
                    <a:pt x="66961" y="171355"/>
                  </a:lnTo>
                  <a:lnTo>
                    <a:pt x="62008" y="120015"/>
                  </a:lnTo>
                  <a:lnTo>
                    <a:pt x="48863" y="117634"/>
                  </a:lnTo>
                  <a:lnTo>
                    <a:pt x="67437" y="98298"/>
                  </a:lnTo>
                  <a:lnTo>
                    <a:pt x="47816" y="62198"/>
                  </a:lnTo>
                  <a:lnTo>
                    <a:pt x="8477" y="52197"/>
                  </a:lnTo>
                  <a:lnTo>
                    <a:pt x="15716" y="22003"/>
                  </a:lnTo>
                  <a:lnTo>
                    <a:pt x="15716" y="22003"/>
                  </a:lnTo>
                  <a:lnTo>
                    <a:pt x="32671" y="0"/>
                  </a:lnTo>
                  <a:lnTo>
                    <a:pt x="63818" y="26384"/>
                  </a:lnTo>
                  <a:lnTo>
                    <a:pt x="119729" y="41910"/>
                  </a:lnTo>
                  <a:lnTo>
                    <a:pt x="126111" y="68675"/>
                  </a:lnTo>
                  <a:lnTo>
                    <a:pt x="150495" y="77724"/>
                  </a:lnTo>
                  <a:lnTo>
                    <a:pt x="157734" y="70676"/>
                  </a:lnTo>
                  <a:lnTo>
                    <a:pt x="152591" y="61055"/>
                  </a:lnTo>
                  <a:lnTo>
                    <a:pt x="200216" y="56579"/>
                  </a:lnTo>
                  <a:lnTo>
                    <a:pt x="256890" y="6382"/>
                  </a:lnTo>
                  <a:lnTo>
                    <a:pt x="258699" y="23431"/>
                  </a:lnTo>
                  <a:lnTo>
                    <a:pt x="245364" y="37243"/>
                  </a:lnTo>
                  <a:lnTo>
                    <a:pt x="255651" y="46387"/>
                  </a:lnTo>
                  <a:lnTo>
                    <a:pt x="256604" y="68389"/>
                  </a:lnTo>
                  <a:lnTo>
                    <a:pt x="233363" y="88011"/>
                  </a:lnTo>
                  <a:lnTo>
                    <a:pt x="238125" y="117634"/>
                  </a:lnTo>
                  <a:lnTo>
                    <a:pt x="253841" y="127349"/>
                  </a:lnTo>
                  <a:lnTo>
                    <a:pt x="290227" y="86582"/>
                  </a:lnTo>
                  <a:lnTo>
                    <a:pt x="295751" y="90392"/>
                  </a:lnTo>
                  <a:lnTo>
                    <a:pt x="362998" y="50768"/>
                  </a:lnTo>
                  <a:lnTo>
                    <a:pt x="381095" y="11144"/>
                  </a:lnTo>
                  <a:lnTo>
                    <a:pt x="415766" y="18479"/>
                  </a:lnTo>
                  <a:lnTo>
                    <a:pt x="427101" y="10573"/>
                  </a:lnTo>
                  <a:lnTo>
                    <a:pt x="439674" y="18193"/>
                  </a:lnTo>
                  <a:lnTo>
                    <a:pt x="437198" y="46958"/>
                  </a:lnTo>
                  <a:lnTo>
                    <a:pt x="459963" y="67437"/>
                  </a:lnTo>
                  <a:lnTo>
                    <a:pt x="485013" y="74200"/>
                  </a:lnTo>
                  <a:lnTo>
                    <a:pt x="499586" y="44577"/>
                  </a:lnTo>
                  <a:lnTo>
                    <a:pt x="527781" y="36957"/>
                  </a:lnTo>
                  <a:lnTo>
                    <a:pt x="551974" y="52769"/>
                  </a:lnTo>
                  <a:lnTo>
                    <a:pt x="550831" y="70104"/>
                  </a:lnTo>
                  <a:lnTo>
                    <a:pt x="562547" y="71628"/>
                  </a:lnTo>
                  <a:lnTo>
                    <a:pt x="559213" y="83344"/>
                  </a:lnTo>
                  <a:lnTo>
                    <a:pt x="583597" y="95060"/>
                  </a:lnTo>
                  <a:lnTo>
                    <a:pt x="587407" y="127063"/>
                  </a:lnTo>
                  <a:lnTo>
                    <a:pt x="657130" y="120015"/>
                  </a:lnTo>
                  <a:lnTo>
                    <a:pt x="657130" y="120015"/>
                  </a:lnTo>
                  <a:lnTo>
                    <a:pt x="658083" y="118681"/>
                  </a:lnTo>
                  <a:lnTo>
                    <a:pt x="658083" y="118681"/>
                  </a:lnTo>
                  <a:lnTo>
                    <a:pt x="696183" y="162020"/>
                  </a:lnTo>
                  <a:lnTo>
                    <a:pt x="703040" y="184880"/>
                  </a:lnTo>
                  <a:lnTo>
                    <a:pt x="747617" y="212312"/>
                  </a:lnTo>
                  <a:lnTo>
                    <a:pt x="733901" y="267081"/>
                  </a:lnTo>
                  <a:lnTo>
                    <a:pt x="655034" y="264795"/>
                  </a:lnTo>
                  <a:lnTo>
                    <a:pt x="644747" y="289941"/>
                  </a:lnTo>
                  <a:lnTo>
                    <a:pt x="625317" y="285369"/>
                  </a:lnTo>
                  <a:lnTo>
                    <a:pt x="611600" y="264795"/>
                  </a:lnTo>
                  <a:lnTo>
                    <a:pt x="594456" y="267081"/>
                  </a:lnTo>
                  <a:lnTo>
                    <a:pt x="561308" y="294513"/>
                  </a:lnTo>
                  <a:lnTo>
                    <a:pt x="525875" y="281940"/>
                  </a:lnTo>
                  <a:lnTo>
                    <a:pt x="453866" y="311658"/>
                  </a:lnTo>
                  <a:lnTo>
                    <a:pt x="447008" y="339090"/>
                  </a:lnTo>
                  <a:lnTo>
                    <a:pt x="420719" y="341376"/>
                  </a:lnTo>
                  <a:lnTo>
                    <a:pt x="409290" y="357378"/>
                  </a:lnTo>
                  <a:lnTo>
                    <a:pt x="417290" y="392811"/>
                  </a:lnTo>
                  <a:lnTo>
                    <a:pt x="405860" y="405384"/>
                  </a:lnTo>
                  <a:lnTo>
                    <a:pt x="413861" y="443103"/>
                  </a:lnTo>
                  <a:lnTo>
                    <a:pt x="449294" y="471678"/>
                  </a:lnTo>
                  <a:lnTo>
                    <a:pt x="437865" y="489966"/>
                  </a:lnTo>
                  <a:lnTo>
                    <a:pt x="441674" y="516827"/>
                  </a:lnTo>
                  <a:lnTo>
                    <a:pt x="441674" y="516827"/>
                  </a:lnTo>
                  <a:lnTo>
                    <a:pt x="411385" y="535781"/>
                  </a:lnTo>
                  <a:lnTo>
                    <a:pt x="445103" y="569405"/>
                  </a:lnTo>
                  <a:lnTo>
                    <a:pt x="413195" y="610553"/>
                  </a:lnTo>
                  <a:lnTo>
                    <a:pt x="419386" y="649986"/>
                  </a:lnTo>
                  <a:lnTo>
                    <a:pt x="368808" y="6897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E4287BF-1AC2-8D75-2F6B-7E5FD1A008A5}"/>
                </a:ext>
              </a:extLst>
            </p:cNvPr>
            <p:cNvSpPr/>
            <p:nvPr/>
          </p:nvSpPr>
          <p:spPr>
            <a:xfrm>
              <a:off x="8854725" y="3989260"/>
              <a:ext cx="650366" cy="402812"/>
            </a:xfrm>
            <a:custGeom>
              <a:avLst/>
              <a:gdLst>
                <a:gd name="connsiteX0" fmla="*/ 300418 w 650366"/>
                <a:gd name="connsiteY0" fmla="*/ 402812 h 402812"/>
                <a:gd name="connsiteX1" fmla="*/ 271843 w 650366"/>
                <a:gd name="connsiteY1" fmla="*/ 381095 h 402812"/>
                <a:gd name="connsiteX2" fmla="*/ 248984 w 650366"/>
                <a:gd name="connsiteY2" fmla="*/ 376523 h 402812"/>
                <a:gd name="connsiteX3" fmla="*/ 248984 w 650366"/>
                <a:gd name="connsiteY3" fmla="*/ 376523 h 402812"/>
                <a:gd name="connsiteX4" fmla="*/ 234125 w 650366"/>
                <a:gd name="connsiteY4" fmla="*/ 382333 h 402812"/>
                <a:gd name="connsiteX5" fmla="*/ 234125 w 650366"/>
                <a:gd name="connsiteY5" fmla="*/ 382333 h 402812"/>
                <a:gd name="connsiteX6" fmla="*/ 199549 w 650366"/>
                <a:gd name="connsiteY6" fmla="*/ 325469 h 402812"/>
                <a:gd name="connsiteX7" fmla="*/ 147542 w 650366"/>
                <a:gd name="connsiteY7" fmla="*/ 274225 h 402812"/>
                <a:gd name="connsiteX8" fmla="*/ 75152 w 650366"/>
                <a:gd name="connsiteY8" fmla="*/ 254222 h 402812"/>
                <a:gd name="connsiteX9" fmla="*/ 49435 w 650366"/>
                <a:gd name="connsiteY9" fmla="*/ 237077 h 402812"/>
                <a:gd name="connsiteX10" fmla="*/ 35147 w 650366"/>
                <a:gd name="connsiteY10" fmla="*/ 218027 h 402812"/>
                <a:gd name="connsiteX11" fmla="*/ 39910 w 650366"/>
                <a:gd name="connsiteY11" fmla="*/ 186690 h 402812"/>
                <a:gd name="connsiteX12" fmla="*/ 32290 w 650366"/>
                <a:gd name="connsiteY12" fmla="*/ 162878 h 402812"/>
                <a:gd name="connsiteX13" fmla="*/ 0 w 650366"/>
                <a:gd name="connsiteY13" fmla="*/ 135255 h 402812"/>
                <a:gd name="connsiteX14" fmla="*/ 0 w 650366"/>
                <a:gd name="connsiteY14" fmla="*/ 135255 h 402812"/>
                <a:gd name="connsiteX15" fmla="*/ 23717 w 650366"/>
                <a:gd name="connsiteY15" fmla="*/ 108585 h 402812"/>
                <a:gd name="connsiteX16" fmla="*/ 73247 w 650366"/>
                <a:gd name="connsiteY16" fmla="*/ 80963 h 402812"/>
                <a:gd name="connsiteX17" fmla="*/ 101822 w 650366"/>
                <a:gd name="connsiteY17" fmla="*/ 96203 h 402812"/>
                <a:gd name="connsiteX18" fmla="*/ 101822 w 650366"/>
                <a:gd name="connsiteY18" fmla="*/ 96203 h 402812"/>
                <a:gd name="connsiteX19" fmla="*/ 116110 w 650366"/>
                <a:gd name="connsiteY19" fmla="*/ 156210 h 402812"/>
                <a:gd name="connsiteX20" fmla="*/ 158019 w 650366"/>
                <a:gd name="connsiteY20" fmla="*/ 180975 h 402812"/>
                <a:gd name="connsiteX21" fmla="*/ 221837 w 650366"/>
                <a:gd name="connsiteY21" fmla="*/ 200025 h 402812"/>
                <a:gd name="connsiteX22" fmla="*/ 243744 w 650366"/>
                <a:gd name="connsiteY22" fmla="*/ 198120 h 402812"/>
                <a:gd name="connsiteX23" fmla="*/ 292322 w 650366"/>
                <a:gd name="connsiteY23" fmla="*/ 127635 h 402812"/>
                <a:gd name="connsiteX24" fmla="*/ 314230 w 650366"/>
                <a:gd name="connsiteY24" fmla="*/ 110490 h 402812"/>
                <a:gd name="connsiteX25" fmla="*/ 344710 w 650366"/>
                <a:gd name="connsiteY25" fmla="*/ 123825 h 402812"/>
                <a:gd name="connsiteX26" fmla="*/ 399002 w 650366"/>
                <a:gd name="connsiteY26" fmla="*/ 89535 h 402812"/>
                <a:gd name="connsiteX27" fmla="*/ 461867 w 650366"/>
                <a:gd name="connsiteY27" fmla="*/ 77153 h 402812"/>
                <a:gd name="connsiteX28" fmla="*/ 468535 w 650366"/>
                <a:gd name="connsiteY28" fmla="*/ 55245 h 402812"/>
                <a:gd name="connsiteX29" fmla="*/ 521779 w 650366"/>
                <a:gd name="connsiteY29" fmla="*/ 0 h 402812"/>
                <a:gd name="connsiteX30" fmla="*/ 521779 w 650366"/>
                <a:gd name="connsiteY30" fmla="*/ 0 h 402812"/>
                <a:gd name="connsiteX31" fmla="*/ 554164 w 650366"/>
                <a:gd name="connsiteY31" fmla="*/ 11430 h 402812"/>
                <a:gd name="connsiteX32" fmla="*/ 531304 w 650366"/>
                <a:gd name="connsiteY32" fmla="*/ 55245 h 402812"/>
                <a:gd name="connsiteX33" fmla="*/ 547497 w 650366"/>
                <a:gd name="connsiteY33" fmla="*/ 68580 h 402812"/>
                <a:gd name="connsiteX34" fmla="*/ 588454 w 650366"/>
                <a:gd name="connsiteY34" fmla="*/ 44767 h 402812"/>
                <a:gd name="connsiteX35" fmla="*/ 613220 w 650366"/>
                <a:gd name="connsiteY35" fmla="*/ 43815 h 402812"/>
                <a:gd name="connsiteX36" fmla="*/ 624650 w 650366"/>
                <a:gd name="connsiteY36" fmla="*/ 57150 h 402812"/>
                <a:gd name="connsiteX37" fmla="*/ 628459 w 650366"/>
                <a:gd name="connsiteY37" fmla="*/ 86678 h 402812"/>
                <a:gd name="connsiteX38" fmla="*/ 650367 w 650366"/>
                <a:gd name="connsiteY38" fmla="*/ 106680 h 402812"/>
                <a:gd name="connsiteX39" fmla="*/ 650367 w 650366"/>
                <a:gd name="connsiteY39" fmla="*/ 106680 h 402812"/>
                <a:gd name="connsiteX40" fmla="*/ 640842 w 650366"/>
                <a:gd name="connsiteY40" fmla="*/ 120967 h 402812"/>
                <a:gd name="connsiteX41" fmla="*/ 623697 w 650366"/>
                <a:gd name="connsiteY41" fmla="*/ 125730 h 402812"/>
                <a:gd name="connsiteX42" fmla="*/ 597979 w 650366"/>
                <a:gd name="connsiteY42" fmla="*/ 97155 h 402812"/>
                <a:gd name="connsiteX43" fmla="*/ 585597 w 650366"/>
                <a:gd name="connsiteY43" fmla="*/ 96203 h 402812"/>
                <a:gd name="connsiteX44" fmla="*/ 544639 w 650366"/>
                <a:gd name="connsiteY44" fmla="*/ 147638 h 402812"/>
                <a:gd name="connsiteX45" fmla="*/ 569404 w 650366"/>
                <a:gd name="connsiteY45" fmla="*/ 230410 h 402812"/>
                <a:gd name="connsiteX46" fmla="*/ 564642 w 650366"/>
                <a:gd name="connsiteY46" fmla="*/ 268510 h 402812"/>
                <a:gd name="connsiteX47" fmla="*/ 533209 w 650366"/>
                <a:gd name="connsiteY47" fmla="*/ 280892 h 402812"/>
                <a:gd name="connsiteX48" fmla="*/ 433292 w 650366"/>
                <a:gd name="connsiteY48" fmla="*/ 281845 h 402812"/>
                <a:gd name="connsiteX49" fmla="*/ 409480 w 650366"/>
                <a:gd name="connsiteY49" fmla="*/ 293275 h 402812"/>
                <a:gd name="connsiteX50" fmla="*/ 358044 w 650366"/>
                <a:gd name="connsiteY50" fmla="*/ 296132 h 402812"/>
                <a:gd name="connsiteX51" fmla="*/ 341852 w 650366"/>
                <a:gd name="connsiteY51" fmla="*/ 312325 h 402812"/>
                <a:gd name="connsiteX52" fmla="*/ 340900 w 650366"/>
                <a:gd name="connsiteY52" fmla="*/ 329470 h 402812"/>
                <a:gd name="connsiteX53" fmla="*/ 359950 w 650366"/>
                <a:gd name="connsiteY53" fmla="*/ 358045 h 402812"/>
                <a:gd name="connsiteX54" fmla="*/ 349472 w 650366"/>
                <a:gd name="connsiteY54" fmla="*/ 374237 h 402812"/>
                <a:gd name="connsiteX55" fmla="*/ 328517 w 650366"/>
                <a:gd name="connsiteY55" fmla="*/ 378047 h 40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650366" h="402812">
                  <a:moveTo>
                    <a:pt x="300418" y="402812"/>
                  </a:moveTo>
                  <a:lnTo>
                    <a:pt x="271843" y="381095"/>
                  </a:lnTo>
                  <a:lnTo>
                    <a:pt x="248984" y="376523"/>
                  </a:lnTo>
                  <a:lnTo>
                    <a:pt x="248984" y="376523"/>
                  </a:lnTo>
                  <a:lnTo>
                    <a:pt x="234125" y="382333"/>
                  </a:lnTo>
                  <a:lnTo>
                    <a:pt x="234125" y="382333"/>
                  </a:lnTo>
                  <a:lnTo>
                    <a:pt x="199549" y="325469"/>
                  </a:lnTo>
                  <a:lnTo>
                    <a:pt x="147542" y="274225"/>
                  </a:lnTo>
                  <a:lnTo>
                    <a:pt x="75152" y="254222"/>
                  </a:lnTo>
                  <a:lnTo>
                    <a:pt x="49435" y="237077"/>
                  </a:lnTo>
                  <a:lnTo>
                    <a:pt x="35147" y="218027"/>
                  </a:lnTo>
                  <a:lnTo>
                    <a:pt x="39910" y="186690"/>
                  </a:lnTo>
                  <a:lnTo>
                    <a:pt x="32290" y="162878"/>
                  </a:lnTo>
                  <a:lnTo>
                    <a:pt x="0" y="135255"/>
                  </a:lnTo>
                  <a:lnTo>
                    <a:pt x="0" y="135255"/>
                  </a:lnTo>
                  <a:lnTo>
                    <a:pt x="23717" y="108585"/>
                  </a:lnTo>
                  <a:lnTo>
                    <a:pt x="73247" y="80963"/>
                  </a:lnTo>
                  <a:lnTo>
                    <a:pt x="101822" y="96203"/>
                  </a:lnTo>
                  <a:lnTo>
                    <a:pt x="101822" y="96203"/>
                  </a:lnTo>
                  <a:lnTo>
                    <a:pt x="116110" y="156210"/>
                  </a:lnTo>
                  <a:lnTo>
                    <a:pt x="158019" y="180975"/>
                  </a:lnTo>
                  <a:lnTo>
                    <a:pt x="221837" y="200025"/>
                  </a:lnTo>
                  <a:lnTo>
                    <a:pt x="243744" y="198120"/>
                  </a:lnTo>
                  <a:lnTo>
                    <a:pt x="292322" y="127635"/>
                  </a:lnTo>
                  <a:lnTo>
                    <a:pt x="314230" y="110490"/>
                  </a:lnTo>
                  <a:lnTo>
                    <a:pt x="344710" y="123825"/>
                  </a:lnTo>
                  <a:lnTo>
                    <a:pt x="399002" y="89535"/>
                  </a:lnTo>
                  <a:lnTo>
                    <a:pt x="461867" y="77153"/>
                  </a:lnTo>
                  <a:lnTo>
                    <a:pt x="468535" y="55245"/>
                  </a:lnTo>
                  <a:lnTo>
                    <a:pt x="521779" y="0"/>
                  </a:lnTo>
                  <a:lnTo>
                    <a:pt x="521779" y="0"/>
                  </a:lnTo>
                  <a:lnTo>
                    <a:pt x="554164" y="11430"/>
                  </a:lnTo>
                  <a:lnTo>
                    <a:pt x="531304" y="55245"/>
                  </a:lnTo>
                  <a:lnTo>
                    <a:pt x="547497" y="68580"/>
                  </a:lnTo>
                  <a:lnTo>
                    <a:pt x="588454" y="44767"/>
                  </a:lnTo>
                  <a:lnTo>
                    <a:pt x="613220" y="43815"/>
                  </a:lnTo>
                  <a:lnTo>
                    <a:pt x="624650" y="57150"/>
                  </a:lnTo>
                  <a:lnTo>
                    <a:pt x="628459" y="86678"/>
                  </a:lnTo>
                  <a:lnTo>
                    <a:pt x="650367" y="106680"/>
                  </a:lnTo>
                  <a:lnTo>
                    <a:pt x="650367" y="106680"/>
                  </a:lnTo>
                  <a:lnTo>
                    <a:pt x="640842" y="120967"/>
                  </a:lnTo>
                  <a:lnTo>
                    <a:pt x="623697" y="125730"/>
                  </a:lnTo>
                  <a:lnTo>
                    <a:pt x="597979" y="97155"/>
                  </a:lnTo>
                  <a:lnTo>
                    <a:pt x="585597" y="96203"/>
                  </a:lnTo>
                  <a:lnTo>
                    <a:pt x="544639" y="147638"/>
                  </a:lnTo>
                  <a:lnTo>
                    <a:pt x="569404" y="230410"/>
                  </a:lnTo>
                  <a:lnTo>
                    <a:pt x="564642" y="268510"/>
                  </a:lnTo>
                  <a:lnTo>
                    <a:pt x="533209" y="280892"/>
                  </a:lnTo>
                  <a:lnTo>
                    <a:pt x="433292" y="281845"/>
                  </a:lnTo>
                  <a:lnTo>
                    <a:pt x="409480" y="293275"/>
                  </a:lnTo>
                  <a:lnTo>
                    <a:pt x="358044" y="296132"/>
                  </a:lnTo>
                  <a:lnTo>
                    <a:pt x="341852" y="312325"/>
                  </a:lnTo>
                  <a:lnTo>
                    <a:pt x="340900" y="329470"/>
                  </a:lnTo>
                  <a:lnTo>
                    <a:pt x="359950" y="358045"/>
                  </a:lnTo>
                  <a:lnTo>
                    <a:pt x="349472" y="374237"/>
                  </a:lnTo>
                  <a:lnTo>
                    <a:pt x="328517" y="3780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E55187EC-B1CD-3DC9-CA61-8B48EF26D296}"/>
                </a:ext>
              </a:extLst>
            </p:cNvPr>
            <p:cNvSpPr/>
            <p:nvPr/>
          </p:nvSpPr>
          <p:spPr>
            <a:xfrm>
              <a:off x="3805999" y="5219890"/>
              <a:ext cx="665988" cy="1029461"/>
            </a:xfrm>
            <a:custGeom>
              <a:avLst/>
              <a:gdLst>
                <a:gd name="connsiteX0" fmla="*/ 520922 w 665988"/>
                <a:gd name="connsiteY0" fmla="*/ 451200 h 1029461"/>
                <a:gd name="connsiteX1" fmla="*/ 518636 w 665988"/>
                <a:gd name="connsiteY1" fmla="*/ 531209 h 1029461"/>
                <a:gd name="connsiteX2" fmla="*/ 564356 w 665988"/>
                <a:gd name="connsiteY2" fmla="*/ 531209 h 1029461"/>
                <a:gd name="connsiteX3" fmla="*/ 587121 w 665988"/>
                <a:gd name="connsiteY3" fmla="*/ 552926 h 1029461"/>
                <a:gd name="connsiteX4" fmla="*/ 583692 w 665988"/>
                <a:gd name="connsiteY4" fmla="*/ 622650 h 1029461"/>
                <a:gd name="connsiteX5" fmla="*/ 643128 w 665988"/>
                <a:gd name="connsiteY5" fmla="*/ 704946 h 1029461"/>
                <a:gd name="connsiteX6" fmla="*/ 639699 w 665988"/>
                <a:gd name="connsiteY6" fmla="*/ 731234 h 1029461"/>
                <a:gd name="connsiteX7" fmla="*/ 661416 w 665988"/>
                <a:gd name="connsiteY7" fmla="*/ 754094 h 1029461"/>
                <a:gd name="connsiteX8" fmla="*/ 665988 w 665988"/>
                <a:gd name="connsiteY8" fmla="*/ 788384 h 1029461"/>
                <a:gd name="connsiteX9" fmla="*/ 640842 w 665988"/>
                <a:gd name="connsiteY9" fmla="*/ 926592 h 1029461"/>
                <a:gd name="connsiteX10" fmla="*/ 585978 w 665988"/>
                <a:gd name="connsiteY10" fmla="*/ 1016889 h 1029461"/>
                <a:gd name="connsiteX11" fmla="*/ 585978 w 665988"/>
                <a:gd name="connsiteY11" fmla="*/ 1016889 h 1029461"/>
                <a:gd name="connsiteX12" fmla="*/ 496919 w 665988"/>
                <a:gd name="connsiteY12" fmla="*/ 1027176 h 1029461"/>
                <a:gd name="connsiteX13" fmla="*/ 426053 w 665988"/>
                <a:gd name="connsiteY13" fmla="*/ 1018032 h 1029461"/>
                <a:gd name="connsiteX14" fmla="*/ 407765 w 665988"/>
                <a:gd name="connsiteY14" fmla="*/ 1029462 h 1029461"/>
                <a:gd name="connsiteX15" fmla="*/ 386048 w 665988"/>
                <a:gd name="connsiteY15" fmla="*/ 1022604 h 1029461"/>
                <a:gd name="connsiteX16" fmla="*/ 340328 w 665988"/>
                <a:gd name="connsiteY16" fmla="*/ 952881 h 1029461"/>
                <a:gd name="connsiteX17" fmla="*/ 340328 w 665988"/>
                <a:gd name="connsiteY17" fmla="*/ 952881 h 1029461"/>
                <a:gd name="connsiteX18" fmla="*/ 331184 w 665988"/>
                <a:gd name="connsiteY18" fmla="*/ 838581 h 1029461"/>
                <a:gd name="connsiteX19" fmla="*/ 322040 w 665988"/>
                <a:gd name="connsiteY19" fmla="*/ 821532 h 1029461"/>
                <a:gd name="connsiteX20" fmla="*/ 324326 w 665988"/>
                <a:gd name="connsiteY20" fmla="*/ 764382 h 1029461"/>
                <a:gd name="connsiteX21" fmla="*/ 312896 w 665988"/>
                <a:gd name="connsiteY21" fmla="*/ 731234 h 1029461"/>
                <a:gd name="connsiteX22" fmla="*/ 282035 w 665988"/>
                <a:gd name="connsiteY22" fmla="*/ 722091 h 1029461"/>
                <a:gd name="connsiteX23" fmla="*/ 242030 w 665988"/>
                <a:gd name="connsiteY23" fmla="*/ 751809 h 1029461"/>
                <a:gd name="connsiteX24" fmla="*/ 215741 w 665988"/>
                <a:gd name="connsiteY24" fmla="*/ 741521 h 1029461"/>
                <a:gd name="connsiteX25" fmla="*/ 187166 w 665988"/>
                <a:gd name="connsiteY25" fmla="*/ 709517 h 1029461"/>
                <a:gd name="connsiteX26" fmla="*/ 173450 w 665988"/>
                <a:gd name="connsiteY26" fmla="*/ 533495 h 1029461"/>
                <a:gd name="connsiteX27" fmla="*/ 120872 w 665988"/>
                <a:gd name="connsiteY27" fmla="*/ 555212 h 1029461"/>
                <a:gd name="connsiteX28" fmla="*/ 55816 w 665988"/>
                <a:gd name="connsiteY28" fmla="*/ 555975 h 1029461"/>
                <a:gd name="connsiteX29" fmla="*/ 55816 w 665988"/>
                <a:gd name="connsiteY29" fmla="*/ 555975 h 1029461"/>
                <a:gd name="connsiteX30" fmla="*/ 57722 w 665988"/>
                <a:gd name="connsiteY30" fmla="*/ 553879 h 1029461"/>
                <a:gd name="connsiteX31" fmla="*/ 57722 w 665988"/>
                <a:gd name="connsiteY31" fmla="*/ 553879 h 1029461"/>
                <a:gd name="connsiteX32" fmla="*/ 55816 w 665988"/>
                <a:gd name="connsiteY32" fmla="*/ 494919 h 1029461"/>
                <a:gd name="connsiteX33" fmla="*/ 82487 w 665988"/>
                <a:gd name="connsiteY33" fmla="*/ 444437 h 1029461"/>
                <a:gd name="connsiteX34" fmla="*/ 135350 w 665988"/>
                <a:gd name="connsiteY34" fmla="*/ 410146 h 1029461"/>
                <a:gd name="connsiteX35" fmla="*/ 135350 w 665988"/>
                <a:gd name="connsiteY35" fmla="*/ 319183 h 1029461"/>
                <a:gd name="connsiteX36" fmla="*/ 113443 w 665988"/>
                <a:gd name="connsiteY36" fmla="*/ 319183 h 1029461"/>
                <a:gd name="connsiteX37" fmla="*/ 98203 w 665988"/>
                <a:gd name="connsiteY37" fmla="*/ 329660 h 1029461"/>
                <a:gd name="connsiteX38" fmla="*/ 84392 w 665988"/>
                <a:gd name="connsiteY38" fmla="*/ 320135 h 1029461"/>
                <a:gd name="connsiteX39" fmla="*/ 72009 w 665988"/>
                <a:gd name="connsiteY39" fmla="*/ 252317 h 1029461"/>
                <a:gd name="connsiteX40" fmla="*/ 82963 w 665988"/>
                <a:gd name="connsiteY40" fmla="*/ 240887 h 1029461"/>
                <a:gd name="connsiteX41" fmla="*/ 85344 w 665988"/>
                <a:gd name="connsiteY41" fmla="*/ 213265 h 1029461"/>
                <a:gd name="connsiteX42" fmla="*/ 43910 w 665988"/>
                <a:gd name="connsiteY42" fmla="*/ 213265 h 1029461"/>
                <a:gd name="connsiteX43" fmla="*/ 0 w 665988"/>
                <a:gd name="connsiteY43" fmla="*/ 199454 h 1029461"/>
                <a:gd name="connsiteX44" fmla="*/ 0 w 665988"/>
                <a:gd name="connsiteY44" fmla="*/ 199454 h 1029461"/>
                <a:gd name="connsiteX45" fmla="*/ 18860 w 665988"/>
                <a:gd name="connsiteY45" fmla="*/ 133160 h 1029461"/>
                <a:gd name="connsiteX46" fmla="*/ 18860 w 665988"/>
                <a:gd name="connsiteY46" fmla="*/ 133160 h 1029461"/>
                <a:gd name="connsiteX47" fmla="*/ 36385 w 665988"/>
                <a:gd name="connsiteY47" fmla="*/ 133731 h 1029461"/>
                <a:gd name="connsiteX48" fmla="*/ 72866 w 665988"/>
                <a:gd name="connsiteY48" fmla="*/ 160020 h 1029461"/>
                <a:gd name="connsiteX49" fmla="*/ 152876 w 665988"/>
                <a:gd name="connsiteY49" fmla="*/ 153162 h 1029461"/>
                <a:gd name="connsiteX50" fmla="*/ 149447 w 665988"/>
                <a:gd name="connsiteY50" fmla="*/ 52578 h 1029461"/>
                <a:gd name="connsiteX51" fmla="*/ 183737 w 665988"/>
                <a:gd name="connsiteY51" fmla="*/ 0 h 1029461"/>
                <a:gd name="connsiteX52" fmla="*/ 220789 w 665988"/>
                <a:gd name="connsiteY52" fmla="*/ 28289 h 1029461"/>
                <a:gd name="connsiteX53" fmla="*/ 233648 w 665988"/>
                <a:gd name="connsiteY53" fmla="*/ 63056 h 1029461"/>
                <a:gd name="connsiteX54" fmla="*/ 272701 w 665988"/>
                <a:gd name="connsiteY54" fmla="*/ 100203 h 1029461"/>
                <a:gd name="connsiteX55" fmla="*/ 303657 w 665988"/>
                <a:gd name="connsiteY55" fmla="*/ 82582 h 1029461"/>
                <a:gd name="connsiteX56" fmla="*/ 352711 w 665988"/>
                <a:gd name="connsiteY56" fmla="*/ 79724 h 1029461"/>
                <a:gd name="connsiteX57" fmla="*/ 352711 w 665988"/>
                <a:gd name="connsiteY57" fmla="*/ 79724 h 1029461"/>
                <a:gd name="connsiteX58" fmla="*/ 376904 w 665988"/>
                <a:gd name="connsiteY58" fmla="*/ 117538 h 1029461"/>
                <a:gd name="connsiteX59" fmla="*/ 379190 w 665988"/>
                <a:gd name="connsiteY59" fmla="*/ 146113 h 1029461"/>
                <a:gd name="connsiteX60" fmla="*/ 405479 w 665988"/>
                <a:gd name="connsiteY60" fmla="*/ 186119 h 1029461"/>
                <a:gd name="connsiteX61" fmla="*/ 407765 w 665988"/>
                <a:gd name="connsiteY61" fmla="*/ 220409 h 1029461"/>
                <a:gd name="connsiteX62" fmla="*/ 373475 w 665988"/>
                <a:gd name="connsiteY62" fmla="*/ 264986 h 1029461"/>
                <a:gd name="connsiteX63" fmla="*/ 367760 w 665988"/>
                <a:gd name="connsiteY63" fmla="*/ 292418 h 1029461"/>
                <a:gd name="connsiteX64" fmla="*/ 375761 w 665988"/>
                <a:gd name="connsiteY64" fmla="*/ 314135 h 1029461"/>
                <a:gd name="connsiteX65" fmla="*/ 370046 w 665988"/>
                <a:gd name="connsiteY65" fmla="*/ 364331 h 1029461"/>
                <a:gd name="connsiteX66" fmla="*/ 390620 w 665988"/>
                <a:gd name="connsiteY66" fmla="*/ 370046 h 1029461"/>
                <a:gd name="connsiteX67" fmla="*/ 392906 w 665988"/>
                <a:gd name="connsiteY67" fmla="*/ 382619 h 1029461"/>
                <a:gd name="connsiteX68" fmla="*/ 370046 w 665988"/>
                <a:gd name="connsiteY68" fmla="*/ 408908 h 1029461"/>
                <a:gd name="connsiteX69" fmla="*/ 381476 w 665988"/>
                <a:gd name="connsiteY69" fmla="*/ 423767 h 1029461"/>
                <a:gd name="connsiteX70" fmla="*/ 406622 w 665988"/>
                <a:gd name="connsiteY70" fmla="*/ 423767 h 1029461"/>
                <a:gd name="connsiteX71" fmla="*/ 486632 w 665988"/>
                <a:gd name="connsiteY71" fmla="*/ 399764 h 1029461"/>
                <a:gd name="connsiteX72" fmla="*/ 507206 w 665988"/>
                <a:gd name="connsiteY72" fmla="*/ 404336 h 1029461"/>
                <a:gd name="connsiteX73" fmla="*/ 522065 w 665988"/>
                <a:gd name="connsiteY73" fmla="*/ 422625 h 102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665988" h="1029461">
                  <a:moveTo>
                    <a:pt x="520922" y="451200"/>
                  </a:moveTo>
                  <a:lnTo>
                    <a:pt x="518636" y="531209"/>
                  </a:lnTo>
                  <a:lnTo>
                    <a:pt x="564356" y="531209"/>
                  </a:lnTo>
                  <a:lnTo>
                    <a:pt x="587121" y="552926"/>
                  </a:lnTo>
                  <a:lnTo>
                    <a:pt x="583692" y="622650"/>
                  </a:lnTo>
                  <a:lnTo>
                    <a:pt x="643128" y="704946"/>
                  </a:lnTo>
                  <a:lnTo>
                    <a:pt x="639699" y="731234"/>
                  </a:lnTo>
                  <a:lnTo>
                    <a:pt x="661416" y="754094"/>
                  </a:lnTo>
                  <a:lnTo>
                    <a:pt x="665988" y="788384"/>
                  </a:lnTo>
                  <a:lnTo>
                    <a:pt x="640842" y="926592"/>
                  </a:lnTo>
                  <a:lnTo>
                    <a:pt x="585978" y="1016889"/>
                  </a:lnTo>
                  <a:lnTo>
                    <a:pt x="585978" y="1016889"/>
                  </a:lnTo>
                  <a:lnTo>
                    <a:pt x="496919" y="1027176"/>
                  </a:lnTo>
                  <a:lnTo>
                    <a:pt x="426053" y="1018032"/>
                  </a:lnTo>
                  <a:lnTo>
                    <a:pt x="407765" y="1029462"/>
                  </a:lnTo>
                  <a:lnTo>
                    <a:pt x="386048" y="1022604"/>
                  </a:lnTo>
                  <a:lnTo>
                    <a:pt x="340328" y="952881"/>
                  </a:lnTo>
                  <a:lnTo>
                    <a:pt x="340328" y="952881"/>
                  </a:lnTo>
                  <a:lnTo>
                    <a:pt x="331184" y="838581"/>
                  </a:lnTo>
                  <a:lnTo>
                    <a:pt x="322040" y="821532"/>
                  </a:lnTo>
                  <a:lnTo>
                    <a:pt x="324326" y="764382"/>
                  </a:lnTo>
                  <a:lnTo>
                    <a:pt x="312896" y="731234"/>
                  </a:lnTo>
                  <a:lnTo>
                    <a:pt x="282035" y="722091"/>
                  </a:lnTo>
                  <a:lnTo>
                    <a:pt x="242030" y="751809"/>
                  </a:lnTo>
                  <a:lnTo>
                    <a:pt x="215741" y="741521"/>
                  </a:lnTo>
                  <a:lnTo>
                    <a:pt x="187166" y="709517"/>
                  </a:lnTo>
                  <a:lnTo>
                    <a:pt x="173450" y="533495"/>
                  </a:lnTo>
                  <a:lnTo>
                    <a:pt x="120872" y="555212"/>
                  </a:lnTo>
                  <a:lnTo>
                    <a:pt x="55816" y="555975"/>
                  </a:lnTo>
                  <a:lnTo>
                    <a:pt x="55816" y="555975"/>
                  </a:lnTo>
                  <a:lnTo>
                    <a:pt x="57722" y="553879"/>
                  </a:lnTo>
                  <a:lnTo>
                    <a:pt x="57722" y="553879"/>
                  </a:lnTo>
                  <a:lnTo>
                    <a:pt x="55816" y="494919"/>
                  </a:lnTo>
                  <a:lnTo>
                    <a:pt x="82487" y="444437"/>
                  </a:lnTo>
                  <a:lnTo>
                    <a:pt x="135350" y="410146"/>
                  </a:lnTo>
                  <a:lnTo>
                    <a:pt x="135350" y="319183"/>
                  </a:lnTo>
                  <a:lnTo>
                    <a:pt x="113443" y="319183"/>
                  </a:lnTo>
                  <a:lnTo>
                    <a:pt x="98203" y="329660"/>
                  </a:lnTo>
                  <a:lnTo>
                    <a:pt x="84392" y="320135"/>
                  </a:lnTo>
                  <a:lnTo>
                    <a:pt x="72009" y="252317"/>
                  </a:lnTo>
                  <a:lnTo>
                    <a:pt x="82963" y="240887"/>
                  </a:lnTo>
                  <a:lnTo>
                    <a:pt x="85344" y="213265"/>
                  </a:lnTo>
                  <a:lnTo>
                    <a:pt x="43910" y="213265"/>
                  </a:lnTo>
                  <a:lnTo>
                    <a:pt x="0" y="199454"/>
                  </a:lnTo>
                  <a:lnTo>
                    <a:pt x="0" y="199454"/>
                  </a:lnTo>
                  <a:lnTo>
                    <a:pt x="18860" y="133160"/>
                  </a:lnTo>
                  <a:lnTo>
                    <a:pt x="18860" y="133160"/>
                  </a:lnTo>
                  <a:lnTo>
                    <a:pt x="36385" y="133731"/>
                  </a:lnTo>
                  <a:lnTo>
                    <a:pt x="72866" y="160020"/>
                  </a:lnTo>
                  <a:lnTo>
                    <a:pt x="152876" y="153162"/>
                  </a:lnTo>
                  <a:lnTo>
                    <a:pt x="149447" y="52578"/>
                  </a:lnTo>
                  <a:lnTo>
                    <a:pt x="183737" y="0"/>
                  </a:lnTo>
                  <a:lnTo>
                    <a:pt x="220789" y="28289"/>
                  </a:lnTo>
                  <a:lnTo>
                    <a:pt x="233648" y="63056"/>
                  </a:lnTo>
                  <a:lnTo>
                    <a:pt x="272701" y="100203"/>
                  </a:lnTo>
                  <a:lnTo>
                    <a:pt x="303657" y="82582"/>
                  </a:lnTo>
                  <a:lnTo>
                    <a:pt x="352711" y="79724"/>
                  </a:lnTo>
                  <a:lnTo>
                    <a:pt x="352711" y="79724"/>
                  </a:lnTo>
                  <a:lnTo>
                    <a:pt x="376904" y="117538"/>
                  </a:lnTo>
                  <a:lnTo>
                    <a:pt x="379190" y="146113"/>
                  </a:lnTo>
                  <a:lnTo>
                    <a:pt x="405479" y="186119"/>
                  </a:lnTo>
                  <a:lnTo>
                    <a:pt x="407765" y="220409"/>
                  </a:lnTo>
                  <a:lnTo>
                    <a:pt x="373475" y="264986"/>
                  </a:lnTo>
                  <a:lnTo>
                    <a:pt x="367760" y="292418"/>
                  </a:lnTo>
                  <a:lnTo>
                    <a:pt x="375761" y="314135"/>
                  </a:lnTo>
                  <a:lnTo>
                    <a:pt x="370046" y="364331"/>
                  </a:lnTo>
                  <a:lnTo>
                    <a:pt x="390620" y="370046"/>
                  </a:lnTo>
                  <a:lnTo>
                    <a:pt x="392906" y="382619"/>
                  </a:lnTo>
                  <a:lnTo>
                    <a:pt x="370046" y="408908"/>
                  </a:lnTo>
                  <a:lnTo>
                    <a:pt x="381476" y="423767"/>
                  </a:lnTo>
                  <a:lnTo>
                    <a:pt x="406622" y="423767"/>
                  </a:lnTo>
                  <a:lnTo>
                    <a:pt x="486632" y="399764"/>
                  </a:lnTo>
                  <a:lnTo>
                    <a:pt x="507206" y="404336"/>
                  </a:lnTo>
                  <a:lnTo>
                    <a:pt x="522065" y="42262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207AFD14-D13B-765B-ACC7-598B1D3A81D1}"/>
                </a:ext>
              </a:extLst>
            </p:cNvPr>
            <p:cNvSpPr/>
            <p:nvPr/>
          </p:nvSpPr>
          <p:spPr>
            <a:xfrm>
              <a:off x="11767756" y="3080670"/>
              <a:ext cx="1871186" cy="1365408"/>
            </a:xfrm>
            <a:custGeom>
              <a:avLst/>
              <a:gdLst>
                <a:gd name="connsiteX0" fmla="*/ 452438 w 1871186"/>
                <a:gd name="connsiteY0" fmla="*/ 230219 h 1365408"/>
                <a:gd name="connsiteX1" fmla="*/ 572833 w 1871186"/>
                <a:gd name="connsiteY1" fmla="*/ 269653 h 1365408"/>
                <a:gd name="connsiteX2" fmla="*/ 711136 w 1871186"/>
                <a:gd name="connsiteY2" fmla="*/ 235553 h 1365408"/>
                <a:gd name="connsiteX3" fmla="*/ 695134 w 1871186"/>
                <a:gd name="connsiteY3" fmla="*/ 175070 h 1365408"/>
                <a:gd name="connsiteX4" fmla="*/ 682752 w 1871186"/>
                <a:gd name="connsiteY4" fmla="*/ 176879 h 1365408"/>
                <a:gd name="connsiteX5" fmla="*/ 661892 w 1871186"/>
                <a:gd name="connsiteY5" fmla="*/ 204407 h 1365408"/>
                <a:gd name="connsiteX6" fmla="*/ 640651 w 1871186"/>
                <a:gd name="connsiteY6" fmla="*/ 205931 h 1365408"/>
                <a:gd name="connsiteX7" fmla="*/ 634079 w 1871186"/>
                <a:gd name="connsiteY7" fmla="*/ 162592 h 1365408"/>
                <a:gd name="connsiteX8" fmla="*/ 673989 w 1871186"/>
                <a:gd name="connsiteY8" fmla="*/ 151067 h 1365408"/>
                <a:gd name="connsiteX9" fmla="*/ 689038 w 1871186"/>
                <a:gd name="connsiteY9" fmla="*/ 164116 h 1365408"/>
                <a:gd name="connsiteX10" fmla="*/ 705040 w 1871186"/>
                <a:gd name="connsiteY10" fmla="*/ 115157 h 1365408"/>
                <a:gd name="connsiteX11" fmla="*/ 794289 w 1871186"/>
                <a:gd name="connsiteY11" fmla="*/ 105728 h 1365408"/>
                <a:gd name="connsiteX12" fmla="*/ 775525 w 1871186"/>
                <a:gd name="connsiteY12" fmla="*/ 84011 h 1365408"/>
                <a:gd name="connsiteX13" fmla="*/ 765810 w 1871186"/>
                <a:gd name="connsiteY13" fmla="*/ 44863 h 1365408"/>
                <a:gd name="connsiteX14" fmla="*/ 757904 w 1871186"/>
                <a:gd name="connsiteY14" fmla="*/ 47816 h 1365408"/>
                <a:gd name="connsiteX15" fmla="*/ 749427 w 1871186"/>
                <a:gd name="connsiteY15" fmla="*/ 35338 h 1365408"/>
                <a:gd name="connsiteX16" fmla="*/ 768477 w 1871186"/>
                <a:gd name="connsiteY16" fmla="*/ 27337 h 1365408"/>
                <a:gd name="connsiteX17" fmla="*/ 771239 w 1871186"/>
                <a:gd name="connsiteY17" fmla="*/ 11049 h 1365408"/>
                <a:gd name="connsiteX18" fmla="*/ 781812 w 1871186"/>
                <a:gd name="connsiteY18" fmla="*/ 5715 h 1365408"/>
                <a:gd name="connsiteX19" fmla="*/ 785050 w 1871186"/>
                <a:gd name="connsiteY19" fmla="*/ 20860 h 1365408"/>
                <a:gd name="connsiteX20" fmla="*/ 807148 w 1871186"/>
                <a:gd name="connsiteY20" fmla="*/ 24670 h 1365408"/>
                <a:gd name="connsiteX21" fmla="*/ 837723 w 1871186"/>
                <a:gd name="connsiteY21" fmla="*/ 17240 h 1365408"/>
                <a:gd name="connsiteX22" fmla="*/ 852488 w 1871186"/>
                <a:gd name="connsiteY22" fmla="*/ 0 h 1365408"/>
                <a:gd name="connsiteX23" fmla="*/ 857917 w 1871186"/>
                <a:gd name="connsiteY23" fmla="*/ 7715 h 1365408"/>
                <a:gd name="connsiteX24" fmla="*/ 846391 w 1871186"/>
                <a:gd name="connsiteY24" fmla="*/ 30004 h 1365408"/>
                <a:gd name="connsiteX25" fmla="*/ 891635 w 1871186"/>
                <a:gd name="connsiteY25" fmla="*/ 57341 h 1365408"/>
                <a:gd name="connsiteX26" fmla="*/ 933926 w 1871186"/>
                <a:gd name="connsiteY26" fmla="*/ 24670 h 1365408"/>
                <a:gd name="connsiteX27" fmla="*/ 933926 w 1871186"/>
                <a:gd name="connsiteY27" fmla="*/ 24670 h 1365408"/>
                <a:gd name="connsiteX28" fmla="*/ 964025 w 1871186"/>
                <a:gd name="connsiteY28" fmla="*/ 54674 h 1365408"/>
                <a:gd name="connsiteX29" fmla="*/ 964025 w 1871186"/>
                <a:gd name="connsiteY29" fmla="*/ 54674 h 1365408"/>
                <a:gd name="connsiteX30" fmla="*/ 973455 w 1871186"/>
                <a:gd name="connsiteY30" fmla="*/ 68866 h 1365408"/>
                <a:gd name="connsiteX31" fmla="*/ 977836 w 1871186"/>
                <a:gd name="connsiteY31" fmla="*/ 124968 h 1365408"/>
                <a:gd name="connsiteX32" fmla="*/ 1042606 w 1871186"/>
                <a:gd name="connsiteY32" fmla="*/ 167354 h 1365408"/>
                <a:gd name="connsiteX33" fmla="*/ 1026223 w 1871186"/>
                <a:gd name="connsiteY33" fmla="*/ 210407 h 1365408"/>
                <a:gd name="connsiteX34" fmla="*/ 1046226 w 1871186"/>
                <a:gd name="connsiteY34" fmla="*/ 215075 h 1365408"/>
                <a:gd name="connsiteX35" fmla="*/ 1051750 w 1871186"/>
                <a:gd name="connsiteY35" fmla="*/ 203264 h 1365408"/>
                <a:gd name="connsiteX36" fmla="*/ 1104423 w 1871186"/>
                <a:gd name="connsiteY36" fmla="*/ 217456 h 1365408"/>
                <a:gd name="connsiteX37" fmla="*/ 1099756 w 1871186"/>
                <a:gd name="connsiteY37" fmla="*/ 264605 h 1365408"/>
                <a:gd name="connsiteX38" fmla="*/ 1157954 w 1871186"/>
                <a:gd name="connsiteY38" fmla="*/ 304610 h 1365408"/>
                <a:gd name="connsiteX39" fmla="*/ 1203484 w 1871186"/>
                <a:gd name="connsiteY39" fmla="*/ 304895 h 1365408"/>
                <a:gd name="connsiteX40" fmla="*/ 1202341 w 1871186"/>
                <a:gd name="connsiteY40" fmla="*/ 254222 h 1365408"/>
                <a:gd name="connsiteX41" fmla="*/ 1236630 w 1871186"/>
                <a:gd name="connsiteY41" fmla="*/ 244412 h 1365408"/>
                <a:gd name="connsiteX42" fmla="*/ 1263396 w 1871186"/>
                <a:gd name="connsiteY42" fmla="*/ 250984 h 1365408"/>
                <a:gd name="connsiteX43" fmla="*/ 1288542 w 1871186"/>
                <a:gd name="connsiteY43" fmla="*/ 283845 h 1365408"/>
                <a:gd name="connsiteX44" fmla="*/ 1314545 w 1871186"/>
                <a:gd name="connsiteY44" fmla="*/ 270510 h 1365408"/>
                <a:gd name="connsiteX45" fmla="*/ 1352740 w 1871186"/>
                <a:gd name="connsiteY45" fmla="*/ 282607 h 1365408"/>
                <a:gd name="connsiteX46" fmla="*/ 1369028 w 1871186"/>
                <a:gd name="connsiteY46" fmla="*/ 268129 h 1365408"/>
                <a:gd name="connsiteX47" fmla="*/ 1384554 w 1871186"/>
                <a:gd name="connsiteY47" fmla="*/ 274034 h 1365408"/>
                <a:gd name="connsiteX48" fmla="*/ 1388459 w 1871186"/>
                <a:gd name="connsiteY48" fmla="*/ 309277 h 1365408"/>
                <a:gd name="connsiteX49" fmla="*/ 1404747 w 1871186"/>
                <a:gd name="connsiteY49" fmla="*/ 318230 h 1365408"/>
                <a:gd name="connsiteX50" fmla="*/ 1437798 w 1871186"/>
                <a:gd name="connsiteY50" fmla="*/ 318802 h 1365408"/>
                <a:gd name="connsiteX51" fmla="*/ 1452563 w 1871186"/>
                <a:gd name="connsiteY51" fmla="*/ 308420 h 1365408"/>
                <a:gd name="connsiteX52" fmla="*/ 1488948 w 1871186"/>
                <a:gd name="connsiteY52" fmla="*/ 314897 h 1365408"/>
                <a:gd name="connsiteX53" fmla="*/ 1538097 w 1871186"/>
                <a:gd name="connsiteY53" fmla="*/ 295656 h 1365408"/>
                <a:gd name="connsiteX54" fmla="*/ 1584770 w 1871186"/>
                <a:gd name="connsiteY54" fmla="*/ 295656 h 1365408"/>
                <a:gd name="connsiteX55" fmla="*/ 1596294 w 1871186"/>
                <a:gd name="connsiteY55" fmla="*/ 302228 h 1365408"/>
                <a:gd name="connsiteX56" fmla="*/ 1598866 w 1871186"/>
                <a:gd name="connsiteY56" fmla="*/ 322612 h 1365408"/>
                <a:gd name="connsiteX57" fmla="*/ 1662017 w 1871186"/>
                <a:gd name="connsiteY57" fmla="*/ 373571 h 1365408"/>
                <a:gd name="connsiteX58" fmla="*/ 1703832 w 1871186"/>
                <a:gd name="connsiteY58" fmla="*/ 396907 h 1365408"/>
                <a:gd name="connsiteX59" fmla="*/ 1739265 w 1871186"/>
                <a:gd name="connsiteY59" fmla="*/ 405194 h 1365408"/>
                <a:gd name="connsiteX60" fmla="*/ 1738979 w 1871186"/>
                <a:gd name="connsiteY60" fmla="*/ 419386 h 1365408"/>
                <a:gd name="connsiteX61" fmla="*/ 1696022 w 1871186"/>
                <a:gd name="connsiteY61" fmla="*/ 435674 h 1365408"/>
                <a:gd name="connsiteX62" fmla="*/ 1690116 w 1871186"/>
                <a:gd name="connsiteY62" fmla="*/ 469678 h 1365408"/>
                <a:gd name="connsiteX63" fmla="*/ 1750981 w 1871186"/>
                <a:gd name="connsiteY63" fmla="*/ 481203 h 1365408"/>
                <a:gd name="connsiteX64" fmla="*/ 1760125 w 1871186"/>
                <a:gd name="connsiteY64" fmla="*/ 495681 h 1365408"/>
                <a:gd name="connsiteX65" fmla="*/ 1871186 w 1871186"/>
                <a:gd name="connsiteY65" fmla="*/ 538544 h 1365408"/>
                <a:gd name="connsiteX66" fmla="*/ 1871186 w 1871186"/>
                <a:gd name="connsiteY66" fmla="*/ 538544 h 1365408"/>
                <a:gd name="connsiteX67" fmla="*/ 1836706 w 1871186"/>
                <a:gd name="connsiteY67" fmla="*/ 584645 h 1365408"/>
                <a:gd name="connsiteX68" fmla="*/ 1831753 w 1871186"/>
                <a:gd name="connsiteY68" fmla="*/ 609124 h 1365408"/>
                <a:gd name="connsiteX69" fmla="*/ 1776412 w 1871186"/>
                <a:gd name="connsiteY69" fmla="*/ 674942 h 1365408"/>
                <a:gd name="connsiteX70" fmla="*/ 1784509 w 1871186"/>
                <a:gd name="connsiteY70" fmla="*/ 679418 h 1365408"/>
                <a:gd name="connsiteX71" fmla="*/ 1781937 w 1871186"/>
                <a:gd name="connsiteY71" fmla="*/ 688848 h 1365408"/>
                <a:gd name="connsiteX72" fmla="*/ 1766982 w 1871186"/>
                <a:gd name="connsiteY72" fmla="*/ 704755 h 1365408"/>
                <a:gd name="connsiteX73" fmla="*/ 1725930 w 1871186"/>
                <a:gd name="connsiteY73" fmla="*/ 718947 h 1365408"/>
                <a:gd name="connsiteX74" fmla="*/ 1676400 w 1871186"/>
                <a:gd name="connsiteY74" fmla="*/ 815912 h 1365408"/>
                <a:gd name="connsiteX75" fmla="*/ 1609725 w 1871186"/>
                <a:gd name="connsiteY75" fmla="*/ 894588 h 1365408"/>
                <a:gd name="connsiteX76" fmla="*/ 1609725 w 1871186"/>
                <a:gd name="connsiteY76" fmla="*/ 894588 h 1365408"/>
                <a:gd name="connsiteX77" fmla="*/ 1594866 w 1871186"/>
                <a:gd name="connsiteY77" fmla="*/ 914686 h 1365408"/>
                <a:gd name="connsiteX78" fmla="*/ 1594866 w 1871186"/>
                <a:gd name="connsiteY78" fmla="*/ 914686 h 1365408"/>
                <a:gd name="connsiteX79" fmla="*/ 1572863 w 1871186"/>
                <a:gd name="connsiteY79" fmla="*/ 943166 h 1365408"/>
                <a:gd name="connsiteX80" fmla="*/ 1554766 w 1871186"/>
                <a:gd name="connsiteY80" fmla="*/ 1013841 h 1365408"/>
                <a:gd name="connsiteX81" fmla="*/ 1513332 w 1871186"/>
                <a:gd name="connsiteY81" fmla="*/ 1070324 h 1365408"/>
                <a:gd name="connsiteX82" fmla="*/ 1447419 w 1871186"/>
                <a:gd name="connsiteY82" fmla="*/ 1103567 h 1365408"/>
                <a:gd name="connsiteX83" fmla="*/ 1431988 w 1871186"/>
                <a:gd name="connsiteY83" fmla="*/ 1097089 h 1365408"/>
                <a:gd name="connsiteX84" fmla="*/ 1438942 w 1871186"/>
                <a:gd name="connsiteY84" fmla="*/ 1109663 h 1365408"/>
                <a:gd name="connsiteX85" fmla="*/ 1426083 w 1871186"/>
                <a:gd name="connsiteY85" fmla="*/ 1115282 h 1365408"/>
                <a:gd name="connsiteX86" fmla="*/ 1432370 w 1871186"/>
                <a:gd name="connsiteY86" fmla="*/ 1127665 h 1365408"/>
                <a:gd name="connsiteX87" fmla="*/ 1424464 w 1871186"/>
                <a:gd name="connsiteY87" fmla="*/ 1133475 h 1365408"/>
                <a:gd name="connsiteX88" fmla="*/ 1415986 w 1871186"/>
                <a:gd name="connsiteY88" fmla="*/ 1122617 h 1365408"/>
                <a:gd name="connsiteX89" fmla="*/ 1415986 w 1871186"/>
                <a:gd name="connsiteY89" fmla="*/ 1122617 h 1365408"/>
                <a:gd name="connsiteX90" fmla="*/ 1406747 w 1871186"/>
                <a:gd name="connsiteY90" fmla="*/ 1121188 h 1365408"/>
                <a:gd name="connsiteX91" fmla="*/ 1405604 w 1871186"/>
                <a:gd name="connsiteY91" fmla="*/ 1141476 h 1365408"/>
                <a:gd name="connsiteX92" fmla="*/ 1387507 w 1871186"/>
                <a:gd name="connsiteY92" fmla="*/ 1136428 h 1365408"/>
                <a:gd name="connsiteX93" fmla="*/ 1387507 w 1871186"/>
                <a:gd name="connsiteY93" fmla="*/ 1136428 h 1365408"/>
                <a:gd name="connsiteX94" fmla="*/ 1388078 w 1871186"/>
                <a:gd name="connsiteY94" fmla="*/ 1155859 h 1365408"/>
                <a:gd name="connsiteX95" fmla="*/ 1397412 w 1871186"/>
                <a:gd name="connsiteY95" fmla="*/ 1163764 h 1365408"/>
                <a:gd name="connsiteX96" fmla="*/ 1383982 w 1871186"/>
                <a:gd name="connsiteY96" fmla="*/ 1165193 h 1365408"/>
                <a:gd name="connsiteX97" fmla="*/ 1389221 w 1871186"/>
                <a:gd name="connsiteY97" fmla="*/ 1188149 h 1365408"/>
                <a:gd name="connsiteX98" fmla="*/ 1402746 w 1871186"/>
                <a:gd name="connsiteY98" fmla="*/ 1189006 h 1365408"/>
                <a:gd name="connsiteX99" fmla="*/ 1408176 w 1871186"/>
                <a:gd name="connsiteY99" fmla="*/ 1176719 h 1365408"/>
                <a:gd name="connsiteX100" fmla="*/ 1415701 w 1871186"/>
                <a:gd name="connsiteY100" fmla="*/ 1183481 h 1365408"/>
                <a:gd name="connsiteX101" fmla="*/ 1387983 w 1871186"/>
                <a:gd name="connsiteY101" fmla="*/ 1255967 h 1365408"/>
                <a:gd name="connsiteX102" fmla="*/ 1387983 w 1871186"/>
                <a:gd name="connsiteY102" fmla="*/ 1255967 h 1365408"/>
                <a:gd name="connsiteX103" fmla="*/ 1338263 w 1871186"/>
                <a:gd name="connsiteY103" fmla="*/ 1243679 h 1365408"/>
                <a:gd name="connsiteX104" fmla="*/ 1303782 w 1871186"/>
                <a:gd name="connsiteY104" fmla="*/ 1250728 h 1365408"/>
                <a:gd name="connsiteX105" fmla="*/ 1275969 w 1871186"/>
                <a:gd name="connsiteY105" fmla="*/ 1242441 h 1365408"/>
                <a:gd name="connsiteX106" fmla="*/ 1257205 w 1871186"/>
                <a:gd name="connsiteY106" fmla="*/ 1216914 h 1365408"/>
                <a:gd name="connsiteX107" fmla="*/ 1182814 w 1871186"/>
                <a:gd name="connsiteY107" fmla="*/ 1238631 h 1365408"/>
                <a:gd name="connsiteX108" fmla="*/ 1176718 w 1871186"/>
                <a:gd name="connsiteY108" fmla="*/ 1260348 h 1365408"/>
                <a:gd name="connsiteX109" fmla="*/ 1162431 w 1871186"/>
                <a:gd name="connsiteY109" fmla="*/ 1263587 h 1365408"/>
                <a:gd name="connsiteX110" fmla="*/ 1144714 w 1871186"/>
                <a:gd name="connsiteY110" fmla="*/ 1287685 h 1365408"/>
                <a:gd name="connsiteX111" fmla="*/ 1118235 w 1871186"/>
                <a:gd name="connsiteY111" fmla="*/ 1268349 h 1365408"/>
                <a:gd name="connsiteX112" fmla="*/ 1108900 w 1871186"/>
                <a:gd name="connsiteY112" fmla="*/ 1285875 h 1365408"/>
                <a:gd name="connsiteX113" fmla="*/ 1040701 w 1871186"/>
                <a:gd name="connsiteY113" fmla="*/ 1294162 h 1365408"/>
                <a:gd name="connsiteX114" fmla="*/ 979932 w 1871186"/>
                <a:gd name="connsiteY114" fmla="*/ 1330262 h 1365408"/>
                <a:gd name="connsiteX115" fmla="*/ 941261 w 1871186"/>
                <a:gd name="connsiteY115" fmla="*/ 1365409 h 1365408"/>
                <a:gd name="connsiteX116" fmla="*/ 919163 w 1871186"/>
                <a:gd name="connsiteY116" fmla="*/ 1353122 h 1365408"/>
                <a:gd name="connsiteX117" fmla="*/ 919163 w 1871186"/>
                <a:gd name="connsiteY117" fmla="*/ 1353122 h 1365408"/>
                <a:gd name="connsiteX118" fmla="*/ 918210 w 1871186"/>
                <a:gd name="connsiteY118" fmla="*/ 1308830 h 1365408"/>
                <a:gd name="connsiteX119" fmla="*/ 880681 w 1871186"/>
                <a:gd name="connsiteY119" fmla="*/ 1198150 h 1365408"/>
                <a:gd name="connsiteX120" fmla="*/ 879253 w 1871186"/>
                <a:gd name="connsiteY120" fmla="*/ 1142333 h 1365408"/>
                <a:gd name="connsiteX121" fmla="*/ 833247 w 1871186"/>
                <a:gd name="connsiteY121" fmla="*/ 1075849 h 1365408"/>
                <a:gd name="connsiteX122" fmla="*/ 812101 w 1871186"/>
                <a:gd name="connsiteY122" fmla="*/ 1066514 h 1365408"/>
                <a:gd name="connsiteX123" fmla="*/ 807339 w 1871186"/>
                <a:gd name="connsiteY123" fmla="*/ 1044130 h 1365408"/>
                <a:gd name="connsiteX124" fmla="*/ 780573 w 1871186"/>
                <a:gd name="connsiteY124" fmla="*/ 1056513 h 1365408"/>
                <a:gd name="connsiteX125" fmla="*/ 753808 w 1871186"/>
                <a:gd name="connsiteY125" fmla="*/ 1024985 h 1365408"/>
                <a:gd name="connsiteX126" fmla="*/ 728948 w 1871186"/>
                <a:gd name="connsiteY126" fmla="*/ 1023842 h 1365408"/>
                <a:gd name="connsiteX127" fmla="*/ 724948 w 1871186"/>
                <a:gd name="connsiteY127" fmla="*/ 1015555 h 1365408"/>
                <a:gd name="connsiteX128" fmla="*/ 696087 w 1871186"/>
                <a:gd name="connsiteY128" fmla="*/ 1049464 h 1365408"/>
                <a:gd name="connsiteX129" fmla="*/ 650271 w 1871186"/>
                <a:gd name="connsiteY129" fmla="*/ 1068229 h 1365408"/>
                <a:gd name="connsiteX130" fmla="*/ 617029 w 1871186"/>
                <a:gd name="connsiteY130" fmla="*/ 1067943 h 1365408"/>
                <a:gd name="connsiteX131" fmla="*/ 605409 w 1871186"/>
                <a:gd name="connsiteY131" fmla="*/ 1078230 h 1365408"/>
                <a:gd name="connsiteX132" fmla="*/ 605409 w 1871186"/>
                <a:gd name="connsiteY132" fmla="*/ 1078230 h 1365408"/>
                <a:gd name="connsiteX133" fmla="*/ 567404 w 1871186"/>
                <a:gd name="connsiteY133" fmla="*/ 1038225 h 1365408"/>
                <a:gd name="connsiteX134" fmla="*/ 562070 w 1871186"/>
                <a:gd name="connsiteY134" fmla="*/ 1009364 h 1365408"/>
                <a:gd name="connsiteX135" fmla="*/ 531590 w 1871186"/>
                <a:gd name="connsiteY135" fmla="*/ 991457 h 1365408"/>
                <a:gd name="connsiteX136" fmla="*/ 524732 w 1871186"/>
                <a:gd name="connsiteY136" fmla="*/ 916686 h 1365408"/>
                <a:gd name="connsiteX137" fmla="*/ 486156 w 1871186"/>
                <a:gd name="connsiteY137" fmla="*/ 966788 h 1365408"/>
                <a:gd name="connsiteX138" fmla="*/ 427196 w 1871186"/>
                <a:gd name="connsiteY138" fmla="*/ 962311 h 1365408"/>
                <a:gd name="connsiteX139" fmla="*/ 420433 w 1871186"/>
                <a:gd name="connsiteY139" fmla="*/ 951738 h 1365408"/>
                <a:gd name="connsiteX140" fmla="*/ 400335 w 1871186"/>
                <a:gd name="connsiteY140" fmla="*/ 954119 h 1365408"/>
                <a:gd name="connsiteX141" fmla="*/ 365093 w 1871186"/>
                <a:gd name="connsiteY141" fmla="*/ 938213 h 1365408"/>
                <a:gd name="connsiteX142" fmla="*/ 320421 w 1871186"/>
                <a:gd name="connsiteY142" fmla="*/ 938784 h 1365408"/>
                <a:gd name="connsiteX143" fmla="*/ 311467 w 1871186"/>
                <a:gd name="connsiteY143" fmla="*/ 972026 h 1365408"/>
                <a:gd name="connsiteX144" fmla="*/ 311467 w 1871186"/>
                <a:gd name="connsiteY144" fmla="*/ 972026 h 1365408"/>
                <a:gd name="connsiteX145" fmla="*/ 281464 w 1871186"/>
                <a:gd name="connsiteY145" fmla="*/ 956120 h 1365408"/>
                <a:gd name="connsiteX146" fmla="*/ 222313 w 1871186"/>
                <a:gd name="connsiteY146" fmla="*/ 966502 h 1365408"/>
                <a:gd name="connsiteX147" fmla="*/ 202787 w 1871186"/>
                <a:gd name="connsiteY147" fmla="*/ 984695 h 1365408"/>
                <a:gd name="connsiteX148" fmla="*/ 183832 w 1871186"/>
                <a:gd name="connsiteY148" fmla="*/ 982980 h 1365408"/>
                <a:gd name="connsiteX149" fmla="*/ 176974 w 1871186"/>
                <a:gd name="connsiteY149" fmla="*/ 972884 h 1365408"/>
                <a:gd name="connsiteX150" fmla="*/ 176974 w 1871186"/>
                <a:gd name="connsiteY150" fmla="*/ 972884 h 1365408"/>
                <a:gd name="connsiteX151" fmla="*/ 219075 w 1871186"/>
                <a:gd name="connsiteY151" fmla="*/ 928783 h 1365408"/>
                <a:gd name="connsiteX152" fmla="*/ 226123 w 1871186"/>
                <a:gd name="connsiteY152" fmla="*/ 873443 h 1365408"/>
                <a:gd name="connsiteX153" fmla="*/ 250221 w 1871186"/>
                <a:gd name="connsiteY153" fmla="*/ 840391 h 1365408"/>
                <a:gd name="connsiteX154" fmla="*/ 277177 w 1871186"/>
                <a:gd name="connsiteY154" fmla="*/ 827437 h 1365408"/>
                <a:gd name="connsiteX155" fmla="*/ 276510 w 1871186"/>
                <a:gd name="connsiteY155" fmla="*/ 790289 h 1365408"/>
                <a:gd name="connsiteX156" fmla="*/ 240316 w 1871186"/>
                <a:gd name="connsiteY156" fmla="*/ 728948 h 1365408"/>
                <a:gd name="connsiteX157" fmla="*/ 200215 w 1871186"/>
                <a:gd name="connsiteY157" fmla="*/ 705707 h 1365408"/>
                <a:gd name="connsiteX158" fmla="*/ 201835 w 1871186"/>
                <a:gd name="connsiteY158" fmla="*/ 684467 h 1365408"/>
                <a:gd name="connsiteX159" fmla="*/ 172021 w 1871186"/>
                <a:gd name="connsiteY159" fmla="*/ 623316 h 1365408"/>
                <a:gd name="connsiteX160" fmla="*/ 174212 w 1871186"/>
                <a:gd name="connsiteY160" fmla="*/ 600837 h 1365408"/>
                <a:gd name="connsiteX161" fmla="*/ 113633 w 1871186"/>
                <a:gd name="connsiteY161" fmla="*/ 567500 h 1365408"/>
                <a:gd name="connsiteX162" fmla="*/ 107442 w 1871186"/>
                <a:gd name="connsiteY162" fmla="*/ 575501 h 1365408"/>
                <a:gd name="connsiteX163" fmla="*/ 22479 w 1871186"/>
                <a:gd name="connsiteY163" fmla="*/ 571595 h 1365408"/>
                <a:gd name="connsiteX164" fmla="*/ 22479 w 1871186"/>
                <a:gd name="connsiteY164" fmla="*/ 571595 h 1365408"/>
                <a:gd name="connsiteX165" fmla="*/ 20669 w 1871186"/>
                <a:gd name="connsiteY165" fmla="*/ 554164 h 1365408"/>
                <a:gd name="connsiteX166" fmla="*/ 0 w 1871186"/>
                <a:gd name="connsiteY166" fmla="*/ 535305 h 1365408"/>
                <a:gd name="connsiteX167" fmla="*/ 857 w 1871186"/>
                <a:gd name="connsiteY167" fmla="*/ 484727 h 1365408"/>
                <a:gd name="connsiteX168" fmla="*/ 16573 w 1871186"/>
                <a:gd name="connsiteY168" fmla="*/ 465582 h 1365408"/>
                <a:gd name="connsiteX169" fmla="*/ 49435 w 1871186"/>
                <a:gd name="connsiteY169" fmla="*/ 469678 h 1365408"/>
                <a:gd name="connsiteX170" fmla="*/ 64103 w 1871186"/>
                <a:gd name="connsiteY170" fmla="*/ 459962 h 1365408"/>
                <a:gd name="connsiteX171" fmla="*/ 78581 w 1871186"/>
                <a:gd name="connsiteY171" fmla="*/ 484156 h 1365408"/>
                <a:gd name="connsiteX172" fmla="*/ 106966 w 1871186"/>
                <a:gd name="connsiteY172" fmla="*/ 472630 h 1365408"/>
                <a:gd name="connsiteX173" fmla="*/ 89630 w 1871186"/>
                <a:gd name="connsiteY173" fmla="*/ 419100 h 1365408"/>
                <a:gd name="connsiteX174" fmla="*/ 89630 w 1871186"/>
                <a:gd name="connsiteY174" fmla="*/ 419100 h 1365408"/>
                <a:gd name="connsiteX175" fmla="*/ 112395 w 1871186"/>
                <a:gd name="connsiteY175" fmla="*/ 407861 h 1365408"/>
                <a:gd name="connsiteX176" fmla="*/ 123634 w 1871186"/>
                <a:gd name="connsiteY176" fmla="*/ 385667 h 1365408"/>
                <a:gd name="connsiteX177" fmla="*/ 144875 w 1871186"/>
                <a:gd name="connsiteY177" fmla="*/ 371189 h 1365408"/>
                <a:gd name="connsiteX178" fmla="*/ 193834 w 1871186"/>
                <a:gd name="connsiteY178" fmla="*/ 387477 h 1365408"/>
                <a:gd name="connsiteX179" fmla="*/ 205644 w 1871186"/>
                <a:gd name="connsiteY179" fmla="*/ 405765 h 1365408"/>
                <a:gd name="connsiteX180" fmla="*/ 215265 w 1871186"/>
                <a:gd name="connsiteY180" fmla="*/ 396907 h 1365408"/>
                <a:gd name="connsiteX181" fmla="*/ 231648 w 1871186"/>
                <a:gd name="connsiteY181" fmla="*/ 403479 h 1365408"/>
                <a:gd name="connsiteX182" fmla="*/ 237744 w 1871186"/>
                <a:gd name="connsiteY182" fmla="*/ 386239 h 1365408"/>
                <a:gd name="connsiteX183" fmla="*/ 261556 w 1871186"/>
                <a:gd name="connsiteY183" fmla="*/ 379190 h 1365408"/>
                <a:gd name="connsiteX184" fmla="*/ 300514 w 1871186"/>
                <a:gd name="connsiteY184" fmla="*/ 387763 h 1365408"/>
                <a:gd name="connsiteX185" fmla="*/ 432911 w 1871186"/>
                <a:gd name="connsiteY185" fmla="*/ 377381 h 1365408"/>
                <a:gd name="connsiteX186" fmla="*/ 415004 w 1871186"/>
                <a:gd name="connsiteY186" fmla="*/ 305181 h 1365408"/>
                <a:gd name="connsiteX187" fmla="*/ 424719 w 1871186"/>
                <a:gd name="connsiteY187" fmla="*/ 295656 h 1365408"/>
                <a:gd name="connsiteX188" fmla="*/ 450913 w 1871186"/>
                <a:gd name="connsiteY188" fmla="*/ 307848 h 1365408"/>
                <a:gd name="connsiteX189" fmla="*/ 469773 w 1871186"/>
                <a:gd name="connsiteY189" fmla="*/ 285369 h 1365408"/>
                <a:gd name="connsiteX190" fmla="*/ 470059 w 1871186"/>
                <a:gd name="connsiteY190" fmla="*/ 256604 h 1365408"/>
                <a:gd name="connsiteX191" fmla="*/ 451866 w 1871186"/>
                <a:gd name="connsiteY191" fmla="*/ 254508 h 136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871186" h="1365408">
                  <a:moveTo>
                    <a:pt x="452438" y="230219"/>
                  </a:moveTo>
                  <a:lnTo>
                    <a:pt x="572833" y="269653"/>
                  </a:lnTo>
                  <a:lnTo>
                    <a:pt x="711136" y="235553"/>
                  </a:lnTo>
                  <a:lnTo>
                    <a:pt x="695134" y="175070"/>
                  </a:lnTo>
                  <a:lnTo>
                    <a:pt x="682752" y="176879"/>
                  </a:lnTo>
                  <a:lnTo>
                    <a:pt x="661892" y="204407"/>
                  </a:lnTo>
                  <a:lnTo>
                    <a:pt x="640651" y="205931"/>
                  </a:lnTo>
                  <a:lnTo>
                    <a:pt x="634079" y="162592"/>
                  </a:lnTo>
                  <a:lnTo>
                    <a:pt x="673989" y="151067"/>
                  </a:lnTo>
                  <a:lnTo>
                    <a:pt x="689038" y="164116"/>
                  </a:lnTo>
                  <a:lnTo>
                    <a:pt x="705040" y="115157"/>
                  </a:lnTo>
                  <a:lnTo>
                    <a:pt x="794289" y="105728"/>
                  </a:lnTo>
                  <a:lnTo>
                    <a:pt x="775525" y="84011"/>
                  </a:lnTo>
                  <a:lnTo>
                    <a:pt x="765810" y="44863"/>
                  </a:lnTo>
                  <a:lnTo>
                    <a:pt x="757904" y="47816"/>
                  </a:lnTo>
                  <a:lnTo>
                    <a:pt x="749427" y="35338"/>
                  </a:lnTo>
                  <a:lnTo>
                    <a:pt x="768477" y="27337"/>
                  </a:lnTo>
                  <a:lnTo>
                    <a:pt x="771239" y="11049"/>
                  </a:lnTo>
                  <a:lnTo>
                    <a:pt x="781812" y="5715"/>
                  </a:lnTo>
                  <a:lnTo>
                    <a:pt x="785050" y="20860"/>
                  </a:lnTo>
                  <a:lnTo>
                    <a:pt x="807148" y="24670"/>
                  </a:lnTo>
                  <a:lnTo>
                    <a:pt x="837723" y="17240"/>
                  </a:lnTo>
                  <a:lnTo>
                    <a:pt x="852488" y="0"/>
                  </a:lnTo>
                  <a:lnTo>
                    <a:pt x="857917" y="7715"/>
                  </a:lnTo>
                  <a:lnTo>
                    <a:pt x="846391" y="30004"/>
                  </a:lnTo>
                  <a:lnTo>
                    <a:pt x="891635" y="57341"/>
                  </a:lnTo>
                  <a:lnTo>
                    <a:pt x="933926" y="24670"/>
                  </a:lnTo>
                  <a:lnTo>
                    <a:pt x="933926" y="24670"/>
                  </a:lnTo>
                  <a:lnTo>
                    <a:pt x="964025" y="54674"/>
                  </a:lnTo>
                  <a:lnTo>
                    <a:pt x="964025" y="54674"/>
                  </a:lnTo>
                  <a:lnTo>
                    <a:pt x="973455" y="68866"/>
                  </a:lnTo>
                  <a:lnTo>
                    <a:pt x="977836" y="124968"/>
                  </a:lnTo>
                  <a:lnTo>
                    <a:pt x="1042606" y="167354"/>
                  </a:lnTo>
                  <a:lnTo>
                    <a:pt x="1026223" y="210407"/>
                  </a:lnTo>
                  <a:lnTo>
                    <a:pt x="1046226" y="215075"/>
                  </a:lnTo>
                  <a:lnTo>
                    <a:pt x="1051750" y="203264"/>
                  </a:lnTo>
                  <a:lnTo>
                    <a:pt x="1104423" y="217456"/>
                  </a:lnTo>
                  <a:lnTo>
                    <a:pt x="1099756" y="264605"/>
                  </a:lnTo>
                  <a:lnTo>
                    <a:pt x="1157954" y="304610"/>
                  </a:lnTo>
                  <a:lnTo>
                    <a:pt x="1203484" y="304895"/>
                  </a:lnTo>
                  <a:lnTo>
                    <a:pt x="1202341" y="254222"/>
                  </a:lnTo>
                  <a:lnTo>
                    <a:pt x="1236630" y="244412"/>
                  </a:lnTo>
                  <a:lnTo>
                    <a:pt x="1263396" y="250984"/>
                  </a:lnTo>
                  <a:lnTo>
                    <a:pt x="1288542" y="283845"/>
                  </a:lnTo>
                  <a:lnTo>
                    <a:pt x="1314545" y="270510"/>
                  </a:lnTo>
                  <a:lnTo>
                    <a:pt x="1352740" y="282607"/>
                  </a:lnTo>
                  <a:lnTo>
                    <a:pt x="1369028" y="268129"/>
                  </a:lnTo>
                  <a:lnTo>
                    <a:pt x="1384554" y="274034"/>
                  </a:lnTo>
                  <a:lnTo>
                    <a:pt x="1388459" y="309277"/>
                  </a:lnTo>
                  <a:lnTo>
                    <a:pt x="1404747" y="318230"/>
                  </a:lnTo>
                  <a:lnTo>
                    <a:pt x="1437798" y="318802"/>
                  </a:lnTo>
                  <a:lnTo>
                    <a:pt x="1452563" y="308420"/>
                  </a:lnTo>
                  <a:lnTo>
                    <a:pt x="1488948" y="314897"/>
                  </a:lnTo>
                  <a:lnTo>
                    <a:pt x="1538097" y="295656"/>
                  </a:lnTo>
                  <a:lnTo>
                    <a:pt x="1584770" y="295656"/>
                  </a:lnTo>
                  <a:lnTo>
                    <a:pt x="1596294" y="302228"/>
                  </a:lnTo>
                  <a:lnTo>
                    <a:pt x="1598866" y="322612"/>
                  </a:lnTo>
                  <a:lnTo>
                    <a:pt x="1662017" y="373571"/>
                  </a:lnTo>
                  <a:lnTo>
                    <a:pt x="1703832" y="396907"/>
                  </a:lnTo>
                  <a:lnTo>
                    <a:pt x="1739265" y="405194"/>
                  </a:lnTo>
                  <a:lnTo>
                    <a:pt x="1738979" y="419386"/>
                  </a:lnTo>
                  <a:lnTo>
                    <a:pt x="1696022" y="435674"/>
                  </a:lnTo>
                  <a:lnTo>
                    <a:pt x="1690116" y="469678"/>
                  </a:lnTo>
                  <a:lnTo>
                    <a:pt x="1750981" y="481203"/>
                  </a:lnTo>
                  <a:lnTo>
                    <a:pt x="1760125" y="495681"/>
                  </a:lnTo>
                  <a:lnTo>
                    <a:pt x="1871186" y="538544"/>
                  </a:lnTo>
                  <a:lnTo>
                    <a:pt x="1871186" y="538544"/>
                  </a:lnTo>
                  <a:lnTo>
                    <a:pt x="1836706" y="584645"/>
                  </a:lnTo>
                  <a:lnTo>
                    <a:pt x="1831753" y="609124"/>
                  </a:lnTo>
                  <a:lnTo>
                    <a:pt x="1776412" y="674942"/>
                  </a:lnTo>
                  <a:lnTo>
                    <a:pt x="1784509" y="679418"/>
                  </a:lnTo>
                  <a:lnTo>
                    <a:pt x="1781937" y="688848"/>
                  </a:lnTo>
                  <a:lnTo>
                    <a:pt x="1766982" y="704755"/>
                  </a:lnTo>
                  <a:lnTo>
                    <a:pt x="1725930" y="718947"/>
                  </a:lnTo>
                  <a:lnTo>
                    <a:pt x="1676400" y="815912"/>
                  </a:lnTo>
                  <a:lnTo>
                    <a:pt x="1609725" y="894588"/>
                  </a:lnTo>
                  <a:lnTo>
                    <a:pt x="1609725" y="894588"/>
                  </a:lnTo>
                  <a:lnTo>
                    <a:pt x="1594866" y="914686"/>
                  </a:lnTo>
                  <a:lnTo>
                    <a:pt x="1594866" y="914686"/>
                  </a:lnTo>
                  <a:lnTo>
                    <a:pt x="1572863" y="943166"/>
                  </a:lnTo>
                  <a:lnTo>
                    <a:pt x="1554766" y="1013841"/>
                  </a:lnTo>
                  <a:lnTo>
                    <a:pt x="1513332" y="1070324"/>
                  </a:lnTo>
                  <a:lnTo>
                    <a:pt x="1447419" y="1103567"/>
                  </a:lnTo>
                  <a:lnTo>
                    <a:pt x="1431988" y="1097089"/>
                  </a:lnTo>
                  <a:lnTo>
                    <a:pt x="1438942" y="1109663"/>
                  </a:lnTo>
                  <a:lnTo>
                    <a:pt x="1426083" y="1115282"/>
                  </a:lnTo>
                  <a:lnTo>
                    <a:pt x="1432370" y="1127665"/>
                  </a:lnTo>
                  <a:lnTo>
                    <a:pt x="1424464" y="1133475"/>
                  </a:lnTo>
                  <a:lnTo>
                    <a:pt x="1415986" y="1122617"/>
                  </a:lnTo>
                  <a:lnTo>
                    <a:pt x="1415986" y="1122617"/>
                  </a:lnTo>
                  <a:lnTo>
                    <a:pt x="1406747" y="1121188"/>
                  </a:lnTo>
                  <a:lnTo>
                    <a:pt x="1405604" y="1141476"/>
                  </a:lnTo>
                  <a:lnTo>
                    <a:pt x="1387507" y="1136428"/>
                  </a:lnTo>
                  <a:lnTo>
                    <a:pt x="1387507" y="1136428"/>
                  </a:lnTo>
                  <a:lnTo>
                    <a:pt x="1388078" y="1155859"/>
                  </a:lnTo>
                  <a:lnTo>
                    <a:pt x="1397412" y="1163764"/>
                  </a:lnTo>
                  <a:lnTo>
                    <a:pt x="1383982" y="1165193"/>
                  </a:lnTo>
                  <a:lnTo>
                    <a:pt x="1389221" y="1188149"/>
                  </a:lnTo>
                  <a:lnTo>
                    <a:pt x="1402746" y="1189006"/>
                  </a:lnTo>
                  <a:lnTo>
                    <a:pt x="1408176" y="1176719"/>
                  </a:lnTo>
                  <a:lnTo>
                    <a:pt x="1415701" y="1183481"/>
                  </a:lnTo>
                  <a:lnTo>
                    <a:pt x="1387983" y="1255967"/>
                  </a:lnTo>
                  <a:lnTo>
                    <a:pt x="1387983" y="1255967"/>
                  </a:lnTo>
                  <a:lnTo>
                    <a:pt x="1338263" y="1243679"/>
                  </a:lnTo>
                  <a:lnTo>
                    <a:pt x="1303782" y="1250728"/>
                  </a:lnTo>
                  <a:lnTo>
                    <a:pt x="1275969" y="1242441"/>
                  </a:lnTo>
                  <a:lnTo>
                    <a:pt x="1257205" y="1216914"/>
                  </a:lnTo>
                  <a:lnTo>
                    <a:pt x="1182814" y="1238631"/>
                  </a:lnTo>
                  <a:lnTo>
                    <a:pt x="1176718" y="1260348"/>
                  </a:lnTo>
                  <a:lnTo>
                    <a:pt x="1162431" y="1263587"/>
                  </a:lnTo>
                  <a:lnTo>
                    <a:pt x="1144714" y="1287685"/>
                  </a:lnTo>
                  <a:lnTo>
                    <a:pt x="1118235" y="1268349"/>
                  </a:lnTo>
                  <a:lnTo>
                    <a:pt x="1108900" y="1285875"/>
                  </a:lnTo>
                  <a:lnTo>
                    <a:pt x="1040701" y="1294162"/>
                  </a:lnTo>
                  <a:lnTo>
                    <a:pt x="979932" y="1330262"/>
                  </a:lnTo>
                  <a:lnTo>
                    <a:pt x="941261" y="1365409"/>
                  </a:lnTo>
                  <a:lnTo>
                    <a:pt x="919163" y="1353122"/>
                  </a:lnTo>
                  <a:lnTo>
                    <a:pt x="919163" y="1353122"/>
                  </a:lnTo>
                  <a:lnTo>
                    <a:pt x="918210" y="1308830"/>
                  </a:lnTo>
                  <a:lnTo>
                    <a:pt x="880681" y="1198150"/>
                  </a:lnTo>
                  <a:lnTo>
                    <a:pt x="879253" y="1142333"/>
                  </a:lnTo>
                  <a:lnTo>
                    <a:pt x="833247" y="1075849"/>
                  </a:lnTo>
                  <a:lnTo>
                    <a:pt x="812101" y="1066514"/>
                  </a:lnTo>
                  <a:lnTo>
                    <a:pt x="807339" y="1044130"/>
                  </a:lnTo>
                  <a:lnTo>
                    <a:pt x="780573" y="1056513"/>
                  </a:lnTo>
                  <a:lnTo>
                    <a:pt x="753808" y="1024985"/>
                  </a:lnTo>
                  <a:lnTo>
                    <a:pt x="728948" y="1023842"/>
                  </a:lnTo>
                  <a:lnTo>
                    <a:pt x="724948" y="1015555"/>
                  </a:lnTo>
                  <a:lnTo>
                    <a:pt x="696087" y="1049464"/>
                  </a:lnTo>
                  <a:lnTo>
                    <a:pt x="650271" y="1068229"/>
                  </a:lnTo>
                  <a:lnTo>
                    <a:pt x="617029" y="1067943"/>
                  </a:lnTo>
                  <a:lnTo>
                    <a:pt x="605409" y="1078230"/>
                  </a:lnTo>
                  <a:lnTo>
                    <a:pt x="605409" y="1078230"/>
                  </a:lnTo>
                  <a:lnTo>
                    <a:pt x="567404" y="1038225"/>
                  </a:lnTo>
                  <a:lnTo>
                    <a:pt x="562070" y="1009364"/>
                  </a:lnTo>
                  <a:lnTo>
                    <a:pt x="531590" y="991457"/>
                  </a:lnTo>
                  <a:lnTo>
                    <a:pt x="524732" y="916686"/>
                  </a:lnTo>
                  <a:lnTo>
                    <a:pt x="486156" y="966788"/>
                  </a:lnTo>
                  <a:lnTo>
                    <a:pt x="427196" y="962311"/>
                  </a:lnTo>
                  <a:lnTo>
                    <a:pt x="420433" y="951738"/>
                  </a:lnTo>
                  <a:lnTo>
                    <a:pt x="400335" y="954119"/>
                  </a:lnTo>
                  <a:lnTo>
                    <a:pt x="365093" y="938213"/>
                  </a:lnTo>
                  <a:lnTo>
                    <a:pt x="320421" y="938784"/>
                  </a:lnTo>
                  <a:lnTo>
                    <a:pt x="311467" y="972026"/>
                  </a:lnTo>
                  <a:lnTo>
                    <a:pt x="311467" y="972026"/>
                  </a:lnTo>
                  <a:lnTo>
                    <a:pt x="281464" y="956120"/>
                  </a:lnTo>
                  <a:lnTo>
                    <a:pt x="222313" y="966502"/>
                  </a:lnTo>
                  <a:lnTo>
                    <a:pt x="202787" y="984695"/>
                  </a:lnTo>
                  <a:lnTo>
                    <a:pt x="183832" y="982980"/>
                  </a:lnTo>
                  <a:lnTo>
                    <a:pt x="176974" y="972884"/>
                  </a:lnTo>
                  <a:lnTo>
                    <a:pt x="176974" y="972884"/>
                  </a:lnTo>
                  <a:lnTo>
                    <a:pt x="219075" y="928783"/>
                  </a:lnTo>
                  <a:lnTo>
                    <a:pt x="226123" y="873443"/>
                  </a:lnTo>
                  <a:lnTo>
                    <a:pt x="250221" y="840391"/>
                  </a:lnTo>
                  <a:lnTo>
                    <a:pt x="277177" y="827437"/>
                  </a:lnTo>
                  <a:lnTo>
                    <a:pt x="276510" y="790289"/>
                  </a:lnTo>
                  <a:lnTo>
                    <a:pt x="240316" y="728948"/>
                  </a:lnTo>
                  <a:lnTo>
                    <a:pt x="200215" y="705707"/>
                  </a:lnTo>
                  <a:lnTo>
                    <a:pt x="201835" y="684467"/>
                  </a:lnTo>
                  <a:lnTo>
                    <a:pt x="172021" y="623316"/>
                  </a:lnTo>
                  <a:lnTo>
                    <a:pt x="174212" y="600837"/>
                  </a:lnTo>
                  <a:lnTo>
                    <a:pt x="113633" y="567500"/>
                  </a:lnTo>
                  <a:lnTo>
                    <a:pt x="107442" y="575501"/>
                  </a:lnTo>
                  <a:lnTo>
                    <a:pt x="22479" y="571595"/>
                  </a:lnTo>
                  <a:lnTo>
                    <a:pt x="22479" y="571595"/>
                  </a:lnTo>
                  <a:lnTo>
                    <a:pt x="20669" y="554164"/>
                  </a:lnTo>
                  <a:lnTo>
                    <a:pt x="0" y="535305"/>
                  </a:lnTo>
                  <a:lnTo>
                    <a:pt x="857" y="484727"/>
                  </a:lnTo>
                  <a:lnTo>
                    <a:pt x="16573" y="465582"/>
                  </a:lnTo>
                  <a:lnTo>
                    <a:pt x="49435" y="469678"/>
                  </a:lnTo>
                  <a:lnTo>
                    <a:pt x="64103" y="459962"/>
                  </a:lnTo>
                  <a:lnTo>
                    <a:pt x="78581" y="484156"/>
                  </a:lnTo>
                  <a:lnTo>
                    <a:pt x="106966" y="472630"/>
                  </a:lnTo>
                  <a:lnTo>
                    <a:pt x="89630" y="419100"/>
                  </a:lnTo>
                  <a:lnTo>
                    <a:pt x="89630" y="419100"/>
                  </a:lnTo>
                  <a:lnTo>
                    <a:pt x="112395" y="407861"/>
                  </a:lnTo>
                  <a:lnTo>
                    <a:pt x="123634" y="385667"/>
                  </a:lnTo>
                  <a:lnTo>
                    <a:pt x="144875" y="371189"/>
                  </a:lnTo>
                  <a:lnTo>
                    <a:pt x="193834" y="387477"/>
                  </a:lnTo>
                  <a:lnTo>
                    <a:pt x="205644" y="405765"/>
                  </a:lnTo>
                  <a:lnTo>
                    <a:pt x="215265" y="396907"/>
                  </a:lnTo>
                  <a:lnTo>
                    <a:pt x="231648" y="403479"/>
                  </a:lnTo>
                  <a:lnTo>
                    <a:pt x="237744" y="386239"/>
                  </a:lnTo>
                  <a:lnTo>
                    <a:pt x="261556" y="379190"/>
                  </a:lnTo>
                  <a:lnTo>
                    <a:pt x="300514" y="387763"/>
                  </a:lnTo>
                  <a:lnTo>
                    <a:pt x="432911" y="377381"/>
                  </a:lnTo>
                  <a:lnTo>
                    <a:pt x="415004" y="305181"/>
                  </a:lnTo>
                  <a:lnTo>
                    <a:pt x="424719" y="295656"/>
                  </a:lnTo>
                  <a:lnTo>
                    <a:pt x="450913" y="307848"/>
                  </a:lnTo>
                  <a:lnTo>
                    <a:pt x="469773" y="285369"/>
                  </a:lnTo>
                  <a:lnTo>
                    <a:pt x="470059" y="256604"/>
                  </a:lnTo>
                  <a:lnTo>
                    <a:pt x="451866" y="25450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ABE6C3B-E0C0-401C-3961-3109F03624F1}"/>
                </a:ext>
              </a:extLst>
            </p:cNvPr>
            <p:cNvSpPr/>
            <p:nvPr/>
          </p:nvSpPr>
          <p:spPr>
            <a:xfrm>
              <a:off x="8567737" y="5129498"/>
              <a:ext cx="649985" cy="581215"/>
            </a:xfrm>
            <a:custGeom>
              <a:avLst/>
              <a:gdLst>
                <a:gd name="connsiteX0" fmla="*/ 595503 w 649985"/>
                <a:gd name="connsiteY0" fmla="*/ 142780 h 581215"/>
                <a:gd name="connsiteX1" fmla="*/ 616458 w 649985"/>
                <a:gd name="connsiteY1" fmla="*/ 160687 h 581215"/>
                <a:gd name="connsiteX2" fmla="*/ 624078 w 649985"/>
                <a:gd name="connsiteY2" fmla="*/ 227743 h 581215"/>
                <a:gd name="connsiteX3" fmla="*/ 617982 w 649985"/>
                <a:gd name="connsiteY3" fmla="*/ 252127 h 581215"/>
                <a:gd name="connsiteX4" fmla="*/ 525018 w 649985"/>
                <a:gd name="connsiteY4" fmla="*/ 252127 h 581215"/>
                <a:gd name="connsiteX5" fmla="*/ 532638 w 649985"/>
                <a:gd name="connsiteY5" fmla="*/ 401479 h 581215"/>
                <a:gd name="connsiteX6" fmla="*/ 549402 w 649985"/>
                <a:gd name="connsiteY6" fmla="*/ 424339 h 581215"/>
                <a:gd name="connsiteX7" fmla="*/ 589026 w 649985"/>
                <a:gd name="connsiteY7" fmla="*/ 415195 h 581215"/>
                <a:gd name="connsiteX8" fmla="*/ 642366 w 649985"/>
                <a:gd name="connsiteY8" fmla="*/ 431959 h 581215"/>
                <a:gd name="connsiteX9" fmla="*/ 649986 w 649985"/>
                <a:gd name="connsiteY9" fmla="*/ 459391 h 581215"/>
                <a:gd name="connsiteX10" fmla="*/ 642366 w 649985"/>
                <a:gd name="connsiteY10" fmla="*/ 500539 h 581215"/>
                <a:gd name="connsiteX11" fmla="*/ 642366 w 649985"/>
                <a:gd name="connsiteY11" fmla="*/ 500539 h 581215"/>
                <a:gd name="connsiteX12" fmla="*/ 622554 w 649985"/>
                <a:gd name="connsiteY12" fmla="*/ 502063 h 581215"/>
                <a:gd name="connsiteX13" fmla="*/ 589026 w 649985"/>
                <a:gd name="connsiteY13" fmla="*/ 470059 h 581215"/>
                <a:gd name="connsiteX14" fmla="*/ 566166 w 649985"/>
                <a:gd name="connsiteY14" fmla="*/ 502063 h 581215"/>
                <a:gd name="connsiteX15" fmla="*/ 534162 w 649985"/>
                <a:gd name="connsiteY15" fmla="*/ 483775 h 581215"/>
                <a:gd name="connsiteX16" fmla="*/ 450342 w 649985"/>
                <a:gd name="connsiteY16" fmla="*/ 508159 h 581215"/>
                <a:gd name="connsiteX17" fmla="*/ 419862 w 649985"/>
                <a:gd name="connsiteY17" fmla="*/ 541687 h 581215"/>
                <a:gd name="connsiteX18" fmla="*/ 409194 w 649985"/>
                <a:gd name="connsiteY18" fmla="*/ 581215 h 581215"/>
                <a:gd name="connsiteX19" fmla="*/ 374142 w 649985"/>
                <a:gd name="connsiteY19" fmla="*/ 578168 h 581215"/>
                <a:gd name="connsiteX20" fmla="*/ 322421 w 649985"/>
                <a:gd name="connsiteY20" fmla="*/ 552355 h 581215"/>
                <a:gd name="connsiteX21" fmla="*/ 301085 w 649985"/>
                <a:gd name="connsiteY21" fmla="*/ 540163 h 581215"/>
                <a:gd name="connsiteX22" fmla="*/ 294989 w 649985"/>
                <a:gd name="connsiteY22" fmla="*/ 523399 h 581215"/>
                <a:gd name="connsiteX23" fmla="*/ 215741 w 649985"/>
                <a:gd name="connsiteY23" fmla="*/ 511207 h 581215"/>
                <a:gd name="connsiteX24" fmla="*/ 192881 w 649985"/>
                <a:gd name="connsiteY24" fmla="*/ 486823 h 581215"/>
                <a:gd name="connsiteX25" fmla="*/ 132779 w 649985"/>
                <a:gd name="connsiteY25" fmla="*/ 480441 h 581215"/>
                <a:gd name="connsiteX26" fmla="*/ 132779 w 649985"/>
                <a:gd name="connsiteY26" fmla="*/ 480441 h 581215"/>
                <a:gd name="connsiteX27" fmla="*/ 158591 w 649985"/>
                <a:gd name="connsiteY27" fmla="*/ 467011 h 581215"/>
                <a:gd name="connsiteX28" fmla="*/ 164116 w 649985"/>
                <a:gd name="connsiteY28" fmla="*/ 433959 h 581215"/>
                <a:gd name="connsiteX29" fmla="*/ 195167 w 649985"/>
                <a:gd name="connsiteY29" fmla="*/ 379952 h 581215"/>
                <a:gd name="connsiteX30" fmla="*/ 183737 w 649985"/>
                <a:gd name="connsiteY30" fmla="*/ 369475 h 581215"/>
                <a:gd name="connsiteX31" fmla="*/ 74962 w 649985"/>
                <a:gd name="connsiteY31" fmla="*/ 377380 h 581215"/>
                <a:gd name="connsiteX32" fmla="*/ 70295 w 649985"/>
                <a:gd name="connsiteY32" fmla="*/ 341947 h 581215"/>
                <a:gd name="connsiteX33" fmla="*/ 31337 w 649985"/>
                <a:gd name="connsiteY33" fmla="*/ 342519 h 581215"/>
                <a:gd name="connsiteX34" fmla="*/ 14383 w 649985"/>
                <a:gd name="connsiteY34" fmla="*/ 292513 h 581215"/>
                <a:gd name="connsiteX35" fmla="*/ 25622 w 649985"/>
                <a:gd name="connsiteY35" fmla="*/ 280035 h 581215"/>
                <a:gd name="connsiteX36" fmla="*/ 50959 w 649985"/>
                <a:gd name="connsiteY36" fmla="*/ 280892 h 581215"/>
                <a:gd name="connsiteX37" fmla="*/ 39814 w 649985"/>
                <a:gd name="connsiteY37" fmla="*/ 310801 h 581215"/>
                <a:gd name="connsiteX38" fmla="*/ 69532 w 649985"/>
                <a:gd name="connsiteY38" fmla="*/ 323374 h 581215"/>
                <a:gd name="connsiteX39" fmla="*/ 81249 w 649985"/>
                <a:gd name="connsiteY39" fmla="*/ 313182 h 581215"/>
                <a:gd name="connsiteX40" fmla="*/ 61817 w 649985"/>
                <a:gd name="connsiteY40" fmla="*/ 301847 h 581215"/>
                <a:gd name="connsiteX41" fmla="*/ 65532 w 649985"/>
                <a:gd name="connsiteY41" fmla="*/ 293084 h 581215"/>
                <a:gd name="connsiteX42" fmla="*/ 81058 w 649985"/>
                <a:gd name="connsiteY42" fmla="*/ 288131 h 581215"/>
                <a:gd name="connsiteX43" fmla="*/ 86868 w 649985"/>
                <a:gd name="connsiteY43" fmla="*/ 297180 h 581215"/>
                <a:gd name="connsiteX44" fmla="*/ 115824 w 649985"/>
                <a:gd name="connsiteY44" fmla="*/ 286988 h 581215"/>
                <a:gd name="connsiteX45" fmla="*/ 113919 w 649985"/>
                <a:gd name="connsiteY45" fmla="*/ 254413 h 581215"/>
                <a:gd name="connsiteX46" fmla="*/ 101441 w 649985"/>
                <a:gd name="connsiteY46" fmla="*/ 233553 h 581215"/>
                <a:gd name="connsiteX47" fmla="*/ 72390 w 649985"/>
                <a:gd name="connsiteY47" fmla="*/ 231743 h 581215"/>
                <a:gd name="connsiteX48" fmla="*/ 109251 w 649985"/>
                <a:gd name="connsiteY48" fmla="*/ 206788 h 581215"/>
                <a:gd name="connsiteX49" fmla="*/ 55912 w 649985"/>
                <a:gd name="connsiteY49" fmla="*/ 200025 h 581215"/>
                <a:gd name="connsiteX50" fmla="*/ 55245 w 649985"/>
                <a:gd name="connsiteY50" fmla="*/ 187262 h 581215"/>
                <a:gd name="connsiteX51" fmla="*/ 19717 w 649985"/>
                <a:gd name="connsiteY51" fmla="*/ 185547 h 581215"/>
                <a:gd name="connsiteX52" fmla="*/ 0 w 649985"/>
                <a:gd name="connsiteY52" fmla="*/ 144780 h 581215"/>
                <a:gd name="connsiteX53" fmla="*/ 6382 w 649985"/>
                <a:gd name="connsiteY53" fmla="*/ 122682 h 581215"/>
                <a:gd name="connsiteX54" fmla="*/ 30575 w 649985"/>
                <a:gd name="connsiteY54" fmla="*/ 124968 h 581215"/>
                <a:gd name="connsiteX55" fmla="*/ 42100 w 649985"/>
                <a:gd name="connsiteY55" fmla="*/ 134017 h 581215"/>
                <a:gd name="connsiteX56" fmla="*/ 26384 w 649985"/>
                <a:gd name="connsiteY56" fmla="*/ 144494 h 581215"/>
                <a:gd name="connsiteX57" fmla="*/ 50006 w 649985"/>
                <a:gd name="connsiteY57" fmla="*/ 161354 h 581215"/>
                <a:gd name="connsiteX58" fmla="*/ 85249 w 649985"/>
                <a:gd name="connsiteY58" fmla="*/ 157829 h 581215"/>
                <a:gd name="connsiteX59" fmla="*/ 72200 w 649985"/>
                <a:gd name="connsiteY59" fmla="*/ 54483 h 581215"/>
                <a:gd name="connsiteX60" fmla="*/ 72200 w 649985"/>
                <a:gd name="connsiteY60" fmla="*/ 54483 h 581215"/>
                <a:gd name="connsiteX61" fmla="*/ 105442 w 649985"/>
                <a:gd name="connsiteY61" fmla="*/ 40862 h 581215"/>
                <a:gd name="connsiteX62" fmla="*/ 130873 w 649985"/>
                <a:gd name="connsiteY62" fmla="*/ 69342 h 581215"/>
                <a:gd name="connsiteX63" fmla="*/ 158020 w 649985"/>
                <a:gd name="connsiteY63" fmla="*/ 75533 h 581215"/>
                <a:gd name="connsiteX64" fmla="*/ 174022 w 649985"/>
                <a:gd name="connsiteY64" fmla="*/ 50768 h 581215"/>
                <a:gd name="connsiteX65" fmla="*/ 175165 w 649985"/>
                <a:gd name="connsiteY65" fmla="*/ 78105 h 581215"/>
                <a:gd name="connsiteX66" fmla="*/ 191167 w 649985"/>
                <a:gd name="connsiteY66" fmla="*/ 113347 h 581215"/>
                <a:gd name="connsiteX67" fmla="*/ 236220 w 649985"/>
                <a:gd name="connsiteY67" fmla="*/ 129349 h 581215"/>
                <a:gd name="connsiteX68" fmla="*/ 248984 w 649985"/>
                <a:gd name="connsiteY68" fmla="*/ 109823 h 581215"/>
                <a:gd name="connsiteX69" fmla="*/ 250984 w 649985"/>
                <a:gd name="connsiteY69" fmla="*/ 136017 h 581215"/>
                <a:gd name="connsiteX70" fmla="*/ 264890 w 649985"/>
                <a:gd name="connsiteY70" fmla="*/ 138970 h 581215"/>
                <a:gd name="connsiteX71" fmla="*/ 266033 w 649985"/>
                <a:gd name="connsiteY71" fmla="*/ 115634 h 581215"/>
                <a:gd name="connsiteX72" fmla="*/ 308324 w 649985"/>
                <a:gd name="connsiteY72" fmla="*/ 99346 h 581215"/>
                <a:gd name="connsiteX73" fmla="*/ 275463 w 649985"/>
                <a:gd name="connsiteY73" fmla="*/ 82487 h 581215"/>
                <a:gd name="connsiteX74" fmla="*/ 297466 w 649985"/>
                <a:gd name="connsiteY74" fmla="*/ 76676 h 581215"/>
                <a:gd name="connsiteX75" fmla="*/ 290226 w 649985"/>
                <a:gd name="connsiteY75" fmla="*/ 65913 h 581215"/>
                <a:gd name="connsiteX76" fmla="*/ 297466 w 649985"/>
                <a:gd name="connsiteY76" fmla="*/ 42005 h 581215"/>
                <a:gd name="connsiteX77" fmla="*/ 309276 w 649985"/>
                <a:gd name="connsiteY77" fmla="*/ 47244 h 581215"/>
                <a:gd name="connsiteX78" fmla="*/ 306991 w 649985"/>
                <a:gd name="connsiteY78" fmla="*/ 67913 h 581215"/>
                <a:gd name="connsiteX79" fmla="*/ 401574 w 649985"/>
                <a:gd name="connsiteY79" fmla="*/ 45815 h 581215"/>
                <a:gd name="connsiteX80" fmla="*/ 414433 w 649985"/>
                <a:gd name="connsiteY80" fmla="*/ 26861 h 581215"/>
                <a:gd name="connsiteX81" fmla="*/ 401574 w 649985"/>
                <a:gd name="connsiteY81" fmla="*/ 9620 h 581215"/>
                <a:gd name="connsiteX82" fmla="*/ 405575 w 649985"/>
                <a:gd name="connsiteY82" fmla="*/ 0 h 581215"/>
                <a:gd name="connsiteX83" fmla="*/ 405575 w 649985"/>
                <a:gd name="connsiteY83" fmla="*/ 0 h 581215"/>
                <a:gd name="connsiteX84" fmla="*/ 440722 w 649985"/>
                <a:gd name="connsiteY84" fmla="*/ 75533 h 581215"/>
                <a:gd name="connsiteX85" fmla="*/ 464915 w 649985"/>
                <a:gd name="connsiteY85" fmla="*/ 77248 h 581215"/>
                <a:gd name="connsiteX86" fmla="*/ 576929 w 649985"/>
                <a:gd name="connsiteY86" fmla="*/ 147733 h 581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649985" h="581215">
                  <a:moveTo>
                    <a:pt x="595503" y="142780"/>
                  </a:moveTo>
                  <a:lnTo>
                    <a:pt x="616458" y="160687"/>
                  </a:lnTo>
                  <a:lnTo>
                    <a:pt x="624078" y="227743"/>
                  </a:lnTo>
                  <a:lnTo>
                    <a:pt x="617982" y="252127"/>
                  </a:lnTo>
                  <a:lnTo>
                    <a:pt x="525018" y="252127"/>
                  </a:lnTo>
                  <a:lnTo>
                    <a:pt x="532638" y="401479"/>
                  </a:lnTo>
                  <a:lnTo>
                    <a:pt x="549402" y="424339"/>
                  </a:lnTo>
                  <a:lnTo>
                    <a:pt x="589026" y="415195"/>
                  </a:lnTo>
                  <a:lnTo>
                    <a:pt x="642366" y="431959"/>
                  </a:lnTo>
                  <a:lnTo>
                    <a:pt x="649986" y="459391"/>
                  </a:lnTo>
                  <a:lnTo>
                    <a:pt x="642366" y="500539"/>
                  </a:lnTo>
                  <a:lnTo>
                    <a:pt x="642366" y="500539"/>
                  </a:lnTo>
                  <a:lnTo>
                    <a:pt x="622554" y="502063"/>
                  </a:lnTo>
                  <a:lnTo>
                    <a:pt x="589026" y="470059"/>
                  </a:lnTo>
                  <a:lnTo>
                    <a:pt x="566166" y="502063"/>
                  </a:lnTo>
                  <a:lnTo>
                    <a:pt x="534162" y="483775"/>
                  </a:lnTo>
                  <a:lnTo>
                    <a:pt x="450342" y="508159"/>
                  </a:lnTo>
                  <a:lnTo>
                    <a:pt x="419862" y="541687"/>
                  </a:lnTo>
                  <a:lnTo>
                    <a:pt x="409194" y="581215"/>
                  </a:lnTo>
                  <a:lnTo>
                    <a:pt x="374142" y="578168"/>
                  </a:lnTo>
                  <a:lnTo>
                    <a:pt x="322421" y="552355"/>
                  </a:lnTo>
                  <a:lnTo>
                    <a:pt x="301085" y="540163"/>
                  </a:lnTo>
                  <a:lnTo>
                    <a:pt x="294989" y="523399"/>
                  </a:lnTo>
                  <a:lnTo>
                    <a:pt x="215741" y="511207"/>
                  </a:lnTo>
                  <a:lnTo>
                    <a:pt x="192881" y="486823"/>
                  </a:lnTo>
                  <a:lnTo>
                    <a:pt x="132779" y="480441"/>
                  </a:lnTo>
                  <a:lnTo>
                    <a:pt x="132779" y="480441"/>
                  </a:lnTo>
                  <a:lnTo>
                    <a:pt x="158591" y="467011"/>
                  </a:lnTo>
                  <a:lnTo>
                    <a:pt x="164116" y="433959"/>
                  </a:lnTo>
                  <a:lnTo>
                    <a:pt x="195167" y="379952"/>
                  </a:lnTo>
                  <a:lnTo>
                    <a:pt x="183737" y="369475"/>
                  </a:lnTo>
                  <a:lnTo>
                    <a:pt x="74962" y="377380"/>
                  </a:lnTo>
                  <a:lnTo>
                    <a:pt x="70295" y="341947"/>
                  </a:lnTo>
                  <a:lnTo>
                    <a:pt x="31337" y="342519"/>
                  </a:lnTo>
                  <a:lnTo>
                    <a:pt x="14383" y="292513"/>
                  </a:lnTo>
                  <a:lnTo>
                    <a:pt x="25622" y="280035"/>
                  </a:lnTo>
                  <a:lnTo>
                    <a:pt x="50959" y="280892"/>
                  </a:lnTo>
                  <a:lnTo>
                    <a:pt x="39814" y="310801"/>
                  </a:lnTo>
                  <a:lnTo>
                    <a:pt x="69532" y="323374"/>
                  </a:lnTo>
                  <a:lnTo>
                    <a:pt x="81249" y="313182"/>
                  </a:lnTo>
                  <a:lnTo>
                    <a:pt x="61817" y="301847"/>
                  </a:lnTo>
                  <a:lnTo>
                    <a:pt x="65532" y="293084"/>
                  </a:lnTo>
                  <a:lnTo>
                    <a:pt x="81058" y="288131"/>
                  </a:lnTo>
                  <a:lnTo>
                    <a:pt x="86868" y="297180"/>
                  </a:lnTo>
                  <a:lnTo>
                    <a:pt x="115824" y="286988"/>
                  </a:lnTo>
                  <a:lnTo>
                    <a:pt x="113919" y="254413"/>
                  </a:lnTo>
                  <a:lnTo>
                    <a:pt x="101441" y="233553"/>
                  </a:lnTo>
                  <a:lnTo>
                    <a:pt x="72390" y="231743"/>
                  </a:lnTo>
                  <a:lnTo>
                    <a:pt x="109251" y="206788"/>
                  </a:lnTo>
                  <a:lnTo>
                    <a:pt x="55912" y="200025"/>
                  </a:lnTo>
                  <a:lnTo>
                    <a:pt x="55245" y="187262"/>
                  </a:lnTo>
                  <a:lnTo>
                    <a:pt x="19717" y="185547"/>
                  </a:lnTo>
                  <a:lnTo>
                    <a:pt x="0" y="144780"/>
                  </a:lnTo>
                  <a:lnTo>
                    <a:pt x="6382" y="122682"/>
                  </a:lnTo>
                  <a:lnTo>
                    <a:pt x="30575" y="124968"/>
                  </a:lnTo>
                  <a:lnTo>
                    <a:pt x="42100" y="134017"/>
                  </a:lnTo>
                  <a:lnTo>
                    <a:pt x="26384" y="144494"/>
                  </a:lnTo>
                  <a:lnTo>
                    <a:pt x="50006" y="161354"/>
                  </a:lnTo>
                  <a:lnTo>
                    <a:pt x="85249" y="157829"/>
                  </a:lnTo>
                  <a:lnTo>
                    <a:pt x="72200" y="54483"/>
                  </a:lnTo>
                  <a:lnTo>
                    <a:pt x="72200" y="54483"/>
                  </a:lnTo>
                  <a:lnTo>
                    <a:pt x="105442" y="40862"/>
                  </a:lnTo>
                  <a:lnTo>
                    <a:pt x="130873" y="69342"/>
                  </a:lnTo>
                  <a:lnTo>
                    <a:pt x="158020" y="75533"/>
                  </a:lnTo>
                  <a:lnTo>
                    <a:pt x="174022" y="50768"/>
                  </a:lnTo>
                  <a:lnTo>
                    <a:pt x="175165" y="78105"/>
                  </a:lnTo>
                  <a:lnTo>
                    <a:pt x="191167" y="113347"/>
                  </a:lnTo>
                  <a:lnTo>
                    <a:pt x="236220" y="129349"/>
                  </a:lnTo>
                  <a:lnTo>
                    <a:pt x="248984" y="109823"/>
                  </a:lnTo>
                  <a:lnTo>
                    <a:pt x="250984" y="136017"/>
                  </a:lnTo>
                  <a:lnTo>
                    <a:pt x="264890" y="138970"/>
                  </a:lnTo>
                  <a:lnTo>
                    <a:pt x="266033" y="115634"/>
                  </a:lnTo>
                  <a:lnTo>
                    <a:pt x="308324" y="99346"/>
                  </a:lnTo>
                  <a:lnTo>
                    <a:pt x="275463" y="82487"/>
                  </a:lnTo>
                  <a:lnTo>
                    <a:pt x="297466" y="76676"/>
                  </a:lnTo>
                  <a:lnTo>
                    <a:pt x="290226" y="65913"/>
                  </a:lnTo>
                  <a:lnTo>
                    <a:pt x="297466" y="42005"/>
                  </a:lnTo>
                  <a:lnTo>
                    <a:pt x="309276" y="47244"/>
                  </a:lnTo>
                  <a:lnTo>
                    <a:pt x="306991" y="67913"/>
                  </a:lnTo>
                  <a:lnTo>
                    <a:pt x="401574" y="45815"/>
                  </a:lnTo>
                  <a:lnTo>
                    <a:pt x="414433" y="26861"/>
                  </a:lnTo>
                  <a:lnTo>
                    <a:pt x="401574" y="9620"/>
                  </a:lnTo>
                  <a:lnTo>
                    <a:pt x="405575" y="0"/>
                  </a:lnTo>
                  <a:lnTo>
                    <a:pt x="405575" y="0"/>
                  </a:lnTo>
                  <a:lnTo>
                    <a:pt x="440722" y="75533"/>
                  </a:lnTo>
                  <a:lnTo>
                    <a:pt x="464915" y="77248"/>
                  </a:lnTo>
                  <a:lnTo>
                    <a:pt x="576929" y="1477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4870BB61-7FF9-BE7C-10D3-A18ED8F2E14F}"/>
                </a:ext>
              </a:extLst>
            </p:cNvPr>
            <p:cNvSpPr/>
            <p:nvPr/>
          </p:nvSpPr>
          <p:spPr>
            <a:xfrm>
              <a:off x="9266777" y="4562189"/>
              <a:ext cx="538257" cy="278891"/>
            </a:xfrm>
            <a:custGeom>
              <a:avLst/>
              <a:gdLst>
                <a:gd name="connsiteX0" fmla="*/ 110776 w 538257"/>
                <a:gd name="connsiteY0" fmla="*/ 16954 h 278891"/>
                <a:gd name="connsiteX1" fmla="*/ 217361 w 538257"/>
                <a:gd name="connsiteY1" fmla="*/ 0 h 278891"/>
                <a:gd name="connsiteX2" fmla="*/ 237934 w 538257"/>
                <a:gd name="connsiteY2" fmla="*/ 28004 h 278891"/>
                <a:gd name="connsiteX3" fmla="*/ 364807 w 538257"/>
                <a:gd name="connsiteY3" fmla="*/ 28004 h 278891"/>
                <a:gd name="connsiteX4" fmla="*/ 463677 w 538257"/>
                <a:gd name="connsiteY4" fmla="*/ 6858 h 278891"/>
                <a:gd name="connsiteX5" fmla="*/ 463677 w 538257"/>
                <a:gd name="connsiteY5" fmla="*/ 6858 h 278891"/>
                <a:gd name="connsiteX6" fmla="*/ 461010 w 538257"/>
                <a:gd name="connsiteY6" fmla="*/ 22670 h 278891"/>
                <a:gd name="connsiteX7" fmla="*/ 461010 w 538257"/>
                <a:gd name="connsiteY7" fmla="*/ 22670 h 278891"/>
                <a:gd name="connsiteX8" fmla="*/ 460534 w 538257"/>
                <a:gd name="connsiteY8" fmla="*/ 51626 h 278891"/>
                <a:gd name="connsiteX9" fmla="*/ 499396 w 538257"/>
                <a:gd name="connsiteY9" fmla="*/ 91249 h 278891"/>
                <a:gd name="connsiteX10" fmla="*/ 538258 w 538257"/>
                <a:gd name="connsiteY10" fmla="*/ 114871 h 278891"/>
                <a:gd name="connsiteX11" fmla="*/ 532162 w 538257"/>
                <a:gd name="connsiteY11" fmla="*/ 131636 h 278891"/>
                <a:gd name="connsiteX12" fmla="*/ 484918 w 538257"/>
                <a:gd name="connsiteY12" fmla="*/ 136207 h 278891"/>
                <a:gd name="connsiteX13" fmla="*/ 470440 w 538257"/>
                <a:gd name="connsiteY13" fmla="*/ 159068 h 278891"/>
                <a:gd name="connsiteX14" fmla="*/ 451390 w 538257"/>
                <a:gd name="connsiteY14" fmla="*/ 167449 h 278891"/>
                <a:gd name="connsiteX15" fmla="*/ 427768 w 538257"/>
                <a:gd name="connsiteY15" fmla="*/ 146113 h 278891"/>
                <a:gd name="connsiteX16" fmla="*/ 412623 w 538257"/>
                <a:gd name="connsiteY16" fmla="*/ 142304 h 278891"/>
                <a:gd name="connsiteX17" fmla="*/ 391953 w 538257"/>
                <a:gd name="connsiteY17" fmla="*/ 151447 h 278891"/>
                <a:gd name="connsiteX18" fmla="*/ 337185 w 538257"/>
                <a:gd name="connsiteY18" fmla="*/ 233744 h 278891"/>
                <a:gd name="connsiteX19" fmla="*/ 258699 w 538257"/>
                <a:gd name="connsiteY19" fmla="*/ 208597 h 278891"/>
                <a:gd name="connsiteX20" fmla="*/ 209931 w 538257"/>
                <a:gd name="connsiteY20" fmla="*/ 228410 h 278891"/>
                <a:gd name="connsiteX21" fmla="*/ 206883 w 538257"/>
                <a:gd name="connsiteY21" fmla="*/ 247460 h 278891"/>
                <a:gd name="connsiteX22" fmla="*/ 206883 w 538257"/>
                <a:gd name="connsiteY22" fmla="*/ 247460 h 278891"/>
                <a:gd name="connsiteX23" fmla="*/ 141351 w 538257"/>
                <a:gd name="connsiteY23" fmla="*/ 276415 h 278891"/>
                <a:gd name="connsiteX24" fmla="*/ 141351 w 538257"/>
                <a:gd name="connsiteY24" fmla="*/ 276415 h 278891"/>
                <a:gd name="connsiteX25" fmla="*/ 111823 w 538257"/>
                <a:gd name="connsiteY25" fmla="*/ 278892 h 278891"/>
                <a:gd name="connsiteX26" fmla="*/ 111823 w 538257"/>
                <a:gd name="connsiteY26" fmla="*/ 278892 h 278891"/>
                <a:gd name="connsiteX27" fmla="*/ 80486 w 538257"/>
                <a:gd name="connsiteY27" fmla="*/ 256222 h 278891"/>
                <a:gd name="connsiteX28" fmla="*/ 46482 w 538257"/>
                <a:gd name="connsiteY28" fmla="*/ 202502 h 278891"/>
                <a:gd name="connsiteX29" fmla="*/ 15716 w 538257"/>
                <a:gd name="connsiteY29" fmla="*/ 182023 h 278891"/>
                <a:gd name="connsiteX30" fmla="*/ 15716 w 538257"/>
                <a:gd name="connsiteY30" fmla="*/ 182023 h 278891"/>
                <a:gd name="connsiteX31" fmla="*/ 12668 w 538257"/>
                <a:gd name="connsiteY31" fmla="*/ 147161 h 278891"/>
                <a:gd name="connsiteX32" fmla="*/ 36576 w 538257"/>
                <a:gd name="connsiteY32" fmla="*/ 108299 h 278891"/>
                <a:gd name="connsiteX33" fmla="*/ 10573 w 538257"/>
                <a:gd name="connsiteY33" fmla="*/ 73152 h 278891"/>
                <a:gd name="connsiteX34" fmla="*/ 0 w 538257"/>
                <a:gd name="connsiteY34" fmla="*/ 38576 h 278891"/>
                <a:gd name="connsiteX35" fmla="*/ 10953 w 538257"/>
                <a:gd name="connsiteY35" fmla="*/ 35719 h 278891"/>
                <a:gd name="connsiteX36" fmla="*/ 66675 w 538257"/>
                <a:gd name="connsiteY36" fmla="*/ 67628 h 278891"/>
                <a:gd name="connsiteX37" fmla="*/ 89535 w 538257"/>
                <a:gd name="connsiteY37" fmla="*/ 103441 h 278891"/>
                <a:gd name="connsiteX38" fmla="*/ 120015 w 538257"/>
                <a:gd name="connsiteY38" fmla="*/ 107252 h 278891"/>
                <a:gd name="connsiteX39" fmla="*/ 132207 w 538257"/>
                <a:gd name="connsiteY39" fmla="*/ 95821 h 278891"/>
                <a:gd name="connsiteX40" fmla="*/ 119063 w 538257"/>
                <a:gd name="connsiteY40" fmla="*/ 66104 h 278891"/>
                <a:gd name="connsiteX41" fmla="*/ 128397 w 538257"/>
                <a:gd name="connsiteY41" fmla="*/ 53816 h 278891"/>
                <a:gd name="connsiteX42" fmla="*/ 109347 w 538257"/>
                <a:gd name="connsiteY42" fmla="*/ 32195 h 27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257" h="278891">
                  <a:moveTo>
                    <a:pt x="110776" y="16954"/>
                  </a:moveTo>
                  <a:lnTo>
                    <a:pt x="217361" y="0"/>
                  </a:lnTo>
                  <a:lnTo>
                    <a:pt x="237934" y="28004"/>
                  </a:lnTo>
                  <a:lnTo>
                    <a:pt x="364807" y="28004"/>
                  </a:lnTo>
                  <a:lnTo>
                    <a:pt x="463677" y="6858"/>
                  </a:lnTo>
                  <a:lnTo>
                    <a:pt x="463677" y="6858"/>
                  </a:lnTo>
                  <a:lnTo>
                    <a:pt x="461010" y="22670"/>
                  </a:lnTo>
                  <a:lnTo>
                    <a:pt x="461010" y="22670"/>
                  </a:lnTo>
                  <a:lnTo>
                    <a:pt x="460534" y="51626"/>
                  </a:lnTo>
                  <a:lnTo>
                    <a:pt x="499396" y="91249"/>
                  </a:lnTo>
                  <a:lnTo>
                    <a:pt x="538258" y="114871"/>
                  </a:lnTo>
                  <a:lnTo>
                    <a:pt x="532162" y="131636"/>
                  </a:lnTo>
                  <a:lnTo>
                    <a:pt x="484918" y="136207"/>
                  </a:lnTo>
                  <a:lnTo>
                    <a:pt x="470440" y="159068"/>
                  </a:lnTo>
                  <a:lnTo>
                    <a:pt x="451390" y="167449"/>
                  </a:lnTo>
                  <a:lnTo>
                    <a:pt x="427768" y="146113"/>
                  </a:lnTo>
                  <a:lnTo>
                    <a:pt x="412623" y="142304"/>
                  </a:lnTo>
                  <a:lnTo>
                    <a:pt x="391953" y="151447"/>
                  </a:lnTo>
                  <a:lnTo>
                    <a:pt x="337185" y="233744"/>
                  </a:lnTo>
                  <a:lnTo>
                    <a:pt x="258699" y="208597"/>
                  </a:lnTo>
                  <a:lnTo>
                    <a:pt x="209931" y="228410"/>
                  </a:lnTo>
                  <a:lnTo>
                    <a:pt x="206883" y="247460"/>
                  </a:lnTo>
                  <a:lnTo>
                    <a:pt x="206883" y="247460"/>
                  </a:lnTo>
                  <a:lnTo>
                    <a:pt x="141351" y="276415"/>
                  </a:lnTo>
                  <a:lnTo>
                    <a:pt x="141351" y="276415"/>
                  </a:lnTo>
                  <a:lnTo>
                    <a:pt x="111823" y="278892"/>
                  </a:lnTo>
                  <a:lnTo>
                    <a:pt x="111823" y="278892"/>
                  </a:lnTo>
                  <a:lnTo>
                    <a:pt x="80486" y="256222"/>
                  </a:lnTo>
                  <a:lnTo>
                    <a:pt x="46482" y="202502"/>
                  </a:lnTo>
                  <a:lnTo>
                    <a:pt x="15716" y="182023"/>
                  </a:lnTo>
                  <a:lnTo>
                    <a:pt x="15716" y="182023"/>
                  </a:lnTo>
                  <a:lnTo>
                    <a:pt x="12668" y="147161"/>
                  </a:lnTo>
                  <a:lnTo>
                    <a:pt x="36576" y="108299"/>
                  </a:lnTo>
                  <a:lnTo>
                    <a:pt x="10573" y="73152"/>
                  </a:lnTo>
                  <a:lnTo>
                    <a:pt x="0" y="38576"/>
                  </a:lnTo>
                  <a:lnTo>
                    <a:pt x="10953" y="35719"/>
                  </a:lnTo>
                  <a:lnTo>
                    <a:pt x="66675" y="67628"/>
                  </a:lnTo>
                  <a:lnTo>
                    <a:pt x="89535" y="103441"/>
                  </a:lnTo>
                  <a:lnTo>
                    <a:pt x="120015" y="107252"/>
                  </a:lnTo>
                  <a:lnTo>
                    <a:pt x="132207" y="95821"/>
                  </a:lnTo>
                  <a:lnTo>
                    <a:pt x="119063" y="66104"/>
                  </a:lnTo>
                  <a:lnTo>
                    <a:pt x="128397" y="53816"/>
                  </a:lnTo>
                  <a:lnTo>
                    <a:pt x="109347" y="3219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9158F9C-98AC-3E25-ED7B-02509392A6CF}"/>
                </a:ext>
              </a:extLst>
            </p:cNvPr>
            <p:cNvSpPr/>
            <p:nvPr/>
          </p:nvSpPr>
          <p:spPr>
            <a:xfrm>
              <a:off x="11498103" y="6688835"/>
              <a:ext cx="895063" cy="1019556"/>
            </a:xfrm>
            <a:custGeom>
              <a:avLst/>
              <a:gdLst>
                <a:gd name="connsiteX0" fmla="*/ 837914 w 895063"/>
                <a:gd name="connsiteY0" fmla="*/ 267081 h 1019556"/>
                <a:gd name="connsiteX1" fmla="*/ 843629 w 895063"/>
                <a:gd name="connsiteY1" fmla="*/ 334518 h 1019556"/>
                <a:gd name="connsiteX2" fmla="*/ 863060 w 895063"/>
                <a:gd name="connsiteY2" fmla="*/ 390525 h 1019556"/>
                <a:gd name="connsiteX3" fmla="*/ 858488 w 895063"/>
                <a:gd name="connsiteY3" fmla="*/ 447675 h 1019556"/>
                <a:gd name="connsiteX4" fmla="*/ 890492 w 895063"/>
                <a:gd name="connsiteY4" fmla="*/ 509397 h 1019556"/>
                <a:gd name="connsiteX5" fmla="*/ 895064 w 895063"/>
                <a:gd name="connsiteY5" fmla="*/ 537972 h 1019556"/>
                <a:gd name="connsiteX6" fmla="*/ 873347 w 895063"/>
                <a:gd name="connsiteY6" fmla="*/ 567690 h 1019556"/>
                <a:gd name="connsiteX7" fmla="*/ 839057 w 895063"/>
                <a:gd name="connsiteY7" fmla="*/ 551688 h 1019556"/>
                <a:gd name="connsiteX8" fmla="*/ 812768 w 895063"/>
                <a:gd name="connsiteY8" fmla="*/ 555117 h 1019556"/>
                <a:gd name="connsiteX9" fmla="*/ 793337 w 895063"/>
                <a:gd name="connsiteY9" fmla="*/ 587121 h 1019556"/>
                <a:gd name="connsiteX10" fmla="*/ 749903 w 895063"/>
                <a:gd name="connsiteY10" fmla="*/ 604742 h 1019556"/>
                <a:gd name="connsiteX11" fmla="*/ 739616 w 895063"/>
                <a:gd name="connsiteY11" fmla="*/ 618363 h 1019556"/>
                <a:gd name="connsiteX12" fmla="*/ 737330 w 895063"/>
                <a:gd name="connsiteY12" fmla="*/ 645414 h 1019556"/>
                <a:gd name="connsiteX13" fmla="*/ 709898 w 895063"/>
                <a:gd name="connsiteY13" fmla="*/ 645414 h 1019556"/>
                <a:gd name="connsiteX14" fmla="*/ 709898 w 895063"/>
                <a:gd name="connsiteY14" fmla="*/ 698373 h 1019556"/>
                <a:gd name="connsiteX15" fmla="*/ 769334 w 895063"/>
                <a:gd name="connsiteY15" fmla="*/ 698373 h 1019556"/>
                <a:gd name="connsiteX16" fmla="*/ 775049 w 895063"/>
                <a:gd name="connsiteY16" fmla="*/ 713232 h 1019556"/>
                <a:gd name="connsiteX17" fmla="*/ 761333 w 895063"/>
                <a:gd name="connsiteY17" fmla="*/ 725805 h 1019556"/>
                <a:gd name="connsiteX18" fmla="*/ 724757 w 895063"/>
                <a:gd name="connsiteY18" fmla="*/ 726948 h 1019556"/>
                <a:gd name="connsiteX19" fmla="*/ 703040 w 895063"/>
                <a:gd name="connsiteY19" fmla="*/ 746379 h 1019556"/>
                <a:gd name="connsiteX20" fmla="*/ 685895 w 895063"/>
                <a:gd name="connsiteY20" fmla="*/ 797814 h 1019556"/>
                <a:gd name="connsiteX21" fmla="*/ 713327 w 895063"/>
                <a:gd name="connsiteY21" fmla="*/ 850392 h 1019556"/>
                <a:gd name="connsiteX22" fmla="*/ 752189 w 895063"/>
                <a:gd name="connsiteY22" fmla="*/ 875538 h 1019556"/>
                <a:gd name="connsiteX23" fmla="*/ 767048 w 895063"/>
                <a:gd name="connsiteY23" fmla="*/ 901827 h 1019556"/>
                <a:gd name="connsiteX24" fmla="*/ 793337 w 895063"/>
                <a:gd name="connsiteY24" fmla="*/ 907542 h 1019556"/>
                <a:gd name="connsiteX25" fmla="*/ 807053 w 895063"/>
                <a:gd name="connsiteY25" fmla="*/ 923544 h 1019556"/>
                <a:gd name="connsiteX26" fmla="*/ 802481 w 895063"/>
                <a:gd name="connsiteY26" fmla="*/ 957834 h 1019556"/>
                <a:gd name="connsiteX27" fmla="*/ 787622 w 895063"/>
                <a:gd name="connsiteY27" fmla="*/ 970407 h 1019556"/>
                <a:gd name="connsiteX28" fmla="*/ 807053 w 895063"/>
                <a:gd name="connsiteY28" fmla="*/ 1000125 h 1019556"/>
                <a:gd name="connsiteX29" fmla="*/ 802481 w 895063"/>
                <a:gd name="connsiteY29" fmla="*/ 1014984 h 1019556"/>
                <a:gd name="connsiteX30" fmla="*/ 779621 w 895063"/>
                <a:gd name="connsiteY30" fmla="*/ 1019556 h 1019556"/>
                <a:gd name="connsiteX31" fmla="*/ 752189 w 895063"/>
                <a:gd name="connsiteY31" fmla="*/ 1012698 h 1019556"/>
                <a:gd name="connsiteX32" fmla="*/ 737330 w 895063"/>
                <a:gd name="connsiteY32" fmla="*/ 998982 h 1019556"/>
                <a:gd name="connsiteX33" fmla="*/ 661702 w 895063"/>
                <a:gd name="connsiteY33" fmla="*/ 1014317 h 1019556"/>
                <a:gd name="connsiteX34" fmla="*/ 661702 w 895063"/>
                <a:gd name="connsiteY34" fmla="*/ 1014317 h 1019556"/>
                <a:gd name="connsiteX35" fmla="*/ 650938 w 895063"/>
                <a:gd name="connsiteY35" fmla="*/ 959072 h 1019556"/>
                <a:gd name="connsiteX36" fmla="*/ 604456 w 895063"/>
                <a:gd name="connsiteY36" fmla="*/ 896398 h 1019556"/>
                <a:gd name="connsiteX37" fmla="*/ 581406 w 895063"/>
                <a:gd name="connsiteY37" fmla="*/ 876491 h 1019556"/>
                <a:gd name="connsiteX38" fmla="*/ 561213 w 895063"/>
                <a:gd name="connsiteY38" fmla="*/ 882110 h 1019556"/>
                <a:gd name="connsiteX39" fmla="*/ 526732 w 895063"/>
                <a:gd name="connsiteY39" fmla="*/ 851345 h 1019556"/>
                <a:gd name="connsiteX40" fmla="*/ 478155 w 895063"/>
                <a:gd name="connsiteY40" fmla="*/ 841629 h 1019556"/>
                <a:gd name="connsiteX41" fmla="*/ 433197 w 895063"/>
                <a:gd name="connsiteY41" fmla="*/ 785813 h 1019556"/>
                <a:gd name="connsiteX42" fmla="*/ 365664 w 895063"/>
                <a:gd name="connsiteY42" fmla="*/ 669607 h 1019556"/>
                <a:gd name="connsiteX43" fmla="*/ 358140 w 895063"/>
                <a:gd name="connsiteY43" fmla="*/ 627316 h 1019556"/>
                <a:gd name="connsiteX44" fmla="*/ 303847 w 895063"/>
                <a:gd name="connsiteY44" fmla="*/ 593598 h 1019556"/>
                <a:gd name="connsiteX45" fmla="*/ 281178 w 895063"/>
                <a:gd name="connsiteY45" fmla="*/ 599884 h 1019556"/>
                <a:gd name="connsiteX46" fmla="*/ 244507 w 895063"/>
                <a:gd name="connsiteY46" fmla="*/ 554736 h 1019556"/>
                <a:gd name="connsiteX47" fmla="*/ 211455 w 895063"/>
                <a:gd name="connsiteY47" fmla="*/ 541591 h 1019556"/>
                <a:gd name="connsiteX48" fmla="*/ 195357 w 895063"/>
                <a:gd name="connsiteY48" fmla="*/ 547307 h 1019556"/>
                <a:gd name="connsiteX49" fmla="*/ 191643 w 895063"/>
                <a:gd name="connsiteY49" fmla="*/ 530447 h 1019556"/>
                <a:gd name="connsiteX50" fmla="*/ 130111 w 895063"/>
                <a:gd name="connsiteY50" fmla="*/ 507588 h 1019556"/>
                <a:gd name="connsiteX51" fmla="*/ 118681 w 895063"/>
                <a:gd name="connsiteY51" fmla="*/ 493300 h 1019556"/>
                <a:gd name="connsiteX52" fmla="*/ 55245 w 895063"/>
                <a:gd name="connsiteY52" fmla="*/ 492443 h 1019556"/>
                <a:gd name="connsiteX53" fmla="*/ 48196 w 895063"/>
                <a:gd name="connsiteY53" fmla="*/ 475583 h 1019556"/>
                <a:gd name="connsiteX54" fmla="*/ 58102 w 895063"/>
                <a:gd name="connsiteY54" fmla="*/ 456152 h 1019556"/>
                <a:gd name="connsiteX55" fmla="*/ 54959 w 895063"/>
                <a:gd name="connsiteY55" fmla="*/ 432054 h 1019556"/>
                <a:gd name="connsiteX56" fmla="*/ 43243 w 895063"/>
                <a:gd name="connsiteY56" fmla="*/ 415195 h 1019556"/>
                <a:gd name="connsiteX57" fmla="*/ 17716 w 895063"/>
                <a:gd name="connsiteY57" fmla="*/ 404050 h 1019556"/>
                <a:gd name="connsiteX58" fmla="*/ 0 w 895063"/>
                <a:gd name="connsiteY58" fmla="*/ 348805 h 1019556"/>
                <a:gd name="connsiteX59" fmla="*/ 0 w 895063"/>
                <a:gd name="connsiteY59" fmla="*/ 348805 h 1019556"/>
                <a:gd name="connsiteX60" fmla="*/ 22384 w 895063"/>
                <a:gd name="connsiteY60" fmla="*/ 343567 h 1019556"/>
                <a:gd name="connsiteX61" fmla="*/ 14192 w 895063"/>
                <a:gd name="connsiteY61" fmla="*/ 319564 h 1019556"/>
                <a:gd name="connsiteX62" fmla="*/ 32480 w 895063"/>
                <a:gd name="connsiteY62" fmla="*/ 311277 h 1019556"/>
                <a:gd name="connsiteX63" fmla="*/ 26384 w 895063"/>
                <a:gd name="connsiteY63" fmla="*/ 284893 h 1019556"/>
                <a:gd name="connsiteX64" fmla="*/ 75914 w 895063"/>
                <a:gd name="connsiteY64" fmla="*/ 260509 h 1019556"/>
                <a:gd name="connsiteX65" fmla="*/ 79629 w 895063"/>
                <a:gd name="connsiteY65" fmla="*/ 249650 h 1019556"/>
                <a:gd name="connsiteX66" fmla="*/ 59912 w 895063"/>
                <a:gd name="connsiteY66" fmla="*/ 244507 h 1019556"/>
                <a:gd name="connsiteX67" fmla="*/ 35337 w 895063"/>
                <a:gd name="connsiteY67" fmla="*/ 208026 h 1019556"/>
                <a:gd name="connsiteX68" fmla="*/ 23813 w 895063"/>
                <a:gd name="connsiteY68" fmla="*/ 206026 h 1019556"/>
                <a:gd name="connsiteX69" fmla="*/ 5429 w 895063"/>
                <a:gd name="connsiteY69" fmla="*/ 147828 h 1019556"/>
                <a:gd name="connsiteX70" fmla="*/ 123825 w 895063"/>
                <a:gd name="connsiteY70" fmla="*/ 224124 h 1019556"/>
                <a:gd name="connsiteX71" fmla="*/ 155734 w 895063"/>
                <a:gd name="connsiteY71" fmla="*/ 275749 h 1019556"/>
                <a:gd name="connsiteX72" fmla="*/ 170116 w 895063"/>
                <a:gd name="connsiteY72" fmla="*/ 277463 h 1019556"/>
                <a:gd name="connsiteX73" fmla="*/ 180404 w 895063"/>
                <a:gd name="connsiteY73" fmla="*/ 320421 h 1019556"/>
                <a:gd name="connsiteX74" fmla="*/ 207454 w 895063"/>
                <a:gd name="connsiteY74" fmla="*/ 311277 h 1019556"/>
                <a:gd name="connsiteX75" fmla="*/ 212979 w 895063"/>
                <a:gd name="connsiteY75" fmla="*/ 297752 h 1019556"/>
                <a:gd name="connsiteX76" fmla="*/ 237458 w 895063"/>
                <a:gd name="connsiteY76" fmla="*/ 286608 h 1019556"/>
                <a:gd name="connsiteX77" fmla="*/ 252889 w 895063"/>
                <a:gd name="connsiteY77" fmla="*/ 261938 h 1019556"/>
                <a:gd name="connsiteX78" fmla="*/ 277177 w 895063"/>
                <a:gd name="connsiteY78" fmla="*/ 245078 h 1019556"/>
                <a:gd name="connsiteX79" fmla="*/ 296894 w 895063"/>
                <a:gd name="connsiteY79" fmla="*/ 245936 h 1019556"/>
                <a:gd name="connsiteX80" fmla="*/ 296894 w 895063"/>
                <a:gd name="connsiteY80" fmla="*/ 245936 h 1019556"/>
                <a:gd name="connsiteX81" fmla="*/ 325660 w 895063"/>
                <a:gd name="connsiteY81" fmla="*/ 267653 h 1019556"/>
                <a:gd name="connsiteX82" fmla="*/ 337280 w 895063"/>
                <a:gd name="connsiteY82" fmla="*/ 303466 h 1019556"/>
                <a:gd name="connsiteX83" fmla="*/ 358330 w 895063"/>
                <a:gd name="connsiteY83" fmla="*/ 308706 h 1019556"/>
                <a:gd name="connsiteX84" fmla="*/ 387191 w 895063"/>
                <a:gd name="connsiteY84" fmla="*/ 296894 h 1019556"/>
                <a:gd name="connsiteX85" fmla="*/ 395954 w 895063"/>
                <a:gd name="connsiteY85" fmla="*/ 266795 h 1019556"/>
                <a:gd name="connsiteX86" fmla="*/ 411003 w 895063"/>
                <a:gd name="connsiteY86" fmla="*/ 268510 h 1019556"/>
                <a:gd name="connsiteX87" fmla="*/ 416052 w 895063"/>
                <a:gd name="connsiteY87" fmla="*/ 251936 h 1019556"/>
                <a:gd name="connsiteX88" fmla="*/ 429006 w 895063"/>
                <a:gd name="connsiteY88" fmla="*/ 252794 h 1019556"/>
                <a:gd name="connsiteX89" fmla="*/ 430720 w 895063"/>
                <a:gd name="connsiteY89" fmla="*/ 215265 h 1019556"/>
                <a:gd name="connsiteX90" fmla="*/ 456247 w 895063"/>
                <a:gd name="connsiteY90" fmla="*/ 180213 h 1019556"/>
                <a:gd name="connsiteX91" fmla="*/ 480917 w 895063"/>
                <a:gd name="connsiteY91" fmla="*/ 216980 h 1019556"/>
                <a:gd name="connsiteX92" fmla="*/ 502444 w 895063"/>
                <a:gd name="connsiteY92" fmla="*/ 220123 h 1019556"/>
                <a:gd name="connsiteX93" fmla="*/ 516350 w 895063"/>
                <a:gd name="connsiteY93" fmla="*/ 202311 h 1019556"/>
                <a:gd name="connsiteX94" fmla="*/ 528638 w 895063"/>
                <a:gd name="connsiteY94" fmla="*/ 153829 h 1019556"/>
                <a:gd name="connsiteX95" fmla="*/ 501301 w 895063"/>
                <a:gd name="connsiteY95" fmla="*/ 124873 h 1019556"/>
                <a:gd name="connsiteX96" fmla="*/ 615219 w 895063"/>
                <a:gd name="connsiteY96" fmla="*/ 19526 h 1019556"/>
                <a:gd name="connsiteX97" fmla="*/ 616839 w 895063"/>
                <a:gd name="connsiteY97" fmla="*/ 571 h 1019556"/>
                <a:gd name="connsiteX98" fmla="*/ 644557 w 895063"/>
                <a:gd name="connsiteY98" fmla="*/ 0 h 1019556"/>
                <a:gd name="connsiteX99" fmla="*/ 681132 w 895063"/>
                <a:gd name="connsiteY99" fmla="*/ 15526 h 1019556"/>
                <a:gd name="connsiteX100" fmla="*/ 674179 w 895063"/>
                <a:gd name="connsiteY100" fmla="*/ 31242 h 1019556"/>
                <a:gd name="connsiteX101" fmla="*/ 689705 w 895063"/>
                <a:gd name="connsiteY101" fmla="*/ 46197 h 1019556"/>
                <a:gd name="connsiteX102" fmla="*/ 688753 w 895063"/>
                <a:gd name="connsiteY102" fmla="*/ 72009 h 1019556"/>
                <a:gd name="connsiteX103" fmla="*/ 700659 w 895063"/>
                <a:gd name="connsiteY103" fmla="*/ 72676 h 1019556"/>
                <a:gd name="connsiteX104" fmla="*/ 715994 w 895063"/>
                <a:gd name="connsiteY104" fmla="*/ 47340 h 1019556"/>
                <a:gd name="connsiteX105" fmla="*/ 745331 w 895063"/>
                <a:gd name="connsiteY105" fmla="*/ 39910 h 1019556"/>
                <a:gd name="connsiteX106" fmla="*/ 760762 w 895063"/>
                <a:gd name="connsiteY106" fmla="*/ 55722 h 1019556"/>
                <a:gd name="connsiteX107" fmla="*/ 787812 w 895063"/>
                <a:gd name="connsiteY107" fmla="*/ 56579 h 1019556"/>
                <a:gd name="connsiteX108" fmla="*/ 789718 w 895063"/>
                <a:gd name="connsiteY108" fmla="*/ 80677 h 1019556"/>
                <a:gd name="connsiteX109" fmla="*/ 804957 w 895063"/>
                <a:gd name="connsiteY109" fmla="*/ 90964 h 1019556"/>
                <a:gd name="connsiteX110" fmla="*/ 785431 w 895063"/>
                <a:gd name="connsiteY110" fmla="*/ 120301 h 1019556"/>
                <a:gd name="connsiteX111" fmla="*/ 792670 w 895063"/>
                <a:gd name="connsiteY111" fmla="*/ 214694 h 1019556"/>
                <a:gd name="connsiteX112" fmla="*/ 823055 w 895063"/>
                <a:gd name="connsiteY112" fmla="*/ 249936 h 1019556"/>
                <a:gd name="connsiteX113" fmla="*/ 823055 w 895063"/>
                <a:gd name="connsiteY113" fmla="*/ 249936 h 101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95063" h="1019556">
                  <a:moveTo>
                    <a:pt x="837914" y="267081"/>
                  </a:moveTo>
                  <a:lnTo>
                    <a:pt x="843629" y="334518"/>
                  </a:lnTo>
                  <a:lnTo>
                    <a:pt x="863060" y="390525"/>
                  </a:lnTo>
                  <a:lnTo>
                    <a:pt x="858488" y="447675"/>
                  </a:lnTo>
                  <a:lnTo>
                    <a:pt x="890492" y="509397"/>
                  </a:lnTo>
                  <a:lnTo>
                    <a:pt x="895064" y="537972"/>
                  </a:lnTo>
                  <a:lnTo>
                    <a:pt x="873347" y="567690"/>
                  </a:lnTo>
                  <a:lnTo>
                    <a:pt x="839057" y="551688"/>
                  </a:lnTo>
                  <a:lnTo>
                    <a:pt x="812768" y="555117"/>
                  </a:lnTo>
                  <a:lnTo>
                    <a:pt x="793337" y="587121"/>
                  </a:lnTo>
                  <a:lnTo>
                    <a:pt x="749903" y="604742"/>
                  </a:lnTo>
                  <a:lnTo>
                    <a:pt x="739616" y="618363"/>
                  </a:lnTo>
                  <a:lnTo>
                    <a:pt x="737330" y="645414"/>
                  </a:lnTo>
                  <a:lnTo>
                    <a:pt x="709898" y="645414"/>
                  </a:lnTo>
                  <a:lnTo>
                    <a:pt x="709898" y="698373"/>
                  </a:lnTo>
                  <a:lnTo>
                    <a:pt x="769334" y="698373"/>
                  </a:lnTo>
                  <a:lnTo>
                    <a:pt x="775049" y="713232"/>
                  </a:lnTo>
                  <a:lnTo>
                    <a:pt x="761333" y="725805"/>
                  </a:lnTo>
                  <a:lnTo>
                    <a:pt x="724757" y="726948"/>
                  </a:lnTo>
                  <a:lnTo>
                    <a:pt x="703040" y="746379"/>
                  </a:lnTo>
                  <a:lnTo>
                    <a:pt x="685895" y="797814"/>
                  </a:lnTo>
                  <a:lnTo>
                    <a:pt x="713327" y="850392"/>
                  </a:lnTo>
                  <a:lnTo>
                    <a:pt x="752189" y="875538"/>
                  </a:lnTo>
                  <a:lnTo>
                    <a:pt x="767048" y="901827"/>
                  </a:lnTo>
                  <a:lnTo>
                    <a:pt x="793337" y="907542"/>
                  </a:lnTo>
                  <a:lnTo>
                    <a:pt x="807053" y="923544"/>
                  </a:lnTo>
                  <a:lnTo>
                    <a:pt x="802481" y="957834"/>
                  </a:lnTo>
                  <a:lnTo>
                    <a:pt x="787622" y="970407"/>
                  </a:lnTo>
                  <a:lnTo>
                    <a:pt x="807053" y="1000125"/>
                  </a:lnTo>
                  <a:lnTo>
                    <a:pt x="802481" y="1014984"/>
                  </a:lnTo>
                  <a:lnTo>
                    <a:pt x="779621" y="1019556"/>
                  </a:lnTo>
                  <a:lnTo>
                    <a:pt x="752189" y="1012698"/>
                  </a:lnTo>
                  <a:lnTo>
                    <a:pt x="737330" y="998982"/>
                  </a:lnTo>
                  <a:lnTo>
                    <a:pt x="661702" y="1014317"/>
                  </a:lnTo>
                  <a:lnTo>
                    <a:pt x="661702" y="1014317"/>
                  </a:lnTo>
                  <a:lnTo>
                    <a:pt x="650938" y="959072"/>
                  </a:lnTo>
                  <a:lnTo>
                    <a:pt x="604456" y="896398"/>
                  </a:lnTo>
                  <a:lnTo>
                    <a:pt x="581406" y="876491"/>
                  </a:lnTo>
                  <a:lnTo>
                    <a:pt x="561213" y="882110"/>
                  </a:lnTo>
                  <a:lnTo>
                    <a:pt x="526732" y="851345"/>
                  </a:lnTo>
                  <a:lnTo>
                    <a:pt x="478155" y="841629"/>
                  </a:lnTo>
                  <a:lnTo>
                    <a:pt x="433197" y="785813"/>
                  </a:lnTo>
                  <a:lnTo>
                    <a:pt x="365664" y="669607"/>
                  </a:lnTo>
                  <a:lnTo>
                    <a:pt x="358140" y="627316"/>
                  </a:lnTo>
                  <a:lnTo>
                    <a:pt x="303847" y="593598"/>
                  </a:lnTo>
                  <a:lnTo>
                    <a:pt x="281178" y="599884"/>
                  </a:lnTo>
                  <a:lnTo>
                    <a:pt x="244507" y="554736"/>
                  </a:lnTo>
                  <a:lnTo>
                    <a:pt x="211455" y="541591"/>
                  </a:lnTo>
                  <a:lnTo>
                    <a:pt x="195357" y="547307"/>
                  </a:lnTo>
                  <a:lnTo>
                    <a:pt x="191643" y="530447"/>
                  </a:lnTo>
                  <a:lnTo>
                    <a:pt x="130111" y="507588"/>
                  </a:lnTo>
                  <a:lnTo>
                    <a:pt x="118681" y="493300"/>
                  </a:lnTo>
                  <a:lnTo>
                    <a:pt x="55245" y="492443"/>
                  </a:lnTo>
                  <a:lnTo>
                    <a:pt x="48196" y="475583"/>
                  </a:lnTo>
                  <a:lnTo>
                    <a:pt x="58102" y="456152"/>
                  </a:lnTo>
                  <a:lnTo>
                    <a:pt x="54959" y="432054"/>
                  </a:lnTo>
                  <a:lnTo>
                    <a:pt x="43243" y="415195"/>
                  </a:lnTo>
                  <a:lnTo>
                    <a:pt x="17716" y="404050"/>
                  </a:lnTo>
                  <a:lnTo>
                    <a:pt x="0" y="348805"/>
                  </a:lnTo>
                  <a:lnTo>
                    <a:pt x="0" y="348805"/>
                  </a:lnTo>
                  <a:lnTo>
                    <a:pt x="22384" y="343567"/>
                  </a:lnTo>
                  <a:lnTo>
                    <a:pt x="14192" y="319564"/>
                  </a:lnTo>
                  <a:lnTo>
                    <a:pt x="32480" y="311277"/>
                  </a:lnTo>
                  <a:lnTo>
                    <a:pt x="26384" y="284893"/>
                  </a:lnTo>
                  <a:lnTo>
                    <a:pt x="75914" y="260509"/>
                  </a:lnTo>
                  <a:lnTo>
                    <a:pt x="79629" y="249650"/>
                  </a:lnTo>
                  <a:lnTo>
                    <a:pt x="59912" y="244507"/>
                  </a:lnTo>
                  <a:lnTo>
                    <a:pt x="35337" y="208026"/>
                  </a:lnTo>
                  <a:lnTo>
                    <a:pt x="23813" y="206026"/>
                  </a:lnTo>
                  <a:lnTo>
                    <a:pt x="5429" y="147828"/>
                  </a:lnTo>
                  <a:lnTo>
                    <a:pt x="123825" y="224124"/>
                  </a:lnTo>
                  <a:lnTo>
                    <a:pt x="155734" y="275749"/>
                  </a:lnTo>
                  <a:lnTo>
                    <a:pt x="170116" y="277463"/>
                  </a:lnTo>
                  <a:lnTo>
                    <a:pt x="180404" y="320421"/>
                  </a:lnTo>
                  <a:lnTo>
                    <a:pt x="207454" y="311277"/>
                  </a:lnTo>
                  <a:lnTo>
                    <a:pt x="212979" y="297752"/>
                  </a:lnTo>
                  <a:lnTo>
                    <a:pt x="237458" y="286608"/>
                  </a:lnTo>
                  <a:lnTo>
                    <a:pt x="252889" y="261938"/>
                  </a:lnTo>
                  <a:lnTo>
                    <a:pt x="277177" y="245078"/>
                  </a:lnTo>
                  <a:lnTo>
                    <a:pt x="296894" y="245936"/>
                  </a:lnTo>
                  <a:lnTo>
                    <a:pt x="296894" y="245936"/>
                  </a:lnTo>
                  <a:lnTo>
                    <a:pt x="325660" y="267653"/>
                  </a:lnTo>
                  <a:lnTo>
                    <a:pt x="337280" y="303466"/>
                  </a:lnTo>
                  <a:lnTo>
                    <a:pt x="358330" y="308706"/>
                  </a:lnTo>
                  <a:lnTo>
                    <a:pt x="387191" y="296894"/>
                  </a:lnTo>
                  <a:lnTo>
                    <a:pt x="395954" y="266795"/>
                  </a:lnTo>
                  <a:lnTo>
                    <a:pt x="411003" y="268510"/>
                  </a:lnTo>
                  <a:lnTo>
                    <a:pt x="416052" y="251936"/>
                  </a:lnTo>
                  <a:lnTo>
                    <a:pt x="429006" y="252794"/>
                  </a:lnTo>
                  <a:lnTo>
                    <a:pt x="430720" y="215265"/>
                  </a:lnTo>
                  <a:lnTo>
                    <a:pt x="456247" y="180213"/>
                  </a:lnTo>
                  <a:lnTo>
                    <a:pt x="480917" y="216980"/>
                  </a:lnTo>
                  <a:lnTo>
                    <a:pt x="502444" y="220123"/>
                  </a:lnTo>
                  <a:lnTo>
                    <a:pt x="516350" y="202311"/>
                  </a:lnTo>
                  <a:lnTo>
                    <a:pt x="528638" y="153829"/>
                  </a:lnTo>
                  <a:lnTo>
                    <a:pt x="501301" y="124873"/>
                  </a:lnTo>
                  <a:lnTo>
                    <a:pt x="615219" y="19526"/>
                  </a:lnTo>
                  <a:lnTo>
                    <a:pt x="616839" y="571"/>
                  </a:lnTo>
                  <a:lnTo>
                    <a:pt x="644557" y="0"/>
                  </a:lnTo>
                  <a:lnTo>
                    <a:pt x="681132" y="15526"/>
                  </a:lnTo>
                  <a:lnTo>
                    <a:pt x="674179" y="31242"/>
                  </a:lnTo>
                  <a:lnTo>
                    <a:pt x="689705" y="46197"/>
                  </a:lnTo>
                  <a:lnTo>
                    <a:pt x="688753" y="72009"/>
                  </a:lnTo>
                  <a:lnTo>
                    <a:pt x="700659" y="72676"/>
                  </a:lnTo>
                  <a:lnTo>
                    <a:pt x="715994" y="47340"/>
                  </a:lnTo>
                  <a:lnTo>
                    <a:pt x="745331" y="39910"/>
                  </a:lnTo>
                  <a:lnTo>
                    <a:pt x="760762" y="55722"/>
                  </a:lnTo>
                  <a:lnTo>
                    <a:pt x="787812" y="56579"/>
                  </a:lnTo>
                  <a:lnTo>
                    <a:pt x="789718" y="80677"/>
                  </a:lnTo>
                  <a:lnTo>
                    <a:pt x="804957" y="90964"/>
                  </a:lnTo>
                  <a:lnTo>
                    <a:pt x="785431" y="120301"/>
                  </a:lnTo>
                  <a:lnTo>
                    <a:pt x="792670" y="214694"/>
                  </a:lnTo>
                  <a:lnTo>
                    <a:pt x="823055" y="249936"/>
                  </a:lnTo>
                  <a:lnTo>
                    <a:pt x="823055" y="2499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31F34DBF-09A8-D9E9-35E9-5C06D0F6A5ED}"/>
                </a:ext>
              </a:extLst>
            </p:cNvPr>
            <p:cNvSpPr/>
            <p:nvPr/>
          </p:nvSpPr>
          <p:spPr>
            <a:xfrm>
              <a:off x="9376504" y="3847338"/>
              <a:ext cx="460152" cy="264604"/>
            </a:xfrm>
            <a:custGeom>
              <a:avLst/>
              <a:gdLst>
                <a:gd name="connsiteX0" fmla="*/ 460153 w 460152"/>
                <a:gd name="connsiteY0" fmla="*/ 36100 h 264604"/>
                <a:gd name="connsiteX1" fmla="*/ 439294 w 460152"/>
                <a:gd name="connsiteY1" fmla="*/ 117634 h 264604"/>
                <a:gd name="connsiteX2" fmla="*/ 422529 w 460152"/>
                <a:gd name="connsiteY2" fmla="*/ 122206 h 264604"/>
                <a:gd name="connsiteX3" fmla="*/ 399669 w 460152"/>
                <a:gd name="connsiteY3" fmla="*/ 106204 h 264604"/>
                <a:gd name="connsiteX4" fmla="*/ 392812 w 460152"/>
                <a:gd name="connsiteY4" fmla="*/ 116109 h 264604"/>
                <a:gd name="connsiteX5" fmla="*/ 392812 w 460152"/>
                <a:gd name="connsiteY5" fmla="*/ 135922 h 264604"/>
                <a:gd name="connsiteX6" fmla="*/ 430149 w 460152"/>
                <a:gd name="connsiteY6" fmla="*/ 154876 h 264604"/>
                <a:gd name="connsiteX7" fmla="*/ 429387 w 460152"/>
                <a:gd name="connsiteY7" fmla="*/ 199072 h 264604"/>
                <a:gd name="connsiteX8" fmla="*/ 410337 w 460152"/>
                <a:gd name="connsiteY8" fmla="*/ 201358 h 264604"/>
                <a:gd name="connsiteX9" fmla="*/ 391287 w 460152"/>
                <a:gd name="connsiteY9" fmla="*/ 223456 h 264604"/>
                <a:gd name="connsiteX10" fmla="*/ 350901 w 460152"/>
                <a:gd name="connsiteY10" fmla="*/ 223456 h 264604"/>
                <a:gd name="connsiteX11" fmla="*/ 348615 w 460152"/>
                <a:gd name="connsiteY11" fmla="*/ 247840 h 264604"/>
                <a:gd name="connsiteX12" fmla="*/ 305944 w 460152"/>
                <a:gd name="connsiteY12" fmla="*/ 264605 h 264604"/>
                <a:gd name="connsiteX13" fmla="*/ 268605 w 460152"/>
                <a:gd name="connsiteY13" fmla="*/ 254698 h 264604"/>
                <a:gd name="connsiteX14" fmla="*/ 241173 w 460152"/>
                <a:gd name="connsiteY14" fmla="*/ 234886 h 264604"/>
                <a:gd name="connsiteX15" fmla="*/ 222885 w 460152"/>
                <a:gd name="connsiteY15" fmla="*/ 234886 h 264604"/>
                <a:gd name="connsiteX16" fmla="*/ 217265 w 460152"/>
                <a:gd name="connsiteY16" fmla="*/ 250793 h 264604"/>
                <a:gd name="connsiteX17" fmla="*/ 217265 w 460152"/>
                <a:gd name="connsiteY17" fmla="*/ 250793 h 264604"/>
                <a:gd name="connsiteX18" fmla="*/ 128588 w 460152"/>
                <a:gd name="connsiteY18" fmla="*/ 248602 h 264604"/>
                <a:gd name="connsiteX19" fmla="*/ 128588 w 460152"/>
                <a:gd name="connsiteY19" fmla="*/ 248602 h 264604"/>
                <a:gd name="connsiteX20" fmla="*/ 106680 w 460152"/>
                <a:gd name="connsiteY20" fmla="*/ 228600 h 264604"/>
                <a:gd name="connsiteX21" fmla="*/ 102870 w 460152"/>
                <a:gd name="connsiteY21" fmla="*/ 199072 h 264604"/>
                <a:gd name="connsiteX22" fmla="*/ 91440 w 460152"/>
                <a:gd name="connsiteY22" fmla="*/ 185738 h 264604"/>
                <a:gd name="connsiteX23" fmla="*/ 66675 w 460152"/>
                <a:gd name="connsiteY23" fmla="*/ 186690 h 264604"/>
                <a:gd name="connsiteX24" fmla="*/ 25718 w 460152"/>
                <a:gd name="connsiteY24" fmla="*/ 210502 h 264604"/>
                <a:gd name="connsiteX25" fmla="*/ 9525 w 460152"/>
                <a:gd name="connsiteY25" fmla="*/ 197167 h 264604"/>
                <a:gd name="connsiteX26" fmla="*/ 32385 w 460152"/>
                <a:gd name="connsiteY26" fmla="*/ 153352 h 264604"/>
                <a:gd name="connsiteX27" fmla="*/ 0 w 460152"/>
                <a:gd name="connsiteY27" fmla="*/ 141922 h 264604"/>
                <a:gd name="connsiteX28" fmla="*/ 0 w 460152"/>
                <a:gd name="connsiteY28" fmla="*/ 141922 h 264604"/>
                <a:gd name="connsiteX29" fmla="*/ 8097 w 460152"/>
                <a:gd name="connsiteY29" fmla="*/ 105537 h 264604"/>
                <a:gd name="connsiteX30" fmla="*/ 8097 w 460152"/>
                <a:gd name="connsiteY30" fmla="*/ 105537 h 264604"/>
                <a:gd name="connsiteX31" fmla="*/ 30671 w 460152"/>
                <a:gd name="connsiteY31" fmla="*/ 107537 h 264604"/>
                <a:gd name="connsiteX32" fmla="*/ 87821 w 460152"/>
                <a:gd name="connsiteY32" fmla="*/ 76105 h 264604"/>
                <a:gd name="connsiteX33" fmla="*/ 102108 w 460152"/>
                <a:gd name="connsiteY33" fmla="*/ 31337 h 264604"/>
                <a:gd name="connsiteX34" fmla="*/ 117348 w 460152"/>
                <a:gd name="connsiteY34" fmla="*/ 16192 h 264604"/>
                <a:gd name="connsiteX35" fmla="*/ 181070 w 460152"/>
                <a:gd name="connsiteY35" fmla="*/ 26575 h 264604"/>
                <a:gd name="connsiteX36" fmla="*/ 256318 w 460152"/>
                <a:gd name="connsiteY36" fmla="*/ 58007 h 264604"/>
                <a:gd name="connsiteX37" fmla="*/ 268700 w 460152"/>
                <a:gd name="connsiteY37" fmla="*/ 50387 h 264604"/>
                <a:gd name="connsiteX38" fmla="*/ 268700 w 460152"/>
                <a:gd name="connsiteY38" fmla="*/ 50387 h 264604"/>
                <a:gd name="connsiteX39" fmla="*/ 282988 w 460152"/>
                <a:gd name="connsiteY39" fmla="*/ 59912 h 264604"/>
                <a:gd name="connsiteX40" fmla="*/ 324898 w 460152"/>
                <a:gd name="connsiteY40" fmla="*/ 38100 h 264604"/>
                <a:gd name="connsiteX41" fmla="*/ 357283 w 460152"/>
                <a:gd name="connsiteY41" fmla="*/ 5715 h 264604"/>
                <a:gd name="connsiteX42" fmla="*/ 380143 w 460152"/>
                <a:gd name="connsiteY42" fmla="*/ 0 h 264604"/>
                <a:gd name="connsiteX43" fmla="*/ 397288 w 460152"/>
                <a:gd name="connsiteY43" fmla="*/ 14288 h 264604"/>
                <a:gd name="connsiteX44" fmla="*/ 407765 w 460152"/>
                <a:gd name="connsiteY44" fmla="*/ 1905 h 264604"/>
                <a:gd name="connsiteX45" fmla="*/ 445865 w 460152"/>
                <a:gd name="connsiteY45" fmla="*/ 1905 h 26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60152" h="264604">
                  <a:moveTo>
                    <a:pt x="460153" y="36100"/>
                  </a:moveTo>
                  <a:lnTo>
                    <a:pt x="439294" y="117634"/>
                  </a:lnTo>
                  <a:lnTo>
                    <a:pt x="422529" y="122206"/>
                  </a:lnTo>
                  <a:lnTo>
                    <a:pt x="399669" y="106204"/>
                  </a:lnTo>
                  <a:lnTo>
                    <a:pt x="392812" y="116109"/>
                  </a:lnTo>
                  <a:lnTo>
                    <a:pt x="392812" y="135922"/>
                  </a:lnTo>
                  <a:lnTo>
                    <a:pt x="430149" y="154876"/>
                  </a:lnTo>
                  <a:lnTo>
                    <a:pt x="429387" y="199072"/>
                  </a:lnTo>
                  <a:lnTo>
                    <a:pt x="410337" y="201358"/>
                  </a:lnTo>
                  <a:lnTo>
                    <a:pt x="391287" y="223456"/>
                  </a:lnTo>
                  <a:lnTo>
                    <a:pt x="350901" y="223456"/>
                  </a:lnTo>
                  <a:lnTo>
                    <a:pt x="348615" y="247840"/>
                  </a:lnTo>
                  <a:lnTo>
                    <a:pt x="305944" y="264605"/>
                  </a:lnTo>
                  <a:lnTo>
                    <a:pt x="268605" y="254698"/>
                  </a:lnTo>
                  <a:lnTo>
                    <a:pt x="241173" y="234886"/>
                  </a:lnTo>
                  <a:lnTo>
                    <a:pt x="222885" y="234886"/>
                  </a:lnTo>
                  <a:lnTo>
                    <a:pt x="217265" y="250793"/>
                  </a:lnTo>
                  <a:lnTo>
                    <a:pt x="217265" y="250793"/>
                  </a:lnTo>
                  <a:lnTo>
                    <a:pt x="128588" y="248602"/>
                  </a:lnTo>
                  <a:lnTo>
                    <a:pt x="128588" y="248602"/>
                  </a:lnTo>
                  <a:lnTo>
                    <a:pt x="106680" y="228600"/>
                  </a:lnTo>
                  <a:lnTo>
                    <a:pt x="102870" y="199072"/>
                  </a:lnTo>
                  <a:lnTo>
                    <a:pt x="91440" y="185738"/>
                  </a:lnTo>
                  <a:lnTo>
                    <a:pt x="66675" y="186690"/>
                  </a:lnTo>
                  <a:lnTo>
                    <a:pt x="25718" y="210502"/>
                  </a:lnTo>
                  <a:lnTo>
                    <a:pt x="9525" y="197167"/>
                  </a:lnTo>
                  <a:lnTo>
                    <a:pt x="32385" y="153352"/>
                  </a:lnTo>
                  <a:lnTo>
                    <a:pt x="0" y="141922"/>
                  </a:lnTo>
                  <a:lnTo>
                    <a:pt x="0" y="141922"/>
                  </a:lnTo>
                  <a:lnTo>
                    <a:pt x="8097" y="105537"/>
                  </a:lnTo>
                  <a:lnTo>
                    <a:pt x="8097" y="105537"/>
                  </a:lnTo>
                  <a:lnTo>
                    <a:pt x="30671" y="107537"/>
                  </a:lnTo>
                  <a:lnTo>
                    <a:pt x="87821" y="76105"/>
                  </a:lnTo>
                  <a:lnTo>
                    <a:pt x="102108" y="31337"/>
                  </a:lnTo>
                  <a:lnTo>
                    <a:pt x="117348" y="16192"/>
                  </a:lnTo>
                  <a:lnTo>
                    <a:pt x="181070" y="26575"/>
                  </a:lnTo>
                  <a:lnTo>
                    <a:pt x="256318" y="58007"/>
                  </a:lnTo>
                  <a:lnTo>
                    <a:pt x="268700" y="50387"/>
                  </a:lnTo>
                  <a:lnTo>
                    <a:pt x="268700" y="50387"/>
                  </a:lnTo>
                  <a:lnTo>
                    <a:pt x="282988" y="59912"/>
                  </a:lnTo>
                  <a:lnTo>
                    <a:pt x="324898" y="38100"/>
                  </a:lnTo>
                  <a:lnTo>
                    <a:pt x="357283" y="5715"/>
                  </a:lnTo>
                  <a:lnTo>
                    <a:pt x="380143" y="0"/>
                  </a:lnTo>
                  <a:lnTo>
                    <a:pt x="397288" y="14288"/>
                  </a:lnTo>
                  <a:lnTo>
                    <a:pt x="407765" y="1905"/>
                  </a:lnTo>
                  <a:lnTo>
                    <a:pt x="445865" y="190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799610F7-F2D2-244E-30D9-CDD5651AD0B7}"/>
                </a:ext>
              </a:extLst>
            </p:cNvPr>
            <p:cNvSpPr/>
            <p:nvPr/>
          </p:nvSpPr>
          <p:spPr>
            <a:xfrm>
              <a:off x="10125170" y="5332190"/>
              <a:ext cx="1025271" cy="680561"/>
            </a:xfrm>
            <a:custGeom>
              <a:avLst/>
              <a:gdLst>
                <a:gd name="connsiteX0" fmla="*/ 933831 w 1025271"/>
                <a:gd name="connsiteY0" fmla="*/ 193834 h 680561"/>
                <a:gd name="connsiteX1" fmla="*/ 938117 w 1025271"/>
                <a:gd name="connsiteY1" fmla="*/ 219075 h 680561"/>
                <a:gd name="connsiteX2" fmla="*/ 975550 w 1025271"/>
                <a:gd name="connsiteY2" fmla="*/ 219646 h 680561"/>
                <a:gd name="connsiteX3" fmla="*/ 1015175 w 1025271"/>
                <a:gd name="connsiteY3" fmla="*/ 195834 h 680561"/>
                <a:gd name="connsiteX4" fmla="*/ 1022985 w 1025271"/>
                <a:gd name="connsiteY4" fmla="*/ 201073 h 680561"/>
                <a:gd name="connsiteX5" fmla="*/ 1025271 w 1025271"/>
                <a:gd name="connsiteY5" fmla="*/ 250412 h 680561"/>
                <a:gd name="connsiteX6" fmla="*/ 1014698 w 1025271"/>
                <a:gd name="connsiteY6" fmla="*/ 278892 h 680561"/>
                <a:gd name="connsiteX7" fmla="*/ 1003745 w 1025271"/>
                <a:gd name="connsiteY7" fmla="*/ 294227 h 680561"/>
                <a:gd name="connsiteX8" fmla="*/ 956786 w 1025271"/>
                <a:gd name="connsiteY8" fmla="*/ 303276 h 680561"/>
                <a:gd name="connsiteX9" fmla="*/ 952500 w 1025271"/>
                <a:gd name="connsiteY9" fmla="*/ 354235 h 680561"/>
                <a:gd name="connsiteX10" fmla="*/ 929068 w 1025271"/>
                <a:gd name="connsiteY10" fmla="*/ 376619 h 680561"/>
                <a:gd name="connsiteX11" fmla="*/ 928783 w 1025271"/>
                <a:gd name="connsiteY11" fmla="*/ 392525 h 680561"/>
                <a:gd name="connsiteX12" fmla="*/ 942594 w 1025271"/>
                <a:gd name="connsiteY12" fmla="*/ 411671 h 680561"/>
                <a:gd name="connsiteX13" fmla="*/ 956500 w 1025271"/>
                <a:gd name="connsiteY13" fmla="*/ 412528 h 680561"/>
                <a:gd name="connsiteX14" fmla="*/ 1006697 w 1025271"/>
                <a:gd name="connsiteY14" fmla="*/ 463201 h 680561"/>
                <a:gd name="connsiteX15" fmla="*/ 1007269 w 1025271"/>
                <a:gd name="connsiteY15" fmla="*/ 502634 h 680561"/>
                <a:gd name="connsiteX16" fmla="*/ 1007269 w 1025271"/>
                <a:gd name="connsiteY16" fmla="*/ 502634 h 680561"/>
                <a:gd name="connsiteX17" fmla="*/ 996886 w 1025271"/>
                <a:gd name="connsiteY17" fmla="*/ 533876 h 680561"/>
                <a:gd name="connsiteX18" fmla="*/ 972502 w 1025271"/>
                <a:gd name="connsiteY18" fmla="*/ 528638 h 680561"/>
                <a:gd name="connsiteX19" fmla="*/ 938117 w 1025271"/>
                <a:gd name="connsiteY19" fmla="*/ 577310 h 680561"/>
                <a:gd name="connsiteX20" fmla="*/ 880872 w 1025271"/>
                <a:gd name="connsiteY20" fmla="*/ 559118 h 680561"/>
                <a:gd name="connsiteX21" fmla="*/ 854773 w 1025271"/>
                <a:gd name="connsiteY21" fmla="*/ 595789 h 680561"/>
                <a:gd name="connsiteX22" fmla="*/ 843534 w 1025271"/>
                <a:gd name="connsiteY22" fmla="*/ 633413 h 680561"/>
                <a:gd name="connsiteX23" fmla="*/ 823436 w 1025271"/>
                <a:gd name="connsiteY23" fmla="*/ 659416 h 680561"/>
                <a:gd name="connsiteX24" fmla="*/ 801243 w 1025271"/>
                <a:gd name="connsiteY24" fmla="*/ 670465 h 680561"/>
                <a:gd name="connsiteX25" fmla="*/ 743141 w 1025271"/>
                <a:gd name="connsiteY25" fmla="*/ 666083 h 680561"/>
                <a:gd name="connsiteX26" fmla="*/ 716089 w 1025271"/>
                <a:gd name="connsiteY26" fmla="*/ 677704 h 680561"/>
                <a:gd name="connsiteX27" fmla="*/ 672941 w 1025271"/>
                <a:gd name="connsiteY27" fmla="*/ 680561 h 680561"/>
                <a:gd name="connsiteX28" fmla="*/ 570738 w 1025271"/>
                <a:gd name="connsiteY28" fmla="*/ 643795 h 680561"/>
                <a:gd name="connsiteX29" fmla="*/ 539496 w 1025271"/>
                <a:gd name="connsiteY29" fmla="*/ 644080 h 680561"/>
                <a:gd name="connsiteX30" fmla="*/ 529876 w 1025271"/>
                <a:gd name="connsiteY30" fmla="*/ 649319 h 680561"/>
                <a:gd name="connsiteX31" fmla="*/ 531114 w 1025271"/>
                <a:gd name="connsiteY31" fmla="*/ 676180 h 680561"/>
                <a:gd name="connsiteX32" fmla="*/ 531114 w 1025271"/>
                <a:gd name="connsiteY32" fmla="*/ 676180 h 680561"/>
                <a:gd name="connsiteX33" fmla="*/ 411956 w 1025271"/>
                <a:gd name="connsiteY33" fmla="*/ 656654 h 680561"/>
                <a:gd name="connsiteX34" fmla="*/ 348139 w 1025271"/>
                <a:gd name="connsiteY34" fmla="*/ 656654 h 680561"/>
                <a:gd name="connsiteX35" fmla="*/ 306228 w 1025271"/>
                <a:gd name="connsiteY35" fmla="*/ 640461 h 680561"/>
                <a:gd name="connsiteX36" fmla="*/ 212027 w 1025271"/>
                <a:gd name="connsiteY36" fmla="*/ 653796 h 680561"/>
                <a:gd name="connsiteX37" fmla="*/ 196786 w 1025271"/>
                <a:gd name="connsiteY37" fmla="*/ 646176 h 680561"/>
                <a:gd name="connsiteX38" fmla="*/ 193929 w 1025271"/>
                <a:gd name="connsiteY38" fmla="*/ 593789 h 680561"/>
                <a:gd name="connsiteX39" fmla="*/ 168211 w 1025271"/>
                <a:gd name="connsiteY39" fmla="*/ 509969 h 680561"/>
                <a:gd name="connsiteX40" fmla="*/ 132969 w 1025271"/>
                <a:gd name="connsiteY40" fmla="*/ 491871 h 680561"/>
                <a:gd name="connsiteX41" fmla="*/ 115824 w 1025271"/>
                <a:gd name="connsiteY41" fmla="*/ 460438 h 680561"/>
                <a:gd name="connsiteX42" fmla="*/ 115824 w 1025271"/>
                <a:gd name="connsiteY42" fmla="*/ 430911 h 680561"/>
                <a:gd name="connsiteX43" fmla="*/ 105346 w 1025271"/>
                <a:gd name="connsiteY43" fmla="*/ 420434 h 680561"/>
                <a:gd name="connsiteX44" fmla="*/ 103441 w 1025271"/>
                <a:gd name="connsiteY44" fmla="*/ 398526 h 680561"/>
                <a:gd name="connsiteX45" fmla="*/ 91440 w 1025271"/>
                <a:gd name="connsiteY45" fmla="*/ 391287 h 680561"/>
                <a:gd name="connsiteX46" fmla="*/ 91440 w 1025271"/>
                <a:gd name="connsiteY46" fmla="*/ 391287 h 680561"/>
                <a:gd name="connsiteX47" fmla="*/ 84772 w 1025271"/>
                <a:gd name="connsiteY47" fmla="*/ 279845 h 680561"/>
                <a:gd name="connsiteX48" fmla="*/ 60007 w 1025271"/>
                <a:gd name="connsiteY48" fmla="*/ 247460 h 680561"/>
                <a:gd name="connsiteX49" fmla="*/ 14288 w 1025271"/>
                <a:gd name="connsiteY49" fmla="*/ 233172 h 680561"/>
                <a:gd name="connsiteX50" fmla="*/ 0 w 1025271"/>
                <a:gd name="connsiteY50" fmla="*/ 208407 h 680561"/>
                <a:gd name="connsiteX51" fmla="*/ 952 w 1025271"/>
                <a:gd name="connsiteY51" fmla="*/ 176975 h 680561"/>
                <a:gd name="connsiteX52" fmla="*/ 952 w 1025271"/>
                <a:gd name="connsiteY52" fmla="*/ 176975 h 680561"/>
                <a:gd name="connsiteX53" fmla="*/ 49244 w 1025271"/>
                <a:gd name="connsiteY53" fmla="*/ 155924 h 680561"/>
                <a:gd name="connsiteX54" fmla="*/ 96678 w 1025271"/>
                <a:gd name="connsiteY54" fmla="*/ 152495 h 680561"/>
                <a:gd name="connsiteX55" fmla="*/ 132112 w 1025271"/>
                <a:gd name="connsiteY55" fmla="*/ 124492 h 680561"/>
                <a:gd name="connsiteX56" fmla="*/ 133255 w 1025271"/>
                <a:gd name="connsiteY56" fmla="*/ 91440 h 680561"/>
                <a:gd name="connsiteX57" fmla="*/ 133255 w 1025271"/>
                <a:gd name="connsiteY57" fmla="*/ 91440 h 680561"/>
                <a:gd name="connsiteX58" fmla="*/ 193834 w 1025271"/>
                <a:gd name="connsiteY58" fmla="*/ 36004 h 680561"/>
                <a:gd name="connsiteX59" fmla="*/ 261747 w 1025271"/>
                <a:gd name="connsiteY59" fmla="*/ 50863 h 680561"/>
                <a:gd name="connsiteX60" fmla="*/ 261747 w 1025271"/>
                <a:gd name="connsiteY60" fmla="*/ 50863 h 680561"/>
                <a:gd name="connsiteX61" fmla="*/ 357188 w 1025271"/>
                <a:gd name="connsiteY61" fmla="*/ 130207 h 680561"/>
                <a:gd name="connsiteX62" fmla="*/ 388048 w 1025271"/>
                <a:gd name="connsiteY62" fmla="*/ 138779 h 680561"/>
                <a:gd name="connsiteX63" fmla="*/ 398907 w 1025271"/>
                <a:gd name="connsiteY63" fmla="*/ 164497 h 680561"/>
                <a:gd name="connsiteX64" fmla="*/ 425196 w 1025271"/>
                <a:gd name="connsiteY64" fmla="*/ 171355 h 680561"/>
                <a:gd name="connsiteX65" fmla="*/ 471488 w 1025271"/>
                <a:gd name="connsiteY65" fmla="*/ 201644 h 680561"/>
                <a:gd name="connsiteX66" fmla="*/ 483489 w 1025271"/>
                <a:gd name="connsiteY66" fmla="*/ 152495 h 680561"/>
                <a:gd name="connsiteX67" fmla="*/ 501205 w 1025271"/>
                <a:gd name="connsiteY67" fmla="*/ 136493 h 680561"/>
                <a:gd name="connsiteX68" fmla="*/ 541782 w 1025271"/>
                <a:gd name="connsiteY68" fmla="*/ 150781 h 680561"/>
                <a:gd name="connsiteX69" fmla="*/ 566642 w 1025271"/>
                <a:gd name="connsiteY69" fmla="*/ 137636 h 680561"/>
                <a:gd name="connsiteX70" fmla="*/ 566642 w 1025271"/>
                <a:gd name="connsiteY70" fmla="*/ 137636 h 680561"/>
                <a:gd name="connsiteX71" fmla="*/ 647795 w 1025271"/>
                <a:gd name="connsiteY71" fmla="*/ 61151 h 680561"/>
                <a:gd name="connsiteX72" fmla="*/ 647795 w 1025271"/>
                <a:gd name="connsiteY72" fmla="*/ 36576 h 680561"/>
                <a:gd name="connsiteX73" fmla="*/ 727805 w 1025271"/>
                <a:gd name="connsiteY73" fmla="*/ 0 h 680561"/>
                <a:gd name="connsiteX74" fmla="*/ 777526 w 1025271"/>
                <a:gd name="connsiteY74" fmla="*/ 22860 h 680561"/>
                <a:gd name="connsiteX75" fmla="*/ 855250 w 1025271"/>
                <a:gd name="connsiteY75" fmla="*/ 93726 h 680561"/>
                <a:gd name="connsiteX76" fmla="*/ 855250 w 1025271"/>
                <a:gd name="connsiteY76" fmla="*/ 93726 h 680561"/>
                <a:gd name="connsiteX77" fmla="*/ 856964 w 1025271"/>
                <a:gd name="connsiteY77" fmla="*/ 127349 h 680561"/>
                <a:gd name="connsiteX78" fmla="*/ 844391 w 1025271"/>
                <a:gd name="connsiteY78" fmla="*/ 143351 h 680561"/>
                <a:gd name="connsiteX79" fmla="*/ 844962 w 1025271"/>
                <a:gd name="connsiteY79" fmla="*/ 163354 h 680561"/>
                <a:gd name="connsiteX80" fmla="*/ 859250 w 1025271"/>
                <a:gd name="connsiteY80" fmla="*/ 181642 h 680561"/>
                <a:gd name="connsiteX81" fmla="*/ 885539 w 1025271"/>
                <a:gd name="connsiteY81" fmla="*/ 195358 h 68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025271" h="680561">
                  <a:moveTo>
                    <a:pt x="933831" y="193834"/>
                  </a:moveTo>
                  <a:lnTo>
                    <a:pt x="938117" y="219075"/>
                  </a:lnTo>
                  <a:lnTo>
                    <a:pt x="975550" y="219646"/>
                  </a:lnTo>
                  <a:lnTo>
                    <a:pt x="1015175" y="195834"/>
                  </a:lnTo>
                  <a:lnTo>
                    <a:pt x="1022985" y="201073"/>
                  </a:lnTo>
                  <a:lnTo>
                    <a:pt x="1025271" y="250412"/>
                  </a:lnTo>
                  <a:lnTo>
                    <a:pt x="1014698" y="278892"/>
                  </a:lnTo>
                  <a:lnTo>
                    <a:pt x="1003745" y="294227"/>
                  </a:lnTo>
                  <a:lnTo>
                    <a:pt x="956786" y="303276"/>
                  </a:lnTo>
                  <a:lnTo>
                    <a:pt x="952500" y="354235"/>
                  </a:lnTo>
                  <a:lnTo>
                    <a:pt x="929068" y="376619"/>
                  </a:lnTo>
                  <a:lnTo>
                    <a:pt x="928783" y="392525"/>
                  </a:lnTo>
                  <a:lnTo>
                    <a:pt x="942594" y="411671"/>
                  </a:lnTo>
                  <a:lnTo>
                    <a:pt x="956500" y="412528"/>
                  </a:lnTo>
                  <a:lnTo>
                    <a:pt x="1006697" y="463201"/>
                  </a:lnTo>
                  <a:lnTo>
                    <a:pt x="1007269" y="502634"/>
                  </a:lnTo>
                  <a:lnTo>
                    <a:pt x="1007269" y="502634"/>
                  </a:lnTo>
                  <a:lnTo>
                    <a:pt x="996886" y="533876"/>
                  </a:lnTo>
                  <a:lnTo>
                    <a:pt x="972502" y="528638"/>
                  </a:lnTo>
                  <a:lnTo>
                    <a:pt x="938117" y="577310"/>
                  </a:lnTo>
                  <a:lnTo>
                    <a:pt x="880872" y="559118"/>
                  </a:lnTo>
                  <a:lnTo>
                    <a:pt x="854773" y="595789"/>
                  </a:lnTo>
                  <a:lnTo>
                    <a:pt x="843534" y="633413"/>
                  </a:lnTo>
                  <a:lnTo>
                    <a:pt x="823436" y="659416"/>
                  </a:lnTo>
                  <a:lnTo>
                    <a:pt x="801243" y="670465"/>
                  </a:lnTo>
                  <a:lnTo>
                    <a:pt x="743141" y="666083"/>
                  </a:lnTo>
                  <a:lnTo>
                    <a:pt x="716089" y="677704"/>
                  </a:lnTo>
                  <a:lnTo>
                    <a:pt x="672941" y="680561"/>
                  </a:lnTo>
                  <a:lnTo>
                    <a:pt x="570738" y="643795"/>
                  </a:lnTo>
                  <a:lnTo>
                    <a:pt x="539496" y="644080"/>
                  </a:lnTo>
                  <a:lnTo>
                    <a:pt x="529876" y="649319"/>
                  </a:lnTo>
                  <a:lnTo>
                    <a:pt x="531114" y="676180"/>
                  </a:lnTo>
                  <a:lnTo>
                    <a:pt x="531114" y="676180"/>
                  </a:lnTo>
                  <a:lnTo>
                    <a:pt x="411956" y="656654"/>
                  </a:lnTo>
                  <a:lnTo>
                    <a:pt x="348139" y="656654"/>
                  </a:lnTo>
                  <a:lnTo>
                    <a:pt x="306228" y="640461"/>
                  </a:lnTo>
                  <a:lnTo>
                    <a:pt x="212027" y="653796"/>
                  </a:lnTo>
                  <a:lnTo>
                    <a:pt x="196786" y="646176"/>
                  </a:lnTo>
                  <a:lnTo>
                    <a:pt x="193929" y="593789"/>
                  </a:lnTo>
                  <a:lnTo>
                    <a:pt x="168211" y="509969"/>
                  </a:lnTo>
                  <a:lnTo>
                    <a:pt x="132969" y="491871"/>
                  </a:lnTo>
                  <a:lnTo>
                    <a:pt x="115824" y="460438"/>
                  </a:lnTo>
                  <a:lnTo>
                    <a:pt x="115824" y="430911"/>
                  </a:lnTo>
                  <a:lnTo>
                    <a:pt x="105346" y="420434"/>
                  </a:lnTo>
                  <a:lnTo>
                    <a:pt x="103441" y="398526"/>
                  </a:lnTo>
                  <a:lnTo>
                    <a:pt x="91440" y="391287"/>
                  </a:lnTo>
                  <a:lnTo>
                    <a:pt x="91440" y="391287"/>
                  </a:lnTo>
                  <a:lnTo>
                    <a:pt x="84772" y="279845"/>
                  </a:lnTo>
                  <a:lnTo>
                    <a:pt x="60007" y="247460"/>
                  </a:lnTo>
                  <a:lnTo>
                    <a:pt x="14288" y="233172"/>
                  </a:lnTo>
                  <a:lnTo>
                    <a:pt x="0" y="208407"/>
                  </a:lnTo>
                  <a:lnTo>
                    <a:pt x="952" y="176975"/>
                  </a:lnTo>
                  <a:lnTo>
                    <a:pt x="952" y="176975"/>
                  </a:lnTo>
                  <a:lnTo>
                    <a:pt x="49244" y="155924"/>
                  </a:lnTo>
                  <a:lnTo>
                    <a:pt x="96678" y="152495"/>
                  </a:lnTo>
                  <a:lnTo>
                    <a:pt x="132112" y="124492"/>
                  </a:lnTo>
                  <a:lnTo>
                    <a:pt x="133255" y="91440"/>
                  </a:lnTo>
                  <a:lnTo>
                    <a:pt x="133255" y="91440"/>
                  </a:lnTo>
                  <a:lnTo>
                    <a:pt x="193834" y="36004"/>
                  </a:lnTo>
                  <a:lnTo>
                    <a:pt x="261747" y="50863"/>
                  </a:lnTo>
                  <a:lnTo>
                    <a:pt x="261747" y="50863"/>
                  </a:lnTo>
                  <a:lnTo>
                    <a:pt x="357188" y="130207"/>
                  </a:lnTo>
                  <a:lnTo>
                    <a:pt x="388048" y="138779"/>
                  </a:lnTo>
                  <a:lnTo>
                    <a:pt x="398907" y="164497"/>
                  </a:lnTo>
                  <a:lnTo>
                    <a:pt x="425196" y="171355"/>
                  </a:lnTo>
                  <a:lnTo>
                    <a:pt x="471488" y="201644"/>
                  </a:lnTo>
                  <a:lnTo>
                    <a:pt x="483489" y="152495"/>
                  </a:lnTo>
                  <a:lnTo>
                    <a:pt x="501205" y="136493"/>
                  </a:lnTo>
                  <a:lnTo>
                    <a:pt x="541782" y="150781"/>
                  </a:lnTo>
                  <a:lnTo>
                    <a:pt x="566642" y="137636"/>
                  </a:lnTo>
                  <a:lnTo>
                    <a:pt x="566642" y="137636"/>
                  </a:lnTo>
                  <a:lnTo>
                    <a:pt x="647795" y="61151"/>
                  </a:lnTo>
                  <a:lnTo>
                    <a:pt x="647795" y="36576"/>
                  </a:lnTo>
                  <a:lnTo>
                    <a:pt x="727805" y="0"/>
                  </a:lnTo>
                  <a:lnTo>
                    <a:pt x="777526" y="22860"/>
                  </a:lnTo>
                  <a:lnTo>
                    <a:pt x="855250" y="93726"/>
                  </a:lnTo>
                  <a:lnTo>
                    <a:pt x="855250" y="93726"/>
                  </a:lnTo>
                  <a:lnTo>
                    <a:pt x="856964" y="127349"/>
                  </a:lnTo>
                  <a:lnTo>
                    <a:pt x="844391" y="143351"/>
                  </a:lnTo>
                  <a:lnTo>
                    <a:pt x="844962" y="163354"/>
                  </a:lnTo>
                  <a:lnTo>
                    <a:pt x="859250" y="181642"/>
                  </a:lnTo>
                  <a:lnTo>
                    <a:pt x="885539" y="19535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489D9F24-8E8B-2BA3-E641-320B5B572C96}"/>
                </a:ext>
              </a:extLst>
            </p:cNvPr>
            <p:cNvSpPr/>
            <p:nvPr/>
          </p:nvSpPr>
          <p:spPr>
            <a:xfrm>
              <a:off x="11389804" y="3648170"/>
              <a:ext cx="655129" cy="411860"/>
            </a:xfrm>
            <a:custGeom>
              <a:avLst/>
              <a:gdLst>
                <a:gd name="connsiteX0" fmla="*/ 257175 w 655129"/>
                <a:gd name="connsiteY0" fmla="*/ 355092 h 411860"/>
                <a:gd name="connsiteX1" fmla="*/ 227362 w 655129"/>
                <a:gd name="connsiteY1" fmla="*/ 347186 h 411860"/>
                <a:gd name="connsiteX2" fmla="*/ 202216 w 655129"/>
                <a:gd name="connsiteY2" fmla="*/ 355187 h 411860"/>
                <a:gd name="connsiteX3" fmla="*/ 188500 w 655129"/>
                <a:gd name="connsiteY3" fmla="*/ 343757 h 411860"/>
                <a:gd name="connsiteX4" fmla="*/ 159925 w 655129"/>
                <a:gd name="connsiteY4" fmla="*/ 282035 h 411860"/>
                <a:gd name="connsiteX5" fmla="*/ 129159 w 655129"/>
                <a:gd name="connsiteY5" fmla="*/ 255746 h 411860"/>
                <a:gd name="connsiteX6" fmla="*/ 28575 w 655129"/>
                <a:gd name="connsiteY6" fmla="*/ 229457 h 411860"/>
                <a:gd name="connsiteX7" fmla="*/ 14859 w 655129"/>
                <a:gd name="connsiteY7" fmla="*/ 206692 h 411860"/>
                <a:gd name="connsiteX8" fmla="*/ 33147 w 655129"/>
                <a:gd name="connsiteY8" fmla="*/ 155257 h 411860"/>
                <a:gd name="connsiteX9" fmla="*/ 12572 w 655129"/>
                <a:gd name="connsiteY9" fmla="*/ 141541 h 411860"/>
                <a:gd name="connsiteX10" fmla="*/ 0 w 655129"/>
                <a:gd name="connsiteY10" fmla="*/ 115252 h 411860"/>
                <a:gd name="connsiteX11" fmla="*/ 16002 w 655129"/>
                <a:gd name="connsiteY11" fmla="*/ 71818 h 411860"/>
                <a:gd name="connsiteX12" fmla="*/ 16669 w 655129"/>
                <a:gd name="connsiteY12" fmla="*/ 27051 h 411860"/>
                <a:gd name="connsiteX13" fmla="*/ 16669 w 655129"/>
                <a:gd name="connsiteY13" fmla="*/ 27051 h 411860"/>
                <a:gd name="connsiteX14" fmla="*/ 34290 w 655129"/>
                <a:gd name="connsiteY14" fmla="*/ 24955 h 411860"/>
                <a:gd name="connsiteX15" fmla="*/ 34290 w 655129"/>
                <a:gd name="connsiteY15" fmla="*/ 24955 h 411860"/>
                <a:gd name="connsiteX16" fmla="*/ 74295 w 655129"/>
                <a:gd name="connsiteY16" fmla="*/ 5524 h 411860"/>
                <a:gd name="connsiteX17" fmla="*/ 107442 w 655129"/>
                <a:gd name="connsiteY17" fmla="*/ 8954 h 411860"/>
                <a:gd name="connsiteX18" fmla="*/ 149637 w 655129"/>
                <a:gd name="connsiteY18" fmla="*/ 83248 h 411860"/>
                <a:gd name="connsiteX19" fmla="*/ 188500 w 655129"/>
                <a:gd name="connsiteY19" fmla="*/ 95821 h 411860"/>
                <a:gd name="connsiteX20" fmla="*/ 254794 w 655129"/>
                <a:gd name="connsiteY20" fmla="*/ 91249 h 411860"/>
                <a:gd name="connsiteX21" fmla="*/ 281082 w 655129"/>
                <a:gd name="connsiteY21" fmla="*/ 80963 h 411860"/>
                <a:gd name="connsiteX22" fmla="*/ 382809 w 655129"/>
                <a:gd name="connsiteY22" fmla="*/ 3238 h 411860"/>
                <a:gd name="connsiteX23" fmla="*/ 400431 w 655129"/>
                <a:gd name="connsiteY23" fmla="*/ 4096 h 411860"/>
                <a:gd name="connsiteX24" fmla="*/ 400431 w 655129"/>
                <a:gd name="connsiteY24" fmla="*/ 4096 h 411860"/>
                <a:gd name="connsiteX25" fmla="*/ 485394 w 655129"/>
                <a:gd name="connsiteY25" fmla="*/ 8001 h 411860"/>
                <a:gd name="connsiteX26" fmla="*/ 491585 w 655129"/>
                <a:gd name="connsiteY26" fmla="*/ 0 h 411860"/>
                <a:gd name="connsiteX27" fmla="*/ 552164 w 655129"/>
                <a:gd name="connsiteY27" fmla="*/ 33338 h 411860"/>
                <a:gd name="connsiteX28" fmla="*/ 549973 w 655129"/>
                <a:gd name="connsiteY28" fmla="*/ 55816 h 411860"/>
                <a:gd name="connsiteX29" fmla="*/ 579787 w 655129"/>
                <a:gd name="connsiteY29" fmla="*/ 116967 h 411860"/>
                <a:gd name="connsiteX30" fmla="*/ 578167 w 655129"/>
                <a:gd name="connsiteY30" fmla="*/ 138208 h 411860"/>
                <a:gd name="connsiteX31" fmla="*/ 618268 w 655129"/>
                <a:gd name="connsiteY31" fmla="*/ 161449 h 411860"/>
                <a:gd name="connsiteX32" fmla="*/ 654462 w 655129"/>
                <a:gd name="connsiteY32" fmla="*/ 222790 h 411860"/>
                <a:gd name="connsiteX33" fmla="*/ 655129 w 655129"/>
                <a:gd name="connsiteY33" fmla="*/ 259937 h 411860"/>
                <a:gd name="connsiteX34" fmla="*/ 628173 w 655129"/>
                <a:gd name="connsiteY34" fmla="*/ 272891 h 411860"/>
                <a:gd name="connsiteX35" fmla="*/ 604075 w 655129"/>
                <a:gd name="connsiteY35" fmla="*/ 305943 h 411860"/>
                <a:gd name="connsiteX36" fmla="*/ 597027 w 655129"/>
                <a:gd name="connsiteY36" fmla="*/ 361283 h 411860"/>
                <a:gd name="connsiteX37" fmla="*/ 554926 w 655129"/>
                <a:gd name="connsiteY37" fmla="*/ 405384 h 411860"/>
                <a:gd name="connsiteX38" fmla="*/ 554926 w 655129"/>
                <a:gd name="connsiteY38" fmla="*/ 405384 h 411860"/>
                <a:gd name="connsiteX39" fmla="*/ 541972 w 655129"/>
                <a:gd name="connsiteY39" fmla="*/ 387477 h 411860"/>
                <a:gd name="connsiteX40" fmla="*/ 490156 w 655129"/>
                <a:gd name="connsiteY40" fmla="*/ 359473 h 411860"/>
                <a:gd name="connsiteX41" fmla="*/ 460343 w 655129"/>
                <a:gd name="connsiteY41" fmla="*/ 377190 h 411860"/>
                <a:gd name="connsiteX42" fmla="*/ 458248 w 655129"/>
                <a:gd name="connsiteY42" fmla="*/ 403098 h 411860"/>
                <a:gd name="connsiteX43" fmla="*/ 425577 w 655129"/>
                <a:gd name="connsiteY43" fmla="*/ 411861 h 411860"/>
                <a:gd name="connsiteX44" fmla="*/ 416909 w 655129"/>
                <a:gd name="connsiteY44" fmla="*/ 399859 h 411860"/>
                <a:gd name="connsiteX45" fmla="*/ 380238 w 655129"/>
                <a:gd name="connsiteY45" fmla="*/ 398335 h 411860"/>
                <a:gd name="connsiteX46" fmla="*/ 364045 w 655129"/>
                <a:gd name="connsiteY46" fmla="*/ 366236 h 411860"/>
                <a:gd name="connsiteX47" fmla="*/ 327374 w 655129"/>
                <a:gd name="connsiteY47" fmla="*/ 359759 h 411860"/>
                <a:gd name="connsiteX48" fmla="*/ 311658 w 655129"/>
                <a:gd name="connsiteY48" fmla="*/ 340995 h 411860"/>
                <a:gd name="connsiteX49" fmla="*/ 262604 w 655129"/>
                <a:gd name="connsiteY49" fmla="*/ 347186 h 411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55129" h="411860">
                  <a:moveTo>
                    <a:pt x="257175" y="355092"/>
                  </a:moveTo>
                  <a:lnTo>
                    <a:pt x="227362" y="347186"/>
                  </a:lnTo>
                  <a:lnTo>
                    <a:pt x="202216" y="355187"/>
                  </a:lnTo>
                  <a:lnTo>
                    <a:pt x="188500" y="343757"/>
                  </a:lnTo>
                  <a:lnTo>
                    <a:pt x="159925" y="282035"/>
                  </a:lnTo>
                  <a:lnTo>
                    <a:pt x="129159" y="255746"/>
                  </a:lnTo>
                  <a:lnTo>
                    <a:pt x="28575" y="229457"/>
                  </a:lnTo>
                  <a:lnTo>
                    <a:pt x="14859" y="206692"/>
                  </a:lnTo>
                  <a:lnTo>
                    <a:pt x="33147" y="155257"/>
                  </a:lnTo>
                  <a:lnTo>
                    <a:pt x="12572" y="141541"/>
                  </a:lnTo>
                  <a:lnTo>
                    <a:pt x="0" y="115252"/>
                  </a:lnTo>
                  <a:lnTo>
                    <a:pt x="16002" y="71818"/>
                  </a:lnTo>
                  <a:lnTo>
                    <a:pt x="16669" y="27051"/>
                  </a:lnTo>
                  <a:lnTo>
                    <a:pt x="16669" y="27051"/>
                  </a:lnTo>
                  <a:lnTo>
                    <a:pt x="34290" y="24955"/>
                  </a:lnTo>
                  <a:lnTo>
                    <a:pt x="34290" y="24955"/>
                  </a:lnTo>
                  <a:lnTo>
                    <a:pt x="74295" y="5524"/>
                  </a:lnTo>
                  <a:lnTo>
                    <a:pt x="107442" y="8954"/>
                  </a:lnTo>
                  <a:lnTo>
                    <a:pt x="149637" y="83248"/>
                  </a:lnTo>
                  <a:lnTo>
                    <a:pt x="188500" y="95821"/>
                  </a:lnTo>
                  <a:lnTo>
                    <a:pt x="254794" y="91249"/>
                  </a:lnTo>
                  <a:lnTo>
                    <a:pt x="281082" y="80963"/>
                  </a:lnTo>
                  <a:lnTo>
                    <a:pt x="382809" y="3238"/>
                  </a:lnTo>
                  <a:lnTo>
                    <a:pt x="400431" y="4096"/>
                  </a:lnTo>
                  <a:lnTo>
                    <a:pt x="400431" y="4096"/>
                  </a:lnTo>
                  <a:lnTo>
                    <a:pt x="485394" y="8001"/>
                  </a:lnTo>
                  <a:lnTo>
                    <a:pt x="491585" y="0"/>
                  </a:lnTo>
                  <a:lnTo>
                    <a:pt x="552164" y="33338"/>
                  </a:lnTo>
                  <a:lnTo>
                    <a:pt x="549973" y="55816"/>
                  </a:lnTo>
                  <a:lnTo>
                    <a:pt x="579787" y="116967"/>
                  </a:lnTo>
                  <a:lnTo>
                    <a:pt x="578167" y="138208"/>
                  </a:lnTo>
                  <a:lnTo>
                    <a:pt x="618268" y="161449"/>
                  </a:lnTo>
                  <a:lnTo>
                    <a:pt x="654462" y="222790"/>
                  </a:lnTo>
                  <a:lnTo>
                    <a:pt x="655129" y="259937"/>
                  </a:lnTo>
                  <a:lnTo>
                    <a:pt x="628173" y="272891"/>
                  </a:lnTo>
                  <a:lnTo>
                    <a:pt x="604075" y="305943"/>
                  </a:lnTo>
                  <a:lnTo>
                    <a:pt x="597027" y="361283"/>
                  </a:lnTo>
                  <a:lnTo>
                    <a:pt x="554926" y="405384"/>
                  </a:lnTo>
                  <a:lnTo>
                    <a:pt x="554926" y="405384"/>
                  </a:lnTo>
                  <a:lnTo>
                    <a:pt x="541972" y="387477"/>
                  </a:lnTo>
                  <a:lnTo>
                    <a:pt x="490156" y="359473"/>
                  </a:lnTo>
                  <a:lnTo>
                    <a:pt x="460343" y="377190"/>
                  </a:lnTo>
                  <a:lnTo>
                    <a:pt x="458248" y="403098"/>
                  </a:lnTo>
                  <a:lnTo>
                    <a:pt x="425577" y="411861"/>
                  </a:lnTo>
                  <a:lnTo>
                    <a:pt x="416909" y="399859"/>
                  </a:lnTo>
                  <a:lnTo>
                    <a:pt x="380238" y="398335"/>
                  </a:lnTo>
                  <a:lnTo>
                    <a:pt x="364045" y="366236"/>
                  </a:lnTo>
                  <a:lnTo>
                    <a:pt x="327374" y="359759"/>
                  </a:lnTo>
                  <a:lnTo>
                    <a:pt x="311658" y="340995"/>
                  </a:lnTo>
                  <a:lnTo>
                    <a:pt x="262604" y="3471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47E8D92-D338-8AF6-BB3F-D20823AD0A9D}"/>
                </a:ext>
              </a:extLst>
            </p:cNvPr>
            <p:cNvSpPr/>
            <p:nvPr/>
          </p:nvSpPr>
          <p:spPr>
            <a:xfrm>
              <a:off x="6635496" y="4691443"/>
              <a:ext cx="526065" cy="501586"/>
            </a:xfrm>
            <a:custGeom>
              <a:avLst/>
              <a:gdLst>
                <a:gd name="connsiteX0" fmla="*/ 228219 w 526065"/>
                <a:gd name="connsiteY0" fmla="*/ 16192 h 501586"/>
                <a:gd name="connsiteX1" fmla="*/ 241268 w 526065"/>
                <a:gd name="connsiteY1" fmla="*/ 28575 h 501586"/>
                <a:gd name="connsiteX2" fmla="*/ 200406 w 526065"/>
                <a:gd name="connsiteY2" fmla="*/ 47625 h 501586"/>
                <a:gd name="connsiteX3" fmla="*/ 174688 w 526065"/>
                <a:gd name="connsiteY3" fmla="*/ 78105 h 501586"/>
                <a:gd name="connsiteX4" fmla="*/ 154686 w 526065"/>
                <a:gd name="connsiteY4" fmla="*/ 83820 h 501586"/>
                <a:gd name="connsiteX5" fmla="*/ 152781 w 526065"/>
                <a:gd name="connsiteY5" fmla="*/ 100965 h 501586"/>
                <a:gd name="connsiteX6" fmla="*/ 192786 w 526065"/>
                <a:gd name="connsiteY6" fmla="*/ 120872 h 501586"/>
                <a:gd name="connsiteX7" fmla="*/ 207073 w 526065"/>
                <a:gd name="connsiteY7" fmla="*/ 164687 h 501586"/>
                <a:gd name="connsiteX8" fmla="*/ 256508 w 526065"/>
                <a:gd name="connsiteY8" fmla="*/ 173260 h 501586"/>
                <a:gd name="connsiteX9" fmla="*/ 275558 w 526065"/>
                <a:gd name="connsiteY9" fmla="*/ 187547 h 501586"/>
                <a:gd name="connsiteX10" fmla="*/ 368903 w 526065"/>
                <a:gd name="connsiteY10" fmla="*/ 167545 h 501586"/>
                <a:gd name="connsiteX11" fmla="*/ 374618 w 526065"/>
                <a:gd name="connsiteY11" fmla="*/ 148495 h 501586"/>
                <a:gd name="connsiteX12" fmla="*/ 392716 w 526065"/>
                <a:gd name="connsiteY12" fmla="*/ 140875 h 501586"/>
                <a:gd name="connsiteX13" fmla="*/ 406051 w 526065"/>
                <a:gd name="connsiteY13" fmla="*/ 146590 h 501586"/>
                <a:gd name="connsiteX14" fmla="*/ 414623 w 526065"/>
                <a:gd name="connsiteY14" fmla="*/ 165640 h 501586"/>
                <a:gd name="connsiteX15" fmla="*/ 414623 w 526065"/>
                <a:gd name="connsiteY15" fmla="*/ 206597 h 501586"/>
                <a:gd name="connsiteX16" fmla="*/ 461296 w 526065"/>
                <a:gd name="connsiteY16" fmla="*/ 348520 h 501586"/>
                <a:gd name="connsiteX17" fmla="*/ 485108 w 526065"/>
                <a:gd name="connsiteY17" fmla="*/ 393287 h 501586"/>
                <a:gd name="connsiteX18" fmla="*/ 516541 w 526065"/>
                <a:gd name="connsiteY18" fmla="*/ 402812 h 501586"/>
                <a:gd name="connsiteX19" fmla="*/ 526066 w 526065"/>
                <a:gd name="connsiteY19" fmla="*/ 442817 h 501586"/>
                <a:gd name="connsiteX20" fmla="*/ 526066 w 526065"/>
                <a:gd name="connsiteY20" fmla="*/ 442817 h 501586"/>
                <a:gd name="connsiteX21" fmla="*/ 526066 w 526065"/>
                <a:gd name="connsiteY21" fmla="*/ 466630 h 501586"/>
                <a:gd name="connsiteX22" fmla="*/ 526066 w 526065"/>
                <a:gd name="connsiteY22" fmla="*/ 466630 h 501586"/>
                <a:gd name="connsiteX23" fmla="*/ 515874 w 526065"/>
                <a:gd name="connsiteY23" fmla="*/ 497491 h 501586"/>
                <a:gd name="connsiteX24" fmla="*/ 497109 w 526065"/>
                <a:gd name="connsiteY24" fmla="*/ 489395 h 501586"/>
                <a:gd name="connsiteX25" fmla="*/ 475012 w 526065"/>
                <a:gd name="connsiteY25" fmla="*/ 501587 h 501586"/>
                <a:gd name="connsiteX26" fmla="*/ 443484 w 526065"/>
                <a:gd name="connsiteY26" fmla="*/ 484727 h 501586"/>
                <a:gd name="connsiteX27" fmla="*/ 384143 w 526065"/>
                <a:gd name="connsiteY27" fmla="*/ 487966 h 501586"/>
                <a:gd name="connsiteX28" fmla="*/ 362236 w 526065"/>
                <a:gd name="connsiteY28" fmla="*/ 419767 h 501586"/>
                <a:gd name="connsiteX29" fmla="*/ 316992 w 526065"/>
                <a:gd name="connsiteY29" fmla="*/ 422624 h 501586"/>
                <a:gd name="connsiteX30" fmla="*/ 302895 w 526065"/>
                <a:gd name="connsiteY30" fmla="*/ 433768 h 501586"/>
                <a:gd name="connsiteX31" fmla="*/ 167926 w 526065"/>
                <a:gd name="connsiteY31" fmla="*/ 430530 h 501586"/>
                <a:gd name="connsiteX32" fmla="*/ 145161 w 526065"/>
                <a:gd name="connsiteY32" fmla="*/ 444532 h 501586"/>
                <a:gd name="connsiteX33" fmla="*/ 122301 w 526065"/>
                <a:gd name="connsiteY33" fmla="*/ 444246 h 501586"/>
                <a:gd name="connsiteX34" fmla="*/ 122491 w 526065"/>
                <a:gd name="connsiteY34" fmla="*/ 470154 h 501586"/>
                <a:gd name="connsiteX35" fmla="*/ 94583 w 526065"/>
                <a:gd name="connsiteY35" fmla="*/ 459676 h 501586"/>
                <a:gd name="connsiteX36" fmla="*/ 79534 w 526065"/>
                <a:gd name="connsiteY36" fmla="*/ 486728 h 501586"/>
                <a:gd name="connsiteX37" fmla="*/ 43910 w 526065"/>
                <a:gd name="connsiteY37" fmla="*/ 486728 h 501586"/>
                <a:gd name="connsiteX38" fmla="*/ 43910 w 526065"/>
                <a:gd name="connsiteY38" fmla="*/ 486728 h 501586"/>
                <a:gd name="connsiteX39" fmla="*/ 53530 w 526065"/>
                <a:gd name="connsiteY39" fmla="*/ 447389 h 501586"/>
                <a:gd name="connsiteX40" fmla="*/ 36862 w 526065"/>
                <a:gd name="connsiteY40" fmla="*/ 444532 h 501586"/>
                <a:gd name="connsiteX41" fmla="*/ 27908 w 526065"/>
                <a:gd name="connsiteY41" fmla="*/ 429387 h 501586"/>
                <a:gd name="connsiteX42" fmla="*/ 50292 w 526065"/>
                <a:gd name="connsiteY42" fmla="*/ 417100 h 501586"/>
                <a:gd name="connsiteX43" fmla="*/ 64865 w 526065"/>
                <a:gd name="connsiteY43" fmla="*/ 423196 h 501586"/>
                <a:gd name="connsiteX44" fmla="*/ 55912 w 526065"/>
                <a:gd name="connsiteY44" fmla="*/ 373666 h 501586"/>
                <a:gd name="connsiteX45" fmla="*/ 55912 w 526065"/>
                <a:gd name="connsiteY45" fmla="*/ 373666 h 501586"/>
                <a:gd name="connsiteX46" fmla="*/ 59912 w 526065"/>
                <a:gd name="connsiteY46" fmla="*/ 344805 h 501586"/>
                <a:gd name="connsiteX47" fmla="*/ 43624 w 526065"/>
                <a:gd name="connsiteY47" fmla="*/ 317659 h 501586"/>
                <a:gd name="connsiteX48" fmla="*/ 43624 w 526065"/>
                <a:gd name="connsiteY48" fmla="*/ 317659 h 501586"/>
                <a:gd name="connsiteX49" fmla="*/ 51721 w 526065"/>
                <a:gd name="connsiteY49" fmla="*/ 265462 h 501586"/>
                <a:gd name="connsiteX50" fmla="*/ 18764 w 526065"/>
                <a:gd name="connsiteY50" fmla="*/ 219075 h 501586"/>
                <a:gd name="connsiteX51" fmla="*/ 15430 w 526065"/>
                <a:gd name="connsiteY51" fmla="*/ 190690 h 501586"/>
                <a:gd name="connsiteX52" fmla="*/ 0 w 526065"/>
                <a:gd name="connsiteY52" fmla="*/ 185166 h 501586"/>
                <a:gd name="connsiteX53" fmla="*/ 0 w 526065"/>
                <a:gd name="connsiteY53" fmla="*/ 185166 h 501586"/>
                <a:gd name="connsiteX54" fmla="*/ 6286 w 526065"/>
                <a:gd name="connsiteY54" fmla="*/ 161830 h 501586"/>
                <a:gd name="connsiteX55" fmla="*/ 38671 w 526065"/>
                <a:gd name="connsiteY55" fmla="*/ 121825 h 501586"/>
                <a:gd name="connsiteX56" fmla="*/ 72009 w 526065"/>
                <a:gd name="connsiteY56" fmla="*/ 113347 h 501586"/>
                <a:gd name="connsiteX57" fmla="*/ 80581 w 526065"/>
                <a:gd name="connsiteY57" fmla="*/ 99060 h 501586"/>
                <a:gd name="connsiteX58" fmla="*/ 59626 w 526065"/>
                <a:gd name="connsiteY58" fmla="*/ 38100 h 501586"/>
                <a:gd name="connsiteX59" fmla="*/ 68199 w 526065"/>
                <a:gd name="connsiteY59" fmla="*/ 17145 h 501586"/>
                <a:gd name="connsiteX60" fmla="*/ 112966 w 526065"/>
                <a:gd name="connsiteY60" fmla="*/ 0 h 501586"/>
                <a:gd name="connsiteX61" fmla="*/ 132016 w 526065"/>
                <a:gd name="connsiteY61" fmla="*/ 0 h 501586"/>
                <a:gd name="connsiteX62" fmla="*/ 152971 w 526065"/>
                <a:gd name="connsiteY62" fmla="*/ 13335 h 50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6065" h="501586">
                  <a:moveTo>
                    <a:pt x="228219" y="16192"/>
                  </a:moveTo>
                  <a:lnTo>
                    <a:pt x="241268" y="28575"/>
                  </a:lnTo>
                  <a:lnTo>
                    <a:pt x="200406" y="47625"/>
                  </a:lnTo>
                  <a:lnTo>
                    <a:pt x="174688" y="78105"/>
                  </a:lnTo>
                  <a:lnTo>
                    <a:pt x="154686" y="83820"/>
                  </a:lnTo>
                  <a:lnTo>
                    <a:pt x="152781" y="100965"/>
                  </a:lnTo>
                  <a:lnTo>
                    <a:pt x="192786" y="120872"/>
                  </a:lnTo>
                  <a:lnTo>
                    <a:pt x="207073" y="164687"/>
                  </a:lnTo>
                  <a:lnTo>
                    <a:pt x="256508" y="173260"/>
                  </a:lnTo>
                  <a:lnTo>
                    <a:pt x="275558" y="187547"/>
                  </a:lnTo>
                  <a:lnTo>
                    <a:pt x="368903" y="167545"/>
                  </a:lnTo>
                  <a:lnTo>
                    <a:pt x="374618" y="148495"/>
                  </a:lnTo>
                  <a:lnTo>
                    <a:pt x="392716" y="140875"/>
                  </a:lnTo>
                  <a:lnTo>
                    <a:pt x="406051" y="146590"/>
                  </a:lnTo>
                  <a:lnTo>
                    <a:pt x="414623" y="165640"/>
                  </a:lnTo>
                  <a:lnTo>
                    <a:pt x="414623" y="206597"/>
                  </a:lnTo>
                  <a:lnTo>
                    <a:pt x="461296" y="348520"/>
                  </a:lnTo>
                  <a:lnTo>
                    <a:pt x="485108" y="393287"/>
                  </a:lnTo>
                  <a:lnTo>
                    <a:pt x="516541" y="402812"/>
                  </a:lnTo>
                  <a:lnTo>
                    <a:pt x="526066" y="442817"/>
                  </a:lnTo>
                  <a:lnTo>
                    <a:pt x="526066" y="442817"/>
                  </a:lnTo>
                  <a:lnTo>
                    <a:pt x="526066" y="466630"/>
                  </a:lnTo>
                  <a:lnTo>
                    <a:pt x="526066" y="466630"/>
                  </a:lnTo>
                  <a:lnTo>
                    <a:pt x="515874" y="497491"/>
                  </a:lnTo>
                  <a:lnTo>
                    <a:pt x="497109" y="489395"/>
                  </a:lnTo>
                  <a:lnTo>
                    <a:pt x="475012" y="501587"/>
                  </a:lnTo>
                  <a:lnTo>
                    <a:pt x="443484" y="484727"/>
                  </a:lnTo>
                  <a:lnTo>
                    <a:pt x="384143" y="487966"/>
                  </a:lnTo>
                  <a:lnTo>
                    <a:pt x="362236" y="419767"/>
                  </a:lnTo>
                  <a:lnTo>
                    <a:pt x="316992" y="422624"/>
                  </a:lnTo>
                  <a:lnTo>
                    <a:pt x="302895" y="433768"/>
                  </a:lnTo>
                  <a:lnTo>
                    <a:pt x="167926" y="430530"/>
                  </a:lnTo>
                  <a:lnTo>
                    <a:pt x="145161" y="444532"/>
                  </a:lnTo>
                  <a:lnTo>
                    <a:pt x="122301" y="444246"/>
                  </a:lnTo>
                  <a:lnTo>
                    <a:pt x="122491" y="470154"/>
                  </a:lnTo>
                  <a:lnTo>
                    <a:pt x="94583" y="459676"/>
                  </a:lnTo>
                  <a:lnTo>
                    <a:pt x="79534" y="486728"/>
                  </a:lnTo>
                  <a:lnTo>
                    <a:pt x="43910" y="486728"/>
                  </a:lnTo>
                  <a:lnTo>
                    <a:pt x="43910" y="486728"/>
                  </a:lnTo>
                  <a:lnTo>
                    <a:pt x="53530" y="447389"/>
                  </a:lnTo>
                  <a:lnTo>
                    <a:pt x="36862" y="444532"/>
                  </a:lnTo>
                  <a:lnTo>
                    <a:pt x="27908" y="429387"/>
                  </a:lnTo>
                  <a:lnTo>
                    <a:pt x="50292" y="417100"/>
                  </a:lnTo>
                  <a:lnTo>
                    <a:pt x="64865" y="423196"/>
                  </a:lnTo>
                  <a:lnTo>
                    <a:pt x="55912" y="373666"/>
                  </a:lnTo>
                  <a:lnTo>
                    <a:pt x="55912" y="373666"/>
                  </a:lnTo>
                  <a:lnTo>
                    <a:pt x="59912" y="344805"/>
                  </a:lnTo>
                  <a:lnTo>
                    <a:pt x="43624" y="317659"/>
                  </a:lnTo>
                  <a:lnTo>
                    <a:pt x="43624" y="317659"/>
                  </a:lnTo>
                  <a:lnTo>
                    <a:pt x="51721" y="265462"/>
                  </a:lnTo>
                  <a:lnTo>
                    <a:pt x="18764" y="219075"/>
                  </a:lnTo>
                  <a:lnTo>
                    <a:pt x="15430" y="190690"/>
                  </a:lnTo>
                  <a:lnTo>
                    <a:pt x="0" y="185166"/>
                  </a:lnTo>
                  <a:lnTo>
                    <a:pt x="0" y="185166"/>
                  </a:lnTo>
                  <a:lnTo>
                    <a:pt x="6286" y="161830"/>
                  </a:lnTo>
                  <a:lnTo>
                    <a:pt x="38671" y="121825"/>
                  </a:lnTo>
                  <a:lnTo>
                    <a:pt x="72009" y="113347"/>
                  </a:lnTo>
                  <a:lnTo>
                    <a:pt x="80581" y="99060"/>
                  </a:lnTo>
                  <a:lnTo>
                    <a:pt x="59626" y="38100"/>
                  </a:lnTo>
                  <a:lnTo>
                    <a:pt x="68199" y="17145"/>
                  </a:lnTo>
                  <a:lnTo>
                    <a:pt x="112966" y="0"/>
                  </a:lnTo>
                  <a:lnTo>
                    <a:pt x="132016" y="0"/>
                  </a:lnTo>
                  <a:lnTo>
                    <a:pt x="152971" y="1333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E7185FC-C8F9-2E24-1F0C-87BAE6AEDFB6}"/>
                </a:ext>
              </a:extLst>
            </p:cNvPr>
            <p:cNvSpPr/>
            <p:nvPr/>
          </p:nvSpPr>
          <p:spPr>
            <a:xfrm>
              <a:off x="7593425" y="4584953"/>
              <a:ext cx="1048702" cy="1681543"/>
            </a:xfrm>
            <a:custGeom>
              <a:avLst/>
              <a:gdLst>
                <a:gd name="connsiteX0" fmla="*/ 179070 w 1048702"/>
                <a:gd name="connsiteY0" fmla="*/ 0 h 1681543"/>
                <a:gd name="connsiteX1" fmla="*/ 335375 w 1048702"/>
                <a:gd name="connsiteY1" fmla="*/ 2858 h 1681543"/>
                <a:gd name="connsiteX2" fmla="*/ 353854 w 1048702"/>
                <a:gd name="connsiteY2" fmla="*/ 41910 h 1681543"/>
                <a:gd name="connsiteX3" fmla="*/ 379381 w 1048702"/>
                <a:gd name="connsiteY3" fmla="*/ 22289 h 1681543"/>
                <a:gd name="connsiteX4" fmla="*/ 405289 w 1048702"/>
                <a:gd name="connsiteY4" fmla="*/ 58579 h 1681543"/>
                <a:gd name="connsiteX5" fmla="*/ 457581 w 1048702"/>
                <a:gd name="connsiteY5" fmla="*/ 76200 h 1681543"/>
                <a:gd name="connsiteX6" fmla="*/ 510445 w 1048702"/>
                <a:gd name="connsiteY6" fmla="*/ 116586 h 1681543"/>
                <a:gd name="connsiteX7" fmla="*/ 526828 w 1048702"/>
                <a:gd name="connsiteY7" fmla="*/ 191072 h 1681543"/>
                <a:gd name="connsiteX8" fmla="*/ 538639 w 1048702"/>
                <a:gd name="connsiteY8" fmla="*/ 194882 h 1681543"/>
                <a:gd name="connsiteX9" fmla="*/ 546068 w 1048702"/>
                <a:gd name="connsiteY9" fmla="*/ 219170 h 1681543"/>
                <a:gd name="connsiteX10" fmla="*/ 558355 w 1048702"/>
                <a:gd name="connsiteY10" fmla="*/ 218599 h 1681543"/>
                <a:gd name="connsiteX11" fmla="*/ 566833 w 1048702"/>
                <a:gd name="connsiteY11" fmla="*/ 229076 h 1681543"/>
                <a:gd name="connsiteX12" fmla="*/ 559022 w 1048702"/>
                <a:gd name="connsiteY12" fmla="*/ 241078 h 1681543"/>
                <a:gd name="connsiteX13" fmla="*/ 583978 w 1048702"/>
                <a:gd name="connsiteY13" fmla="*/ 238792 h 1681543"/>
                <a:gd name="connsiteX14" fmla="*/ 590264 w 1048702"/>
                <a:gd name="connsiteY14" fmla="*/ 261557 h 1681543"/>
                <a:gd name="connsiteX15" fmla="*/ 606743 w 1048702"/>
                <a:gd name="connsiteY15" fmla="*/ 263843 h 1681543"/>
                <a:gd name="connsiteX16" fmla="*/ 606743 w 1048702"/>
                <a:gd name="connsiteY16" fmla="*/ 263843 h 1681543"/>
                <a:gd name="connsiteX17" fmla="*/ 607219 w 1048702"/>
                <a:gd name="connsiteY17" fmla="*/ 264224 h 1681543"/>
                <a:gd name="connsiteX18" fmla="*/ 607219 w 1048702"/>
                <a:gd name="connsiteY18" fmla="*/ 264224 h 1681543"/>
                <a:gd name="connsiteX19" fmla="*/ 602171 w 1048702"/>
                <a:gd name="connsiteY19" fmla="*/ 280226 h 1681543"/>
                <a:gd name="connsiteX20" fmla="*/ 613029 w 1048702"/>
                <a:gd name="connsiteY20" fmla="*/ 287846 h 1681543"/>
                <a:gd name="connsiteX21" fmla="*/ 587978 w 1048702"/>
                <a:gd name="connsiteY21" fmla="*/ 368999 h 1681543"/>
                <a:gd name="connsiteX22" fmla="*/ 601504 w 1048702"/>
                <a:gd name="connsiteY22" fmla="*/ 377476 h 1681543"/>
                <a:gd name="connsiteX23" fmla="*/ 582549 w 1048702"/>
                <a:gd name="connsiteY23" fmla="*/ 441389 h 1681543"/>
                <a:gd name="connsiteX24" fmla="*/ 582549 w 1048702"/>
                <a:gd name="connsiteY24" fmla="*/ 441389 h 1681543"/>
                <a:gd name="connsiteX25" fmla="*/ 530257 w 1048702"/>
                <a:gd name="connsiteY25" fmla="*/ 453866 h 1681543"/>
                <a:gd name="connsiteX26" fmla="*/ 511969 w 1048702"/>
                <a:gd name="connsiteY26" fmla="*/ 467583 h 1681543"/>
                <a:gd name="connsiteX27" fmla="*/ 513493 w 1048702"/>
                <a:gd name="connsiteY27" fmla="*/ 498062 h 1681543"/>
                <a:gd name="connsiteX28" fmla="*/ 460153 w 1048702"/>
                <a:gd name="connsiteY28" fmla="*/ 516350 h 1681543"/>
                <a:gd name="connsiteX29" fmla="*/ 461677 w 1048702"/>
                <a:gd name="connsiteY29" fmla="*/ 531591 h 1681543"/>
                <a:gd name="connsiteX30" fmla="*/ 479965 w 1048702"/>
                <a:gd name="connsiteY30" fmla="*/ 543783 h 1681543"/>
                <a:gd name="connsiteX31" fmla="*/ 545497 w 1048702"/>
                <a:gd name="connsiteY31" fmla="*/ 543783 h 1681543"/>
                <a:gd name="connsiteX32" fmla="*/ 563785 w 1048702"/>
                <a:gd name="connsiteY32" fmla="*/ 563594 h 1681543"/>
                <a:gd name="connsiteX33" fmla="*/ 562261 w 1048702"/>
                <a:gd name="connsiteY33" fmla="*/ 587978 h 1681543"/>
                <a:gd name="connsiteX34" fmla="*/ 542449 w 1048702"/>
                <a:gd name="connsiteY34" fmla="*/ 592550 h 1681543"/>
                <a:gd name="connsiteX35" fmla="*/ 542449 w 1048702"/>
                <a:gd name="connsiteY35" fmla="*/ 592550 h 1681543"/>
                <a:gd name="connsiteX36" fmla="*/ 518065 w 1048702"/>
                <a:gd name="connsiteY36" fmla="*/ 606267 h 1681543"/>
                <a:gd name="connsiteX37" fmla="*/ 518065 w 1048702"/>
                <a:gd name="connsiteY37" fmla="*/ 606267 h 1681543"/>
                <a:gd name="connsiteX38" fmla="*/ 463201 w 1048702"/>
                <a:gd name="connsiteY38" fmla="*/ 648843 h 1681543"/>
                <a:gd name="connsiteX39" fmla="*/ 409861 w 1048702"/>
                <a:gd name="connsiteY39" fmla="*/ 621411 h 1681543"/>
                <a:gd name="connsiteX40" fmla="*/ 387001 w 1048702"/>
                <a:gd name="connsiteY40" fmla="*/ 624459 h 1681543"/>
                <a:gd name="connsiteX41" fmla="*/ 377857 w 1048702"/>
                <a:gd name="connsiteY41" fmla="*/ 647319 h 1681543"/>
                <a:gd name="connsiteX42" fmla="*/ 387001 w 1048702"/>
                <a:gd name="connsiteY42" fmla="*/ 683895 h 1681543"/>
                <a:gd name="connsiteX43" fmla="*/ 402241 w 1048702"/>
                <a:gd name="connsiteY43" fmla="*/ 703707 h 1681543"/>
                <a:gd name="connsiteX44" fmla="*/ 464725 w 1048702"/>
                <a:gd name="connsiteY44" fmla="*/ 760095 h 1681543"/>
                <a:gd name="connsiteX45" fmla="*/ 470821 w 1048702"/>
                <a:gd name="connsiteY45" fmla="*/ 786003 h 1681543"/>
                <a:gd name="connsiteX46" fmla="*/ 455581 w 1048702"/>
                <a:gd name="connsiteY46" fmla="*/ 834771 h 1681543"/>
                <a:gd name="connsiteX47" fmla="*/ 458629 w 1048702"/>
                <a:gd name="connsiteY47" fmla="*/ 863727 h 1681543"/>
                <a:gd name="connsiteX48" fmla="*/ 481489 w 1048702"/>
                <a:gd name="connsiteY48" fmla="*/ 880491 h 1681543"/>
                <a:gd name="connsiteX49" fmla="*/ 501301 w 1048702"/>
                <a:gd name="connsiteY49" fmla="*/ 866775 h 1681543"/>
                <a:gd name="connsiteX50" fmla="*/ 516541 w 1048702"/>
                <a:gd name="connsiteY50" fmla="*/ 831723 h 1681543"/>
                <a:gd name="connsiteX51" fmla="*/ 624745 w 1048702"/>
                <a:gd name="connsiteY51" fmla="*/ 796671 h 1681543"/>
                <a:gd name="connsiteX52" fmla="*/ 629317 w 1048702"/>
                <a:gd name="connsiteY52" fmla="*/ 778383 h 1681543"/>
                <a:gd name="connsiteX53" fmla="*/ 582073 w 1048702"/>
                <a:gd name="connsiteY53" fmla="*/ 755523 h 1681543"/>
                <a:gd name="connsiteX54" fmla="*/ 586645 w 1048702"/>
                <a:gd name="connsiteY54" fmla="*/ 738759 h 1681543"/>
                <a:gd name="connsiteX55" fmla="*/ 606457 w 1048702"/>
                <a:gd name="connsiteY55" fmla="*/ 728091 h 1681543"/>
                <a:gd name="connsiteX56" fmla="*/ 629317 w 1048702"/>
                <a:gd name="connsiteY56" fmla="*/ 737235 h 1681543"/>
                <a:gd name="connsiteX57" fmla="*/ 629317 w 1048702"/>
                <a:gd name="connsiteY57" fmla="*/ 737235 h 1681543"/>
                <a:gd name="connsiteX58" fmla="*/ 629317 w 1048702"/>
                <a:gd name="connsiteY58" fmla="*/ 737235 h 1681543"/>
                <a:gd name="connsiteX59" fmla="*/ 629317 w 1048702"/>
                <a:gd name="connsiteY59" fmla="*/ 737235 h 1681543"/>
                <a:gd name="connsiteX60" fmla="*/ 641509 w 1048702"/>
                <a:gd name="connsiteY60" fmla="*/ 749427 h 1681543"/>
                <a:gd name="connsiteX61" fmla="*/ 702469 w 1048702"/>
                <a:gd name="connsiteY61" fmla="*/ 755523 h 1681543"/>
                <a:gd name="connsiteX62" fmla="*/ 772573 w 1048702"/>
                <a:gd name="connsiteY62" fmla="*/ 807339 h 1681543"/>
                <a:gd name="connsiteX63" fmla="*/ 830485 w 1048702"/>
                <a:gd name="connsiteY63" fmla="*/ 804291 h 1681543"/>
                <a:gd name="connsiteX64" fmla="*/ 859346 w 1048702"/>
                <a:gd name="connsiteY64" fmla="*/ 816483 h 1681543"/>
                <a:gd name="connsiteX65" fmla="*/ 920305 w 1048702"/>
                <a:gd name="connsiteY65" fmla="*/ 927735 h 1681543"/>
                <a:gd name="connsiteX66" fmla="*/ 944690 w 1048702"/>
                <a:gd name="connsiteY66" fmla="*/ 1005459 h 1681543"/>
                <a:gd name="connsiteX67" fmla="*/ 947738 w 1048702"/>
                <a:gd name="connsiteY67" fmla="*/ 1055751 h 1681543"/>
                <a:gd name="connsiteX68" fmla="*/ 969074 w 1048702"/>
                <a:gd name="connsiteY68" fmla="*/ 1081659 h 1681543"/>
                <a:gd name="connsiteX69" fmla="*/ 1048703 w 1048702"/>
                <a:gd name="connsiteY69" fmla="*/ 1138714 h 1681543"/>
                <a:gd name="connsiteX70" fmla="*/ 1048703 w 1048702"/>
                <a:gd name="connsiteY70" fmla="*/ 1138714 h 1681543"/>
                <a:gd name="connsiteX71" fmla="*/ 1048703 w 1048702"/>
                <a:gd name="connsiteY71" fmla="*/ 1138714 h 1681543"/>
                <a:gd name="connsiteX72" fmla="*/ 1048703 w 1048702"/>
                <a:gd name="connsiteY72" fmla="*/ 1138714 h 1681543"/>
                <a:gd name="connsiteX73" fmla="*/ 1005840 w 1048702"/>
                <a:gd name="connsiteY73" fmla="*/ 1149953 h 1681543"/>
                <a:gd name="connsiteX74" fmla="*/ 998601 w 1048702"/>
                <a:gd name="connsiteY74" fmla="*/ 1160336 h 1681543"/>
                <a:gd name="connsiteX75" fmla="*/ 908590 w 1048702"/>
                <a:gd name="connsiteY75" fmla="*/ 1153097 h 1681543"/>
                <a:gd name="connsiteX76" fmla="*/ 903732 w 1048702"/>
                <a:gd name="connsiteY76" fmla="*/ 1183577 h 1681543"/>
                <a:gd name="connsiteX77" fmla="*/ 879824 w 1048702"/>
                <a:gd name="connsiteY77" fmla="*/ 1194245 h 1681543"/>
                <a:gd name="connsiteX78" fmla="*/ 859536 w 1048702"/>
                <a:gd name="connsiteY78" fmla="*/ 1220629 h 1681543"/>
                <a:gd name="connsiteX79" fmla="*/ 780193 w 1048702"/>
                <a:gd name="connsiteY79" fmla="*/ 1231868 h 1681543"/>
                <a:gd name="connsiteX80" fmla="*/ 752761 w 1048702"/>
                <a:gd name="connsiteY80" fmla="*/ 1311783 h 1681543"/>
                <a:gd name="connsiteX81" fmla="*/ 722281 w 1048702"/>
                <a:gd name="connsiteY81" fmla="*/ 1339025 h 1681543"/>
                <a:gd name="connsiteX82" fmla="*/ 721043 w 1048702"/>
                <a:gd name="connsiteY82" fmla="*/ 1367885 h 1681543"/>
                <a:gd name="connsiteX83" fmla="*/ 750570 w 1048702"/>
                <a:gd name="connsiteY83" fmla="*/ 1376649 h 1681543"/>
                <a:gd name="connsiteX84" fmla="*/ 751332 w 1048702"/>
                <a:gd name="connsiteY84" fmla="*/ 1384745 h 1681543"/>
                <a:gd name="connsiteX85" fmla="*/ 723329 w 1048702"/>
                <a:gd name="connsiteY85" fmla="*/ 1400366 h 1681543"/>
                <a:gd name="connsiteX86" fmla="*/ 735806 w 1048702"/>
                <a:gd name="connsiteY86" fmla="*/ 1410748 h 1681543"/>
                <a:gd name="connsiteX87" fmla="*/ 734378 w 1048702"/>
                <a:gd name="connsiteY87" fmla="*/ 1444847 h 1681543"/>
                <a:gd name="connsiteX88" fmla="*/ 709803 w 1048702"/>
                <a:gd name="connsiteY88" fmla="*/ 1448276 h 1681543"/>
                <a:gd name="connsiteX89" fmla="*/ 703136 w 1048702"/>
                <a:gd name="connsiteY89" fmla="*/ 1479518 h 1681543"/>
                <a:gd name="connsiteX90" fmla="*/ 761238 w 1048702"/>
                <a:gd name="connsiteY90" fmla="*/ 1476090 h 1681543"/>
                <a:gd name="connsiteX91" fmla="*/ 788480 w 1048702"/>
                <a:gd name="connsiteY91" fmla="*/ 1485900 h 1681543"/>
                <a:gd name="connsiteX92" fmla="*/ 769620 w 1048702"/>
                <a:gd name="connsiteY92" fmla="*/ 1507236 h 1681543"/>
                <a:gd name="connsiteX93" fmla="*/ 760762 w 1048702"/>
                <a:gd name="connsiteY93" fmla="*/ 1537240 h 1681543"/>
                <a:gd name="connsiteX94" fmla="*/ 767239 w 1048702"/>
                <a:gd name="connsiteY94" fmla="*/ 1627632 h 1681543"/>
                <a:gd name="connsiteX95" fmla="*/ 767239 w 1048702"/>
                <a:gd name="connsiteY95" fmla="*/ 1627632 h 1681543"/>
                <a:gd name="connsiteX96" fmla="*/ 661892 w 1048702"/>
                <a:gd name="connsiteY96" fmla="*/ 1621822 h 1681543"/>
                <a:gd name="connsiteX97" fmla="*/ 626174 w 1048702"/>
                <a:gd name="connsiteY97" fmla="*/ 1681544 h 1681543"/>
                <a:gd name="connsiteX98" fmla="*/ 601504 w 1048702"/>
                <a:gd name="connsiteY98" fmla="*/ 1674114 h 1681543"/>
                <a:gd name="connsiteX99" fmla="*/ 595884 w 1048702"/>
                <a:gd name="connsiteY99" fmla="*/ 1640301 h 1681543"/>
                <a:gd name="connsiteX100" fmla="*/ 624554 w 1048702"/>
                <a:gd name="connsiteY100" fmla="*/ 1560386 h 1681543"/>
                <a:gd name="connsiteX101" fmla="*/ 623602 w 1048702"/>
                <a:gd name="connsiteY101" fmla="*/ 1544479 h 1681543"/>
                <a:gd name="connsiteX102" fmla="*/ 601028 w 1048702"/>
                <a:gd name="connsiteY102" fmla="*/ 1528001 h 1681543"/>
                <a:gd name="connsiteX103" fmla="*/ 390906 w 1048702"/>
                <a:gd name="connsiteY103" fmla="*/ 1563814 h 1681543"/>
                <a:gd name="connsiteX104" fmla="*/ 250222 w 1048702"/>
                <a:gd name="connsiteY104" fmla="*/ 1647254 h 1681543"/>
                <a:gd name="connsiteX105" fmla="*/ 195072 w 1048702"/>
                <a:gd name="connsiteY105" fmla="*/ 1636586 h 1681543"/>
                <a:gd name="connsiteX106" fmla="*/ 152781 w 1048702"/>
                <a:gd name="connsiteY106" fmla="*/ 1604010 h 1681543"/>
                <a:gd name="connsiteX107" fmla="*/ 79343 w 1048702"/>
                <a:gd name="connsiteY107" fmla="*/ 1591533 h 1681543"/>
                <a:gd name="connsiteX108" fmla="*/ 45529 w 1048702"/>
                <a:gd name="connsiteY108" fmla="*/ 1538764 h 1681543"/>
                <a:gd name="connsiteX109" fmla="*/ 13335 w 1048702"/>
                <a:gd name="connsiteY109" fmla="*/ 1529810 h 1681543"/>
                <a:gd name="connsiteX110" fmla="*/ 0 w 1048702"/>
                <a:gd name="connsiteY110" fmla="*/ 1517047 h 1681543"/>
                <a:gd name="connsiteX111" fmla="*/ 0 w 1048702"/>
                <a:gd name="connsiteY111" fmla="*/ 1517047 h 1681543"/>
                <a:gd name="connsiteX112" fmla="*/ 25527 w 1048702"/>
                <a:gd name="connsiteY112" fmla="*/ 1498282 h 1681543"/>
                <a:gd name="connsiteX113" fmla="*/ 77248 w 1048702"/>
                <a:gd name="connsiteY113" fmla="*/ 1497139 h 1681543"/>
                <a:gd name="connsiteX114" fmla="*/ 132207 w 1048702"/>
                <a:gd name="connsiteY114" fmla="*/ 1436465 h 1681543"/>
                <a:gd name="connsiteX115" fmla="*/ 79629 w 1048702"/>
                <a:gd name="connsiteY115" fmla="*/ 1369123 h 1681543"/>
                <a:gd name="connsiteX116" fmla="*/ 69056 w 1048702"/>
                <a:gd name="connsiteY116" fmla="*/ 1317879 h 1681543"/>
                <a:gd name="connsiteX117" fmla="*/ 86678 w 1048702"/>
                <a:gd name="connsiteY117" fmla="*/ 1292162 h 1681543"/>
                <a:gd name="connsiteX118" fmla="*/ 43910 w 1048702"/>
                <a:gd name="connsiteY118" fmla="*/ 1281970 h 1681543"/>
                <a:gd name="connsiteX119" fmla="*/ 52578 w 1048702"/>
                <a:gd name="connsiteY119" fmla="*/ 1266349 h 1681543"/>
                <a:gd name="connsiteX120" fmla="*/ 45053 w 1048702"/>
                <a:gd name="connsiteY120" fmla="*/ 1256538 h 1681543"/>
                <a:gd name="connsiteX121" fmla="*/ 60388 w 1048702"/>
                <a:gd name="connsiteY121" fmla="*/ 1241203 h 1681543"/>
                <a:gd name="connsiteX122" fmla="*/ 58674 w 1048702"/>
                <a:gd name="connsiteY122" fmla="*/ 1231583 h 1681543"/>
                <a:gd name="connsiteX123" fmla="*/ 81915 w 1048702"/>
                <a:gd name="connsiteY123" fmla="*/ 1229011 h 1681543"/>
                <a:gd name="connsiteX124" fmla="*/ 85058 w 1048702"/>
                <a:gd name="connsiteY124" fmla="*/ 1215104 h 1681543"/>
                <a:gd name="connsiteX125" fmla="*/ 52769 w 1048702"/>
                <a:gd name="connsiteY125" fmla="*/ 1207866 h 1681543"/>
                <a:gd name="connsiteX126" fmla="*/ 36576 w 1048702"/>
                <a:gd name="connsiteY126" fmla="*/ 1181481 h 1681543"/>
                <a:gd name="connsiteX127" fmla="*/ 36576 w 1048702"/>
                <a:gd name="connsiteY127" fmla="*/ 1181481 h 1681543"/>
                <a:gd name="connsiteX128" fmla="*/ 36576 w 1048702"/>
                <a:gd name="connsiteY128" fmla="*/ 1181481 h 1681543"/>
                <a:gd name="connsiteX129" fmla="*/ 36576 w 1048702"/>
                <a:gd name="connsiteY129" fmla="*/ 1181481 h 1681543"/>
                <a:gd name="connsiteX130" fmla="*/ 101441 w 1048702"/>
                <a:gd name="connsiteY130" fmla="*/ 1145286 h 1681543"/>
                <a:gd name="connsiteX131" fmla="*/ 92107 w 1048702"/>
                <a:gd name="connsiteY131" fmla="*/ 1115759 h 1681543"/>
                <a:gd name="connsiteX132" fmla="*/ 108966 w 1048702"/>
                <a:gd name="connsiteY132" fmla="*/ 1091375 h 1681543"/>
                <a:gd name="connsiteX133" fmla="*/ 109823 w 1048702"/>
                <a:gd name="connsiteY133" fmla="*/ 1053370 h 1681543"/>
                <a:gd name="connsiteX134" fmla="*/ 123730 w 1048702"/>
                <a:gd name="connsiteY134" fmla="*/ 1030796 h 1681543"/>
                <a:gd name="connsiteX135" fmla="*/ 115538 w 1048702"/>
                <a:gd name="connsiteY135" fmla="*/ 1022033 h 1681543"/>
                <a:gd name="connsiteX136" fmla="*/ 134017 w 1048702"/>
                <a:gd name="connsiteY136" fmla="*/ 1013936 h 1681543"/>
                <a:gd name="connsiteX137" fmla="*/ 62865 w 1048702"/>
                <a:gd name="connsiteY137" fmla="*/ 973550 h 1681543"/>
                <a:gd name="connsiteX138" fmla="*/ 59912 w 1048702"/>
                <a:gd name="connsiteY138" fmla="*/ 928592 h 1681543"/>
                <a:gd name="connsiteX139" fmla="*/ 67342 w 1048702"/>
                <a:gd name="connsiteY139" fmla="*/ 921068 h 1681543"/>
                <a:gd name="connsiteX140" fmla="*/ 82582 w 1048702"/>
                <a:gd name="connsiteY140" fmla="*/ 929450 h 1681543"/>
                <a:gd name="connsiteX141" fmla="*/ 96774 w 1048702"/>
                <a:gd name="connsiteY141" fmla="*/ 920115 h 1681543"/>
                <a:gd name="connsiteX142" fmla="*/ 126492 w 1048702"/>
                <a:gd name="connsiteY142" fmla="*/ 919258 h 1681543"/>
                <a:gd name="connsiteX143" fmla="*/ 160115 w 1048702"/>
                <a:gd name="connsiteY143" fmla="*/ 903923 h 1681543"/>
                <a:gd name="connsiteX144" fmla="*/ 150304 w 1048702"/>
                <a:gd name="connsiteY144" fmla="*/ 875443 h 1681543"/>
                <a:gd name="connsiteX145" fmla="*/ 110585 w 1048702"/>
                <a:gd name="connsiteY145" fmla="*/ 882110 h 1681543"/>
                <a:gd name="connsiteX146" fmla="*/ 21146 w 1048702"/>
                <a:gd name="connsiteY146" fmla="*/ 856869 h 1681543"/>
                <a:gd name="connsiteX147" fmla="*/ 21146 w 1048702"/>
                <a:gd name="connsiteY147" fmla="*/ 856869 h 1681543"/>
                <a:gd name="connsiteX148" fmla="*/ 22574 w 1048702"/>
                <a:gd name="connsiteY148" fmla="*/ 842296 h 1681543"/>
                <a:gd name="connsiteX149" fmla="*/ 22574 w 1048702"/>
                <a:gd name="connsiteY149" fmla="*/ 842296 h 1681543"/>
                <a:gd name="connsiteX150" fmla="*/ 25813 w 1048702"/>
                <a:gd name="connsiteY150" fmla="*/ 810292 h 1681543"/>
                <a:gd name="connsiteX151" fmla="*/ 79153 w 1048702"/>
                <a:gd name="connsiteY151" fmla="*/ 791718 h 1681543"/>
                <a:gd name="connsiteX152" fmla="*/ 80963 w 1048702"/>
                <a:gd name="connsiteY152" fmla="*/ 737902 h 1681543"/>
                <a:gd name="connsiteX153" fmla="*/ 150209 w 1048702"/>
                <a:gd name="connsiteY153" fmla="*/ 701517 h 1681543"/>
                <a:gd name="connsiteX154" fmla="*/ 130588 w 1048702"/>
                <a:gd name="connsiteY154" fmla="*/ 664274 h 1681543"/>
                <a:gd name="connsiteX155" fmla="*/ 115062 w 1048702"/>
                <a:gd name="connsiteY155" fmla="*/ 655606 h 1681543"/>
                <a:gd name="connsiteX156" fmla="*/ 114871 w 1048702"/>
                <a:gd name="connsiteY156" fmla="*/ 637794 h 1681543"/>
                <a:gd name="connsiteX157" fmla="*/ 135446 w 1048702"/>
                <a:gd name="connsiteY157" fmla="*/ 642747 h 1681543"/>
                <a:gd name="connsiteX158" fmla="*/ 170879 w 1048702"/>
                <a:gd name="connsiteY158" fmla="*/ 626745 h 1681543"/>
                <a:gd name="connsiteX159" fmla="*/ 135255 w 1048702"/>
                <a:gd name="connsiteY159" fmla="*/ 590074 h 1681543"/>
                <a:gd name="connsiteX160" fmla="*/ 53721 w 1048702"/>
                <a:gd name="connsiteY160" fmla="*/ 564737 h 1681543"/>
                <a:gd name="connsiteX161" fmla="*/ 62675 w 1048702"/>
                <a:gd name="connsiteY161" fmla="*/ 524447 h 1681543"/>
                <a:gd name="connsiteX162" fmla="*/ 113919 w 1048702"/>
                <a:gd name="connsiteY162" fmla="*/ 461772 h 1681543"/>
                <a:gd name="connsiteX163" fmla="*/ 210312 w 1048702"/>
                <a:gd name="connsiteY163" fmla="*/ 432911 h 1681543"/>
                <a:gd name="connsiteX164" fmla="*/ 228886 w 1048702"/>
                <a:gd name="connsiteY164" fmla="*/ 409861 h 1681543"/>
                <a:gd name="connsiteX165" fmla="*/ 193167 w 1048702"/>
                <a:gd name="connsiteY165" fmla="*/ 235553 h 1681543"/>
                <a:gd name="connsiteX166" fmla="*/ 160782 w 1048702"/>
                <a:gd name="connsiteY166" fmla="*/ 241364 h 1681543"/>
                <a:gd name="connsiteX167" fmla="*/ 160782 w 1048702"/>
                <a:gd name="connsiteY167" fmla="*/ 241364 h 1681543"/>
                <a:gd name="connsiteX168" fmla="*/ 127063 w 1048702"/>
                <a:gd name="connsiteY168" fmla="*/ 39529 h 1681543"/>
                <a:gd name="connsiteX169" fmla="*/ 156305 w 1048702"/>
                <a:gd name="connsiteY169" fmla="*/ 33719 h 1681543"/>
                <a:gd name="connsiteX170" fmla="*/ 158305 w 1048702"/>
                <a:gd name="connsiteY170" fmla="*/ 18479 h 1681543"/>
                <a:gd name="connsiteX171" fmla="*/ 179546 w 1048702"/>
                <a:gd name="connsiteY171" fmla="*/ 16478 h 1681543"/>
                <a:gd name="connsiteX172" fmla="*/ 179546 w 1048702"/>
                <a:gd name="connsiteY172" fmla="*/ 16478 h 168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1048702" h="1681543">
                  <a:moveTo>
                    <a:pt x="179070" y="0"/>
                  </a:moveTo>
                  <a:lnTo>
                    <a:pt x="335375" y="2858"/>
                  </a:lnTo>
                  <a:lnTo>
                    <a:pt x="353854" y="41910"/>
                  </a:lnTo>
                  <a:lnTo>
                    <a:pt x="379381" y="22289"/>
                  </a:lnTo>
                  <a:lnTo>
                    <a:pt x="405289" y="58579"/>
                  </a:lnTo>
                  <a:lnTo>
                    <a:pt x="457581" y="76200"/>
                  </a:lnTo>
                  <a:lnTo>
                    <a:pt x="510445" y="116586"/>
                  </a:lnTo>
                  <a:lnTo>
                    <a:pt x="526828" y="191072"/>
                  </a:lnTo>
                  <a:lnTo>
                    <a:pt x="538639" y="194882"/>
                  </a:lnTo>
                  <a:lnTo>
                    <a:pt x="546068" y="219170"/>
                  </a:lnTo>
                  <a:lnTo>
                    <a:pt x="558355" y="218599"/>
                  </a:lnTo>
                  <a:lnTo>
                    <a:pt x="566833" y="229076"/>
                  </a:lnTo>
                  <a:lnTo>
                    <a:pt x="559022" y="241078"/>
                  </a:lnTo>
                  <a:lnTo>
                    <a:pt x="583978" y="238792"/>
                  </a:lnTo>
                  <a:lnTo>
                    <a:pt x="590264" y="261557"/>
                  </a:lnTo>
                  <a:lnTo>
                    <a:pt x="606743" y="263843"/>
                  </a:lnTo>
                  <a:lnTo>
                    <a:pt x="606743" y="263843"/>
                  </a:lnTo>
                  <a:lnTo>
                    <a:pt x="607219" y="264224"/>
                  </a:lnTo>
                  <a:lnTo>
                    <a:pt x="607219" y="264224"/>
                  </a:lnTo>
                  <a:lnTo>
                    <a:pt x="602171" y="280226"/>
                  </a:lnTo>
                  <a:lnTo>
                    <a:pt x="613029" y="287846"/>
                  </a:lnTo>
                  <a:lnTo>
                    <a:pt x="587978" y="368999"/>
                  </a:lnTo>
                  <a:lnTo>
                    <a:pt x="601504" y="377476"/>
                  </a:lnTo>
                  <a:lnTo>
                    <a:pt x="582549" y="441389"/>
                  </a:lnTo>
                  <a:lnTo>
                    <a:pt x="582549" y="441389"/>
                  </a:lnTo>
                  <a:lnTo>
                    <a:pt x="530257" y="453866"/>
                  </a:lnTo>
                  <a:lnTo>
                    <a:pt x="511969" y="467583"/>
                  </a:lnTo>
                  <a:lnTo>
                    <a:pt x="513493" y="498062"/>
                  </a:lnTo>
                  <a:lnTo>
                    <a:pt x="460153" y="516350"/>
                  </a:lnTo>
                  <a:lnTo>
                    <a:pt x="461677" y="531591"/>
                  </a:lnTo>
                  <a:lnTo>
                    <a:pt x="479965" y="543783"/>
                  </a:lnTo>
                  <a:lnTo>
                    <a:pt x="545497" y="543783"/>
                  </a:lnTo>
                  <a:lnTo>
                    <a:pt x="563785" y="563594"/>
                  </a:lnTo>
                  <a:lnTo>
                    <a:pt x="562261" y="587978"/>
                  </a:lnTo>
                  <a:lnTo>
                    <a:pt x="542449" y="592550"/>
                  </a:lnTo>
                  <a:lnTo>
                    <a:pt x="542449" y="592550"/>
                  </a:lnTo>
                  <a:lnTo>
                    <a:pt x="518065" y="606267"/>
                  </a:lnTo>
                  <a:lnTo>
                    <a:pt x="518065" y="606267"/>
                  </a:lnTo>
                  <a:lnTo>
                    <a:pt x="463201" y="648843"/>
                  </a:lnTo>
                  <a:lnTo>
                    <a:pt x="409861" y="621411"/>
                  </a:lnTo>
                  <a:lnTo>
                    <a:pt x="387001" y="624459"/>
                  </a:lnTo>
                  <a:lnTo>
                    <a:pt x="377857" y="647319"/>
                  </a:lnTo>
                  <a:lnTo>
                    <a:pt x="387001" y="683895"/>
                  </a:lnTo>
                  <a:lnTo>
                    <a:pt x="402241" y="703707"/>
                  </a:lnTo>
                  <a:lnTo>
                    <a:pt x="464725" y="760095"/>
                  </a:lnTo>
                  <a:lnTo>
                    <a:pt x="470821" y="786003"/>
                  </a:lnTo>
                  <a:lnTo>
                    <a:pt x="455581" y="834771"/>
                  </a:lnTo>
                  <a:lnTo>
                    <a:pt x="458629" y="863727"/>
                  </a:lnTo>
                  <a:lnTo>
                    <a:pt x="481489" y="880491"/>
                  </a:lnTo>
                  <a:lnTo>
                    <a:pt x="501301" y="866775"/>
                  </a:lnTo>
                  <a:lnTo>
                    <a:pt x="516541" y="831723"/>
                  </a:lnTo>
                  <a:lnTo>
                    <a:pt x="624745" y="796671"/>
                  </a:lnTo>
                  <a:lnTo>
                    <a:pt x="629317" y="778383"/>
                  </a:lnTo>
                  <a:lnTo>
                    <a:pt x="582073" y="755523"/>
                  </a:lnTo>
                  <a:lnTo>
                    <a:pt x="586645" y="738759"/>
                  </a:lnTo>
                  <a:lnTo>
                    <a:pt x="606457" y="728091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29317" y="737235"/>
                  </a:lnTo>
                  <a:lnTo>
                    <a:pt x="641509" y="749427"/>
                  </a:lnTo>
                  <a:lnTo>
                    <a:pt x="702469" y="755523"/>
                  </a:lnTo>
                  <a:lnTo>
                    <a:pt x="772573" y="807339"/>
                  </a:lnTo>
                  <a:lnTo>
                    <a:pt x="830485" y="804291"/>
                  </a:lnTo>
                  <a:lnTo>
                    <a:pt x="859346" y="816483"/>
                  </a:lnTo>
                  <a:lnTo>
                    <a:pt x="920305" y="927735"/>
                  </a:lnTo>
                  <a:lnTo>
                    <a:pt x="944690" y="1005459"/>
                  </a:lnTo>
                  <a:lnTo>
                    <a:pt x="947738" y="1055751"/>
                  </a:lnTo>
                  <a:lnTo>
                    <a:pt x="969074" y="1081659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48703" y="1138714"/>
                  </a:lnTo>
                  <a:lnTo>
                    <a:pt x="1005840" y="1149953"/>
                  </a:lnTo>
                  <a:lnTo>
                    <a:pt x="998601" y="1160336"/>
                  </a:lnTo>
                  <a:lnTo>
                    <a:pt x="908590" y="1153097"/>
                  </a:lnTo>
                  <a:lnTo>
                    <a:pt x="903732" y="1183577"/>
                  </a:lnTo>
                  <a:lnTo>
                    <a:pt x="879824" y="1194245"/>
                  </a:lnTo>
                  <a:lnTo>
                    <a:pt x="859536" y="1220629"/>
                  </a:lnTo>
                  <a:lnTo>
                    <a:pt x="780193" y="1231868"/>
                  </a:lnTo>
                  <a:lnTo>
                    <a:pt x="752761" y="1311783"/>
                  </a:lnTo>
                  <a:lnTo>
                    <a:pt x="722281" y="1339025"/>
                  </a:lnTo>
                  <a:lnTo>
                    <a:pt x="721043" y="1367885"/>
                  </a:lnTo>
                  <a:lnTo>
                    <a:pt x="750570" y="1376649"/>
                  </a:lnTo>
                  <a:lnTo>
                    <a:pt x="751332" y="1384745"/>
                  </a:lnTo>
                  <a:lnTo>
                    <a:pt x="723329" y="1400366"/>
                  </a:lnTo>
                  <a:lnTo>
                    <a:pt x="735806" y="1410748"/>
                  </a:lnTo>
                  <a:lnTo>
                    <a:pt x="734378" y="1444847"/>
                  </a:lnTo>
                  <a:lnTo>
                    <a:pt x="709803" y="1448276"/>
                  </a:lnTo>
                  <a:lnTo>
                    <a:pt x="703136" y="1479518"/>
                  </a:lnTo>
                  <a:lnTo>
                    <a:pt x="761238" y="1476090"/>
                  </a:lnTo>
                  <a:lnTo>
                    <a:pt x="788480" y="1485900"/>
                  </a:lnTo>
                  <a:lnTo>
                    <a:pt x="769620" y="1507236"/>
                  </a:lnTo>
                  <a:lnTo>
                    <a:pt x="760762" y="1537240"/>
                  </a:lnTo>
                  <a:lnTo>
                    <a:pt x="767239" y="1627632"/>
                  </a:lnTo>
                  <a:lnTo>
                    <a:pt x="767239" y="1627632"/>
                  </a:lnTo>
                  <a:lnTo>
                    <a:pt x="661892" y="1621822"/>
                  </a:lnTo>
                  <a:lnTo>
                    <a:pt x="626174" y="1681544"/>
                  </a:lnTo>
                  <a:lnTo>
                    <a:pt x="601504" y="1674114"/>
                  </a:lnTo>
                  <a:lnTo>
                    <a:pt x="595884" y="1640301"/>
                  </a:lnTo>
                  <a:lnTo>
                    <a:pt x="624554" y="1560386"/>
                  </a:lnTo>
                  <a:lnTo>
                    <a:pt x="623602" y="1544479"/>
                  </a:lnTo>
                  <a:lnTo>
                    <a:pt x="601028" y="1528001"/>
                  </a:lnTo>
                  <a:lnTo>
                    <a:pt x="390906" y="1563814"/>
                  </a:lnTo>
                  <a:lnTo>
                    <a:pt x="250222" y="1647254"/>
                  </a:lnTo>
                  <a:lnTo>
                    <a:pt x="195072" y="1636586"/>
                  </a:lnTo>
                  <a:lnTo>
                    <a:pt x="152781" y="1604010"/>
                  </a:lnTo>
                  <a:lnTo>
                    <a:pt x="79343" y="1591533"/>
                  </a:lnTo>
                  <a:lnTo>
                    <a:pt x="45529" y="1538764"/>
                  </a:lnTo>
                  <a:lnTo>
                    <a:pt x="13335" y="1529810"/>
                  </a:lnTo>
                  <a:lnTo>
                    <a:pt x="0" y="1517047"/>
                  </a:lnTo>
                  <a:lnTo>
                    <a:pt x="0" y="1517047"/>
                  </a:lnTo>
                  <a:lnTo>
                    <a:pt x="25527" y="1498282"/>
                  </a:lnTo>
                  <a:lnTo>
                    <a:pt x="77248" y="1497139"/>
                  </a:lnTo>
                  <a:lnTo>
                    <a:pt x="132207" y="1436465"/>
                  </a:lnTo>
                  <a:lnTo>
                    <a:pt x="79629" y="1369123"/>
                  </a:lnTo>
                  <a:lnTo>
                    <a:pt x="69056" y="1317879"/>
                  </a:lnTo>
                  <a:lnTo>
                    <a:pt x="86678" y="1292162"/>
                  </a:lnTo>
                  <a:lnTo>
                    <a:pt x="43910" y="1281970"/>
                  </a:lnTo>
                  <a:lnTo>
                    <a:pt x="52578" y="1266349"/>
                  </a:lnTo>
                  <a:lnTo>
                    <a:pt x="45053" y="1256538"/>
                  </a:lnTo>
                  <a:lnTo>
                    <a:pt x="60388" y="1241203"/>
                  </a:lnTo>
                  <a:lnTo>
                    <a:pt x="58674" y="1231583"/>
                  </a:lnTo>
                  <a:lnTo>
                    <a:pt x="81915" y="1229011"/>
                  </a:lnTo>
                  <a:lnTo>
                    <a:pt x="85058" y="1215104"/>
                  </a:lnTo>
                  <a:lnTo>
                    <a:pt x="52769" y="1207866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36576" y="1181481"/>
                  </a:lnTo>
                  <a:lnTo>
                    <a:pt x="101441" y="1145286"/>
                  </a:lnTo>
                  <a:lnTo>
                    <a:pt x="92107" y="1115759"/>
                  </a:lnTo>
                  <a:lnTo>
                    <a:pt x="108966" y="1091375"/>
                  </a:lnTo>
                  <a:lnTo>
                    <a:pt x="109823" y="1053370"/>
                  </a:lnTo>
                  <a:lnTo>
                    <a:pt x="123730" y="1030796"/>
                  </a:lnTo>
                  <a:lnTo>
                    <a:pt x="115538" y="1022033"/>
                  </a:lnTo>
                  <a:lnTo>
                    <a:pt x="134017" y="1013936"/>
                  </a:lnTo>
                  <a:lnTo>
                    <a:pt x="62865" y="973550"/>
                  </a:lnTo>
                  <a:lnTo>
                    <a:pt x="59912" y="928592"/>
                  </a:lnTo>
                  <a:lnTo>
                    <a:pt x="67342" y="921068"/>
                  </a:lnTo>
                  <a:lnTo>
                    <a:pt x="82582" y="929450"/>
                  </a:lnTo>
                  <a:lnTo>
                    <a:pt x="96774" y="920115"/>
                  </a:lnTo>
                  <a:lnTo>
                    <a:pt x="126492" y="919258"/>
                  </a:lnTo>
                  <a:lnTo>
                    <a:pt x="160115" y="903923"/>
                  </a:lnTo>
                  <a:lnTo>
                    <a:pt x="150304" y="875443"/>
                  </a:lnTo>
                  <a:lnTo>
                    <a:pt x="110585" y="882110"/>
                  </a:lnTo>
                  <a:lnTo>
                    <a:pt x="21146" y="856869"/>
                  </a:lnTo>
                  <a:lnTo>
                    <a:pt x="21146" y="856869"/>
                  </a:lnTo>
                  <a:lnTo>
                    <a:pt x="22574" y="842296"/>
                  </a:lnTo>
                  <a:lnTo>
                    <a:pt x="22574" y="842296"/>
                  </a:lnTo>
                  <a:lnTo>
                    <a:pt x="25813" y="810292"/>
                  </a:lnTo>
                  <a:lnTo>
                    <a:pt x="79153" y="791718"/>
                  </a:lnTo>
                  <a:lnTo>
                    <a:pt x="80963" y="737902"/>
                  </a:lnTo>
                  <a:lnTo>
                    <a:pt x="150209" y="701517"/>
                  </a:lnTo>
                  <a:lnTo>
                    <a:pt x="130588" y="664274"/>
                  </a:lnTo>
                  <a:lnTo>
                    <a:pt x="115062" y="655606"/>
                  </a:lnTo>
                  <a:lnTo>
                    <a:pt x="114871" y="637794"/>
                  </a:lnTo>
                  <a:lnTo>
                    <a:pt x="135446" y="642747"/>
                  </a:lnTo>
                  <a:lnTo>
                    <a:pt x="170879" y="626745"/>
                  </a:lnTo>
                  <a:lnTo>
                    <a:pt x="135255" y="590074"/>
                  </a:lnTo>
                  <a:lnTo>
                    <a:pt x="53721" y="564737"/>
                  </a:lnTo>
                  <a:lnTo>
                    <a:pt x="62675" y="524447"/>
                  </a:lnTo>
                  <a:lnTo>
                    <a:pt x="113919" y="461772"/>
                  </a:lnTo>
                  <a:lnTo>
                    <a:pt x="210312" y="432911"/>
                  </a:lnTo>
                  <a:lnTo>
                    <a:pt x="228886" y="409861"/>
                  </a:lnTo>
                  <a:lnTo>
                    <a:pt x="193167" y="235553"/>
                  </a:lnTo>
                  <a:lnTo>
                    <a:pt x="160782" y="241364"/>
                  </a:lnTo>
                  <a:lnTo>
                    <a:pt x="160782" y="241364"/>
                  </a:lnTo>
                  <a:lnTo>
                    <a:pt x="127063" y="39529"/>
                  </a:lnTo>
                  <a:lnTo>
                    <a:pt x="156305" y="33719"/>
                  </a:lnTo>
                  <a:lnTo>
                    <a:pt x="158305" y="18479"/>
                  </a:lnTo>
                  <a:lnTo>
                    <a:pt x="179546" y="16478"/>
                  </a:lnTo>
                  <a:lnTo>
                    <a:pt x="179546" y="1647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C0D2789-B3B5-CDF6-019E-F3EE091D1F7E}"/>
                </a:ext>
              </a:extLst>
            </p:cNvPr>
            <p:cNvSpPr/>
            <p:nvPr/>
          </p:nvSpPr>
          <p:spPr>
            <a:xfrm>
              <a:off x="11244453" y="5753766"/>
              <a:ext cx="1085945" cy="1243774"/>
            </a:xfrm>
            <a:custGeom>
              <a:avLst/>
              <a:gdLst>
                <a:gd name="connsiteX0" fmla="*/ 387382 w 1085945"/>
                <a:gd name="connsiteY0" fmla="*/ 0 h 1243774"/>
                <a:gd name="connsiteX1" fmla="*/ 421481 w 1085945"/>
                <a:gd name="connsiteY1" fmla="*/ 48958 h 1243774"/>
                <a:gd name="connsiteX2" fmla="*/ 545211 w 1085945"/>
                <a:gd name="connsiteY2" fmla="*/ 80391 h 1243774"/>
                <a:gd name="connsiteX3" fmla="*/ 623316 w 1085945"/>
                <a:gd name="connsiteY3" fmla="*/ 123158 h 1243774"/>
                <a:gd name="connsiteX4" fmla="*/ 647129 w 1085945"/>
                <a:gd name="connsiteY4" fmla="*/ 152686 h 1243774"/>
                <a:gd name="connsiteX5" fmla="*/ 651891 w 1085945"/>
                <a:gd name="connsiteY5" fmla="*/ 226028 h 1243774"/>
                <a:gd name="connsiteX6" fmla="*/ 677513 w 1085945"/>
                <a:gd name="connsiteY6" fmla="*/ 263271 h 1243774"/>
                <a:gd name="connsiteX7" fmla="*/ 677513 w 1085945"/>
                <a:gd name="connsiteY7" fmla="*/ 263271 h 1243774"/>
                <a:gd name="connsiteX8" fmla="*/ 707517 w 1085945"/>
                <a:gd name="connsiteY8" fmla="*/ 280607 h 1243774"/>
                <a:gd name="connsiteX9" fmla="*/ 749332 w 1085945"/>
                <a:gd name="connsiteY9" fmla="*/ 288703 h 1243774"/>
                <a:gd name="connsiteX10" fmla="*/ 768382 w 1085945"/>
                <a:gd name="connsiteY10" fmla="*/ 306991 h 1243774"/>
                <a:gd name="connsiteX11" fmla="*/ 780859 w 1085945"/>
                <a:gd name="connsiteY11" fmla="*/ 347948 h 1243774"/>
                <a:gd name="connsiteX12" fmla="*/ 825246 w 1085945"/>
                <a:gd name="connsiteY12" fmla="*/ 587121 h 1243774"/>
                <a:gd name="connsiteX13" fmla="*/ 837152 w 1085945"/>
                <a:gd name="connsiteY13" fmla="*/ 626364 h 1243774"/>
                <a:gd name="connsiteX14" fmla="*/ 856202 w 1085945"/>
                <a:gd name="connsiteY14" fmla="*/ 650272 h 1243774"/>
                <a:gd name="connsiteX15" fmla="*/ 845820 w 1085945"/>
                <a:gd name="connsiteY15" fmla="*/ 706374 h 1243774"/>
                <a:gd name="connsiteX16" fmla="*/ 818673 w 1085945"/>
                <a:gd name="connsiteY16" fmla="*/ 740664 h 1243774"/>
                <a:gd name="connsiteX17" fmla="*/ 824008 w 1085945"/>
                <a:gd name="connsiteY17" fmla="*/ 768001 h 1243774"/>
                <a:gd name="connsiteX18" fmla="*/ 856679 w 1085945"/>
                <a:gd name="connsiteY18" fmla="*/ 800195 h 1243774"/>
                <a:gd name="connsiteX19" fmla="*/ 908304 w 1085945"/>
                <a:gd name="connsiteY19" fmla="*/ 812863 h 1243774"/>
                <a:gd name="connsiteX20" fmla="*/ 969645 w 1085945"/>
                <a:gd name="connsiteY20" fmla="*/ 852583 h 1243774"/>
                <a:gd name="connsiteX21" fmla="*/ 987266 w 1085945"/>
                <a:gd name="connsiteY21" fmla="*/ 899446 h 1243774"/>
                <a:gd name="connsiteX22" fmla="*/ 1016032 w 1085945"/>
                <a:gd name="connsiteY22" fmla="*/ 922687 h 1243774"/>
                <a:gd name="connsiteX23" fmla="*/ 1016032 w 1085945"/>
                <a:gd name="connsiteY23" fmla="*/ 922687 h 1243774"/>
                <a:gd name="connsiteX24" fmla="*/ 1024318 w 1085945"/>
                <a:gd name="connsiteY24" fmla="*/ 928688 h 1243774"/>
                <a:gd name="connsiteX25" fmla="*/ 1024318 w 1085945"/>
                <a:gd name="connsiteY25" fmla="*/ 928688 h 1243774"/>
                <a:gd name="connsiteX26" fmla="*/ 1085945 w 1085945"/>
                <a:gd name="connsiteY26" fmla="*/ 1013650 h 1243774"/>
                <a:gd name="connsiteX27" fmla="*/ 1082135 w 1085945"/>
                <a:gd name="connsiteY27" fmla="*/ 1191292 h 1243774"/>
                <a:gd name="connsiteX28" fmla="*/ 1082135 w 1085945"/>
                <a:gd name="connsiteY28" fmla="*/ 1191292 h 1243774"/>
                <a:gd name="connsiteX29" fmla="*/ 1076706 w 1085945"/>
                <a:gd name="connsiteY29" fmla="*/ 1185005 h 1243774"/>
                <a:gd name="connsiteX30" fmla="*/ 1076706 w 1085945"/>
                <a:gd name="connsiteY30" fmla="*/ 1185005 h 1243774"/>
                <a:gd name="connsiteX31" fmla="*/ 1046321 w 1085945"/>
                <a:gd name="connsiteY31" fmla="*/ 1149763 h 1243774"/>
                <a:gd name="connsiteX32" fmla="*/ 1039082 w 1085945"/>
                <a:gd name="connsiteY32" fmla="*/ 1055370 h 1243774"/>
                <a:gd name="connsiteX33" fmla="*/ 1058608 w 1085945"/>
                <a:gd name="connsiteY33" fmla="*/ 1026033 h 1243774"/>
                <a:gd name="connsiteX34" fmla="*/ 1043368 w 1085945"/>
                <a:gd name="connsiteY34" fmla="*/ 1015746 h 1243774"/>
                <a:gd name="connsiteX35" fmla="*/ 1041463 w 1085945"/>
                <a:gd name="connsiteY35" fmla="*/ 991648 h 1243774"/>
                <a:gd name="connsiteX36" fmla="*/ 1014413 w 1085945"/>
                <a:gd name="connsiteY36" fmla="*/ 990791 h 1243774"/>
                <a:gd name="connsiteX37" fmla="*/ 998982 w 1085945"/>
                <a:gd name="connsiteY37" fmla="*/ 974979 h 1243774"/>
                <a:gd name="connsiteX38" fmla="*/ 969645 w 1085945"/>
                <a:gd name="connsiteY38" fmla="*/ 982409 h 1243774"/>
                <a:gd name="connsiteX39" fmla="*/ 954310 w 1085945"/>
                <a:gd name="connsiteY39" fmla="*/ 1007745 h 1243774"/>
                <a:gd name="connsiteX40" fmla="*/ 942404 w 1085945"/>
                <a:gd name="connsiteY40" fmla="*/ 1007078 h 1243774"/>
                <a:gd name="connsiteX41" fmla="*/ 943356 w 1085945"/>
                <a:gd name="connsiteY41" fmla="*/ 981266 h 1243774"/>
                <a:gd name="connsiteX42" fmla="*/ 927830 w 1085945"/>
                <a:gd name="connsiteY42" fmla="*/ 966311 h 1243774"/>
                <a:gd name="connsiteX43" fmla="*/ 934783 w 1085945"/>
                <a:gd name="connsiteY43" fmla="*/ 950595 h 1243774"/>
                <a:gd name="connsiteX44" fmla="*/ 898207 w 1085945"/>
                <a:gd name="connsiteY44" fmla="*/ 935069 h 1243774"/>
                <a:gd name="connsiteX45" fmla="*/ 870489 w 1085945"/>
                <a:gd name="connsiteY45" fmla="*/ 935641 h 1243774"/>
                <a:gd name="connsiteX46" fmla="*/ 868870 w 1085945"/>
                <a:gd name="connsiteY46" fmla="*/ 954595 h 1243774"/>
                <a:gd name="connsiteX47" fmla="*/ 754952 w 1085945"/>
                <a:gd name="connsiteY47" fmla="*/ 1059942 h 1243774"/>
                <a:gd name="connsiteX48" fmla="*/ 782288 w 1085945"/>
                <a:gd name="connsiteY48" fmla="*/ 1088898 h 1243774"/>
                <a:gd name="connsiteX49" fmla="*/ 770001 w 1085945"/>
                <a:gd name="connsiteY49" fmla="*/ 1137380 h 1243774"/>
                <a:gd name="connsiteX50" fmla="*/ 756095 w 1085945"/>
                <a:gd name="connsiteY50" fmla="*/ 1155192 h 1243774"/>
                <a:gd name="connsiteX51" fmla="*/ 734568 w 1085945"/>
                <a:gd name="connsiteY51" fmla="*/ 1152049 h 1243774"/>
                <a:gd name="connsiteX52" fmla="*/ 709898 w 1085945"/>
                <a:gd name="connsiteY52" fmla="*/ 1115282 h 1243774"/>
                <a:gd name="connsiteX53" fmla="*/ 684371 w 1085945"/>
                <a:gd name="connsiteY53" fmla="*/ 1150334 h 1243774"/>
                <a:gd name="connsiteX54" fmla="*/ 682657 w 1085945"/>
                <a:gd name="connsiteY54" fmla="*/ 1187863 h 1243774"/>
                <a:gd name="connsiteX55" fmla="*/ 669703 w 1085945"/>
                <a:gd name="connsiteY55" fmla="*/ 1187006 h 1243774"/>
                <a:gd name="connsiteX56" fmla="*/ 664654 w 1085945"/>
                <a:gd name="connsiteY56" fmla="*/ 1203579 h 1243774"/>
                <a:gd name="connsiteX57" fmla="*/ 649605 w 1085945"/>
                <a:gd name="connsiteY57" fmla="*/ 1201864 h 1243774"/>
                <a:gd name="connsiteX58" fmla="*/ 640842 w 1085945"/>
                <a:gd name="connsiteY58" fmla="*/ 1231963 h 1243774"/>
                <a:gd name="connsiteX59" fmla="*/ 611981 w 1085945"/>
                <a:gd name="connsiteY59" fmla="*/ 1243775 h 1243774"/>
                <a:gd name="connsiteX60" fmla="*/ 590931 w 1085945"/>
                <a:gd name="connsiteY60" fmla="*/ 1238536 h 1243774"/>
                <a:gd name="connsiteX61" fmla="*/ 579311 w 1085945"/>
                <a:gd name="connsiteY61" fmla="*/ 1202722 h 1243774"/>
                <a:gd name="connsiteX62" fmla="*/ 550545 w 1085945"/>
                <a:gd name="connsiteY62" fmla="*/ 1181005 h 1243774"/>
                <a:gd name="connsiteX63" fmla="*/ 550545 w 1085945"/>
                <a:gd name="connsiteY63" fmla="*/ 1181005 h 1243774"/>
                <a:gd name="connsiteX64" fmla="*/ 540544 w 1085945"/>
                <a:gd name="connsiteY64" fmla="*/ 1117759 h 1243774"/>
                <a:gd name="connsiteX65" fmla="*/ 529685 w 1085945"/>
                <a:gd name="connsiteY65" fmla="*/ 1106328 h 1243774"/>
                <a:gd name="connsiteX66" fmla="*/ 491394 w 1085945"/>
                <a:gd name="connsiteY66" fmla="*/ 1105186 h 1243774"/>
                <a:gd name="connsiteX67" fmla="*/ 478821 w 1085945"/>
                <a:gd name="connsiteY67" fmla="*/ 1092613 h 1243774"/>
                <a:gd name="connsiteX68" fmla="*/ 475964 w 1085945"/>
                <a:gd name="connsiteY68" fmla="*/ 1070896 h 1243774"/>
                <a:gd name="connsiteX69" fmla="*/ 449675 w 1085945"/>
                <a:gd name="connsiteY69" fmla="*/ 1048035 h 1243774"/>
                <a:gd name="connsiteX70" fmla="*/ 453104 w 1085945"/>
                <a:gd name="connsiteY70" fmla="*/ 1031462 h 1243774"/>
                <a:gd name="connsiteX71" fmla="*/ 480536 w 1085945"/>
                <a:gd name="connsiteY71" fmla="*/ 1008031 h 1243774"/>
                <a:gd name="connsiteX72" fmla="*/ 473678 w 1085945"/>
                <a:gd name="connsiteY72" fmla="*/ 985171 h 1243774"/>
                <a:gd name="connsiteX73" fmla="*/ 378237 w 1085945"/>
                <a:gd name="connsiteY73" fmla="*/ 944023 h 1243774"/>
                <a:gd name="connsiteX74" fmla="*/ 358807 w 1085945"/>
                <a:gd name="connsiteY74" fmla="*/ 926973 h 1243774"/>
                <a:gd name="connsiteX75" fmla="*/ 346900 w 1085945"/>
                <a:gd name="connsiteY75" fmla="*/ 886397 h 1243774"/>
                <a:gd name="connsiteX76" fmla="*/ 346996 w 1085945"/>
                <a:gd name="connsiteY76" fmla="*/ 804100 h 1243774"/>
                <a:gd name="connsiteX77" fmla="*/ 329469 w 1085945"/>
                <a:gd name="connsiteY77" fmla="*/ 785813 h 1243774"/>
                <a:gd name="connsiteX78" fmla="*/ 285369 w 1085945"/>
                <a:gd name="connsiteY78" fmla="*/ 759904 h 1243774"/>
                <a:gd name="connsiteX79" fmla="*/ 252603 w 1085945"/>
                <a:gd name="connsiteY79" fmla="*/ 769811 h 1243774"/>
                <a:gd name="connsiteX80" fmla="*/ 204597 w 1085945"/>
                <a:gd name="connsiteY80" fmla="*/ 740093 h 1243774"/>
                <a:gd name="connsiteX81" fmla="*/ 171831 w 1085945"/>
                <a:gd name="connsiteY81" fmla="*/ 737045 h 1243774"/>
                <a:gd name="connsiteX82" fmla="*/ 129921 w 1085945"/>
                <a:gd name="connsiteY82" fmla="*/ 746950 h 1243774"/>
                <a:gd name="connsiteX83" fmla="*/ 60579 w 1085945"/>
                <a:gd name="connsiteY83" fmla="*/ 736282 h 1243774"/>
                <a:gd name="connsiteX84" fmla="*/ 26670 w 1085945"/>
                <a:gd name="connsiteY84" fmla="*/ 749808 h 1243774"/>
                <a:gd name="connsiteX85" fmla="*/ 26670 w 1085945"/>
                <a:gd name="connsiteY85" fmla="*/ 749808 h 1243774"/>
                <a:gd name="connsiteX86" fmla="*/ 26670 w 1085945"/>
                <a:gd name="connsiteY86" fmla="*/ 702088 h 1243774"/>
                <a:gd name="connsiteX87" fmla="*/ 26670 w 1085945"/>
                <a:gd name="connsiteY87" fmla="*/ 702088 h 1243774"/>
                <a:gd name="connsiteX88" fmla="*/ 0 w 1085945"/>
                <a:gd name="connsiteY88" fmla="*/ 598265 h 1243774"/>
                <a:gd name="connsiteX89" fmla="*/ 5715 w 1085945"/>
                <a:gd name="connsiteY89" fmla="*/ 578263 h 1243774"/>
                <a:gd name="connsiteX90" fmla="*/ 25717 w 1085945"/>
                <a:gd name="connsiteY90" fmla="*/ 564928 h 1243774"/>
                <a:gd name="connsiteX91" fmla="*/ 94202 w 1085945"/>
                <a:gd name="connsiteY91" fmla="*/ 564928 h 1243774"/>
                <a:gd name="connsiteX92" fmla="*/ 94202 w 1085945"/>
                <a:gd name="connsiteY92" fmla="*/ 471392 h 1243774"/>
                <a:gd name="connsiteX93" fmla="*/ 107537 w 1085945"/>
                <a:gd name="connsiteY93" fmla="*/ 471392 h 1243774"/>
                <a:gd name="connsiteX94" fmla="*/ 107537 w 1085945"/>
                <a:gd name="connsiteY94" fmla="*/ 397097 h 1243774"/>
                <a:gd name="connsiteX95" fmla="*/ 107537 w 1085945"/>
                <a:gd name="connsiteY95" fmla="*/ 397097 h 1243774"/>
                <a:gd name="connsiteX96" fmla="*/ 200692 w 1085945"/>
                <a:gd name="connsiteY96" fmla="*/ 394049 h 1243774"/>
                <a:gd name="connsiteX97" fmla="*/ 201644 w 1085945"/>
                <a:gd name="connsiteY97" fmla="*/ 366426 h 1243774"/>
                <a:gd name="connsiteX98" fmla="*/ 214026 w 1085945"/>
                <a:gd name="connsiteY98" fmla="*/ 350234 h 1243774"/>
                <a:gd name="connsiteX99" fmla="*/ 253079 w 1085945"/>
                <a:gd name="connsiteY99" fmla="*/ 332137 h 1243774"/>
                <a:gd name="connsiteX100" fmla="*/ 250221 w 1085945"/>
                <a:gd name="connsiteY100" fmla="*/ 268319 h 1243774"/>
                <a:gd name="connsiteX101" fmla="*/ 292132 w 1085945"/>
                <a:gd name="connsiteY101" fmla="*/ 255937 h 1243774"/>
                <a:gd name="connsiteX102" fmla="*/ 294989 w 1085945"/>
                <a:gd name="connsiteY102" fmla="*/ 230219 h 1243774"/>
                <a:gd name="connsiteX103" fmla="*/ 266414 w 1085945"/>
                <a:gd name="connsiteY103" fmla="*/ 211169 h 1243774"/>
                <a:gd name="connsiteX104" fmla="*/ 251174 w 1085945"/>
                <a:gd name="connsiteY104" fmla="*/ 162592 h 1243774"/>
                <a:gd name="connsiteX105" fmla="*/ 226409 w 1085945"/>
                <a:gd name="connsiteY105" fmla="*/ 149257 h 1243774"/>
                <a:gd name="connsiteX106" fmla="*/ 225457 w 1085945"/>
                <a:gd name="connsiteY106" fmla="*/ 132112 h 1243774"/>
                <a:gd name="connsiteX107" fmla="*/ 254032 w 1085945"/>
                <a:gd name="connsiteY107" fmla="*/ 91249 h 1243774"/>
                <a:gd name="connsiteX108" fmla="*/ 243554 w 1085945"/>
                <a:gd name="connsiteY108" fmla="*/ 73152 h 1243774"/>
                <a:gd name="connsiteX109" fmla="*/ 254032 w 1085945"/>
                <a:gd name="connsiteY109" fmla="*/ 46482 h 1243774"/>
                <a:gd name="connsiteX110" fmla="*/ 254032 w 1085945"/>
                <a:gd name="connsiteY110" fmla="*/ 46482 h 1243774"/>
                <a:gd name="connsiteX111" fmla="*/ 252698 w 1085945"/>
                <a:gd name="connsiteY111" fmla="*/ 37719 h 1243774"/>
                <a:gd name="connsiteX112" fmla="*/ 252698 w 1085945"/>
                <a:gd name="connsiteY112" fmla="*/ 37719 h 1243774"/>
                <a:gd name="connsiteX113" fmla="*/ 278796 w 1085945"/>
                <a:gd name="connsiteY113" fmla="*/ 42863 h 1243774"/>
                <a:gd name="connsiteX114" fmla="*/ 283559 w 1085945"/>
                <a:gd name="connsiteY114" fmla="*/ 59055 h 1243774"/>
                <a:gd name="connsiteX115" fmla="*/ 300704 w 1085945"/>
                <a:gd name="connsiteY115" fmla="*/ 65722 h 1243774"/>
                <a:gd name="connsiteX116" fmla="*/ 345471 w 1085945"/>
                <a:gd name="connsiteY116" fmla="*/ 66675 h 1243774"/>
                <a:gd name="connsiteX117" fmla="*/ 359759 w 1085945"/>
                <a:gd name="connsiteY117" fmla="*/ 57150 h 1243774"/>
                <a:gd name="connsiteX118" fmla="*/ 374046 w 1085945"/>
                <a:gd name="connsiteY118" fmla="*/ 14288 h 124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085945" h="1243774">
                  <a:moveTo>
                    <a:pt x="387382" y="0"/>
                  </a:moveTo>
                  <a:lnTo>
                    <a:pt x="421481" y="48958"/>
                  </a:lnTo>
                  <a:lnTo>
                    <a:pt x="545211" y="80391"/>
                  </a:lnTo>
                  <a:lnTo>
                    <a:pt x="623316" y="123158"/>
                  </a:lnTo>
                  <a:lnTo>
                    <a:pt x="647129" y="152686"/>
                  </a:lnTo>
                  <a:lnTo>
                    <a:pt x="651891" y="226028"/>
                  </a:lnTo>
                  <a:lnTo>
                    <a:pt x="677513" y="263271"/>
                  </a:lnTo>
                  <a:lnTo>
                    <a:pt x="677513" y="263271"/>
                  </a:lnTo>
                  <a:lnTo>
                    <a:pt x="707517" y="280607"/>
                  </a:lnTo>
                  <a:lnTo>
                    <a:pt x="749332" y="288703"/>
                  </a:lnTo>
                  <a:lnTo>
                    <a:pt x="768382" y="306991"/>
                  </a:lnTo>
                  <a:lnTo>
                    <a:pt x="780859" y="347948"/>
                  </a:lnTo>
                  <a:lnTo>
                    <a:pt x="825246" y="587121"/>
                  </a:lnTo>
                  <a:lnTo>
                    <a:pt x="837152" y="626364"/>
                  </a:lnTo>
                  <a:lnTo>
                    <a:pt x="856202" y="650272"/>
                  </a:lnTo>
                  <a:lnTo>
                    <a:pt x="845820" y="706374"/>
                  </a:lnTo>
                  <a:lnTo>
                    <a:pt x="818673" y="740664"/>
                  </a:lnTo>
                  <a:lnTo>
                    <a:pt x="824008" y="768001"/>
                  </a:lnTo>
                  <a:lnTo>
                    <a:pt x="856679" y="800195"/>
                  </a:lnTo>
                  <a:lnTo>
                    <a:pt x="908304" y="812863"/>
                  </a:lnTo>
                  <a:lnTo>
                    <a:pt x="969645" y="852583"/>
                  </a:lnTo>
                  <a:lnTo>
                    <a:pt x="987266" y="899446"/>
                  </a:lnTo>
                  <a:lnTo>
                    <a:pt x="1016032" y="922687"/>
                  </a:lnTo>
                  <a:lnTo>
                    <a:pt x="1016032" y="922687"/>
                  </a:lnTo>
                  <a:lnTo>
                    <a:pt x="1024318" y="928688"/>
                  </a:lnTo>
                  <a:lnTo>
                    <a:pt x="1024318" y="928688"/>
                  </a:lnTo>
                  <a:lnTo>
                    <a:pt x="1085945" y="1013650"/>
                  </a:lnTo>
                  <a:lnTo>
                    <a:pt x="1082135" y="1191292"/>
                  </a:lnTo>
                  <a:lnTo>
                    <a:pt x="1082135" y="1191292"/>
                  </a:lnTo>
                  <a:lnTo>
                    <a:pt x="1076706" y="1185005"/>
                  </a:lnTo>
                  <a:lnTo>
                    <a:pt x="1076706" y="1185005"/>
                  </a:lnTo>
                  <a:lnTo>
                    <a:pt x="1046321" y="1149763"/>
                  </a:lnTo>
                  <a:lnTo>
                    <a:pt x="1039082" y="1055370"/>
                  </a:lnTo>
                  <a:lnTo>
                    <a:pt x="1058608" y="1026033"/>
                  </a:lnTo>
                  <a:lnTo>
                    <a:pt x="1043368" y="1015746"/>
                  </a:lnTo>
                  <a:lnTo>
                    <a:pt x="1041463" y="991648"/>
                  </a:lnTo>
                  <a:lnTo>
                    <a:pt x="1014413" y="990791"/>
                  </a:lnTo>
                  <a:lnTo>
                    <a:pt x="998982" y="974979"/>
                  </a:lnTo>
                  <a:lnTo>
                    <a:pt x="969645" y="982409"/>
                  </a:lnTo>
                  <a:lnTo>
                    <a:pt x="954310" y="1007745"/>
                  </a:lnTo>
                  <a:lnTo>
                    <a:pt x="942404" y="1007078"/>
                  </a:lnTo>
                  <a:lnTo>
                    <a:pt x="943356" y="981266"/>
                  </a:lnTo>
                  <a:lnTo>
                    <a:pt x="927830" y="966311"/>
                  </a:lnTo>
                  <a:lnTo>
                    <a:pt x="934783" y="950595"/>
                  </a:lnTo>
                  <a:lnTo>
                    <a:pt x="898207" y="935069"/>
                  </a:lnTo>
                  <a:lnTo>
                    <a:pt x="870489" y="935641"/>
                  </a:lnTo>
                  <a:lnTo>
                    <a:pt x="868870" y="954595"/>
                  </a:lnTo>
                  <a:lnTo>
                    <a:pt x="754952" y="1059942"/>
                  </a:lnTo>
                  <a:lnTo>
                    <a:pt x="782288" y="1088898"/>
                  </a:lnTo>
                  <a:lnTo>
                    <a:pt x="770001" y="1137380"/>
                  </a:lnTo>
                  <a:lnTo>
                    <a:pt x="756095" y="1155192"/>
                  </a:lnTo>
                  <a:lnTo>
                    <a:pt x="734568" y="1152049"/>
                  </a:lnTo>
                  <a:lnTo>
                    <a:pt x="709898" y="1115282"/>
                  </a:lnTo>
                  <a:lnTo>
                    <a:pt x="684371" y="1150334"/>
                  </a:lnTo>
                  <a:lnTo>
                    <a:pt x="682657" y="1187863"/>
                  </a:lnTo>
                  <a:lnTo>
                    <a:pt x="669703" y="1187006"/>
                  </a:lnTo>
                  <a:lnTo>
                    <a:pt x="664654" y="1203579"/>
                  </a:lnTo>
                  <a:lnTo>
                    <a:pt x="649605" y="1201864"/>
                  </a:lnTo>
                  <a:lnTo>
                    <a:pt x="640842" y="1231963"/>
                  </a:lnTo>
                  <a:lnTo>
                    <a:pt x="611981" y="1243775"/>
                  </a:lnTo>
                  <a:lnTo>
                    <a:pt x="590931" y="1238536"/>
                  </a:lnTo>
                  <a:lnTo>
                    <a:pt x="579311" y="1202722"/>
                  </a:lnTo>
                  <a:lnTo>
                    <a:pt x="550545" y="1181005"/>
                  </a:lnTo>
                  <a:lnTo>
                    <a:pt x="550545" y="1181005"/>
                  </a:lnTo>
                  <a:lnTo>
                    <a:pt x="540544" y="1117759"/>
                  </a:lnTo>
                  <a:lnTo>
                    <a:pt x="529685" y="1106328"/>
                  </a:lnTo>
                  <a:lnTo>
                    <a:pt x="491394" y="1105186"/>
                  </a:lnTo>
                  <a:lnTo>
                    <a:pt x="478821" y="1092613"/>
                  </a:lnTo>
                  <a:lnTo>
                    <a:pt x="475964" y="1070896"/>
                  </a:lnTo>
                  <a:lnTo>
                    <a:pt x="449675" y="1048035"/>
                  </a:lnTo>
                  <a:lnTo>
                    <a:pt x="453104" y="1031462"/>
                  </a:lnTo>
                  <a:lnTo>
                    <a:pt x="480536" y="1008031"/>
                  </a:lnTo>
                  <a:lnTo>
                    <a:pt x="473678" y="985171"/>
                  </a:lnTo>
                  <a:lnTo>
                    <a:pt x="378237" y="944023"/>
                  </a:lnTo>
                  <a:lnTo>
                    <a:pt x="358807" y="926973"/>
                  </a:lnTo>
                  <a:lnTo>
                    <a:pt x="346900" y="886397"/>
                  </a:lnTo>
                  <a:lnTo>
                    <a:pt x="346996" y="804100"/>
                  </a:lnTo>
                  <a:lnTo>
                    <a:pt x="329469" y="785813"/>
                  </a:lnTo>
                  <a:lnTo>
                    <a:pt x="285369" y="759904"/>
                  </a:lnTo>
                  <a:lnTo>
                    <a:pt x="252603" y="769811"/>
                  </a:lnTo>
                  <a:lnTo>
                    <a:pt x="204597" y="740093"/>
                  </a:lnTo>
                  <a:lnTo>
                    <a:pt x="171831" y="737045"/>
                  </a:lnTo>
                  <a:lnTo>
                    <a:pt x="129921" y="746950"/>
                  </a:lnTo>
                  <a:lnTo>
                    <a:pt x="60579" y="736282"/>
                  </a:lnTo>
                  <a:lnTo>
                    <a:pt x="26670" y="749808"/>
                  </a:lnTo>
                  <a:lnTo>
                    <a:pt x="26670" y="749808"/>
                  </a:lnTo>
                  <a:lnTo>
                    <a:pt x="26670" y="702088"/>
                  </a:lnTo>
                  <a:lnTo>
                    <a:pt x="26670" y="702088"/>
                  </a:lnTo>
                  <a:lnTo>
                    <a:pt x="0" y="598265"/>
                  </a:lnTo>
                  <a:lnTo>
                    <a:pt x="5715" y="578263"/>
                  </a:lnTo>
                  <a:lnTo>
                    <a:pt x="25717" y="564928"/>
                  </a:lnTo>
                  <a:lnTo>
                    <a:pt x="94202" y="564928"/>
                  </a:lnTo>
                  <a:lnTo>
                    <a:pt x="94202" y="471392"/>
                  </a:lnTo>
                  <a:lnTo>
                    <a:pt x="107537" y="471392"/>
                  </a:lnTo>
                  <a:lnTo>
                    <a:pt x="107537" y="397097"/>
                  </a:lnTo>
                  <a:lnTo>
                    <a:pt x="107537" y="397097"/>
                  </a:lnTo>
                  <a:lnTo>
                    <a:pt x="200692" y="394049"/>
                  </a:lnTo>
                  <a:lnTo>
                    <a:pt x="201644" y="366426"/>
                  </a:lnTo>
                  <a:lnTo>
                    <a:pt x="214026" y="350234"/>
                  </a:lnTo>
                  <a:lnTo>
                    <a:pt x="253079" y="332137"/>
                  </a:lnTo>
                  <a:lnTo>
                    <a:pt x="250221" y="268319"/>
                  </a:lnTo>
                  <a:lnTo>
                    <a:pt x="292132" y="255937"/>
                  </a:lnTo>
                  <a:lnTo>
                    <a:pt x="294989" y="230219"/>
                  </a:lnTo>
                  <a:lnTo>
                    <a:pt x="266414" y="211169"/>
                  </a:lnTo>
                  <a:lnTo>
                    <a:pt x="251174" y="162592"/>
                  </a:lnTo>
                  <a:lnTo>
                    <a:pt x="226409" y="149257"/>
                  </a:lnTo>
                  <a:lnTo>
                    <a:pt x="225457" y="132112"/>
                  </a:lnTo>
                  <a:lnTo>
                    <a:pt x="254032" y="91249"/>
                  </a:lnTo>
                  <a:lnTo>
                    <a:pt x="243554" y="73152"/>
                  </a:lnTo>
                  <a:lnTo>
                    <a:pt x="254032" y="46482"/>
                  </a:lnTo>
                  <a:lnTo>
                    <a:pt x="254032" y="46482"/>
                  </a:lnTo>
                  <a:lnTo>
                    <a:pt x="252698" y="37719"/>
                  </a:lnTo>
                  <a:lnTo>
                    <a:pt x="252698" y="37719"/>
                  </a:lnTo>
                  <a:lnTo>
                    <a:pt x="278796" y="42863"/>
                  </a:lnTo>
                  <a:lnTo>
                    <a:pt x="283559" y="59055"/>
                  </a:lnTo>
                  <a:lnTo>
                    <a:pt x="300704" y="65722"/>
                  </a:lnTo>
                  <a:lnTo>
                    <a:pt x="345471" y="66675"/>
                  </a:lnTo>
                  <a:lnTo>
                    <a:pt x="359759" y="57150"/>
                  </a:lnTo>
                  <a:lnTo>
                    <a:pt x="374046" y="142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D6A482A8-8B8A-4197-D85F-5B8076F4DAC1}"/>
                </a:ext>
              </a:extLst>
            </p:cNvPr>
            <p:cNvSpPr/>
            <p:nvPr/>
          </p:nvSpPr>
          <p:spPr>
            <a:xfrm>
              <a:off x="6081807" y="3866007"/>
              <a:ext cx="791337" cy="1010602"/>
            </a:xfrm>
            <a:custGeom>
              <a:avLst/>
              <a:gdLst>
                <a:gd name="connsiteX0" fmla="*/ 75438 w 791337"/>
                <a:gd name="connsiteY0" fmla="*/ 840772 h 1010602"/>
                <a:gd name="connsiteX1" fmla="*/ 111347 w 791337"/>
                <a:gd name="connsiteY1" fmla="*/ 786003 h 1010602"/>
                <a:gd name="connsiteX2" fmla="*/ 99441 w 791337"/>
                <a:gd name="connsiteY2" fmla="*/ 760000 h 1010602"/>
                <a:gd name="connsiteX3" fmla="*/ 117158 w 791337"/>
                <a:gd name="connsiteY3" fmla="*/ 750284 h 1010602"/>
                <a:gd name="connsiteX4" fmla="*/ 118682 w 791337"/>
                <a:gd name="connsiteY4" fmla="*/ 711327 h 1010602"/>
                <a:gd name="connsiteX5" fmla="*/ 109728 w 791337"/>
                <a:gd name="connsiteY5" fmla="*/ 725138 h 1010602"/>
                <a:gd name="connsiteX6" fmla="*/ 102394 w 791337"/>
                <a:gd name="connsiteY6" fmla="*/ 702564 h 1010602"/>
                <a:gd name="connsiteX7" fmla="*/ 141351 w 791337"/>
                <a:gd name="connsiteY7" fmla="*/ 689134 h 1010602"/>
                <a:gd name="connsiteX8" fmla="*/ 143637 w 791337"/>
                <a:gd name="connsiteY8" fmla="*/ 643890 h 1010602"/>
                <a:gd name="connsiteX9" fmla="*/ 52197 w 791337"/>
                <a:gd name="connsiteY9" fmla="*/ 627888 h 1010602"/>
                <a:gd name="connsiteX10" fmla="*/ 5715 w 791337"/>
                <a:gd name="connsiteY10" fmla="*/ 655130 h 1010602"/>
                <a:gd name="connsiteX11" fmla="*/ 5715 w 791337"/>
                <a:gd name="connsiteY11" fmla="*/ 655130 h 1010602"/>
                <a:gd name="connsiteX12" fmla="*/ 13145 w 791337"/>
                <a:gd name="connsiteY12" fmla="*/ 629031 h 1010602"/>
                <a:gd name="connsiteX13" fmla="*/ 0 w 791337"/>
                <a:gd name="connsiteY13" fmla="*/ 621982 h 1010602"/>
                <a:gd name="connsiteX14" fmla="*/ 286 w 791337"/>
                <a:gd name="connsiteY14" fmla="*/ 594170 h 1010602"/>
                <a:gd name="connsiteX15" fmla="*/ 33814 w 791337"/>
                <a:gd name="connsiteY15" fmla="*/ 580930 h 1010602"/>
                <a:gd name="connsiteX16" fmla="*/ 39053 w 791337"/>
                <a:gd name="connsiteY16" fmla="*/ 473583 h 1010602"/>
                <a:gd name="connsiteX17" fmla="*/ 53816 w 791337"/>
                <a:gd name="connsiteY17" fmla="*/ 480060 h 1010602"/>
                <a:gd name="connsiteX18" fmla="*/ 67247 w 791337"/>
                <a:gd name="connsiteY18" fmla="*/ 426339 h 1010602"/>
                <a:gd name="connsiteX19" fmla="*/ 87630 w 791337"/>
                <a:gd name="connsiteY19" fmla="*/ 408146 h 1010602"/>
                <a:gd name="connsiteX20" fmla="*/ 92297 w 791337"/>
                <a:gd name="connsiteY20" fmla="*/ 369665 h 1010602"/>
                <a:gd name="connsiteX21" fmla="*/ 92297 w 791337"/>
                <a:gd name="connsiteY21" fmla="*/ 369665 h 1010602"/>
                <a:gd name="connsiteX22" fmla="*/ 120682 w 791337"/>
                <a:gd name="connsiteY22" fmla="*/ 374047 h 1010602"/>
                <a:gd name="connsiteX23" fmla="*/ 171926 w 791337"/>
                <a:gd name="connsiteY23" fmla="*/ 404908 h 1010602"/>
                <a:gd name="connsiteX24" fmla="*/ 171926 w 791337"/>
                <a:gd name="connsiteY24" fmla="*/ 404908 h 1010602"/>
                <a:gd name="connsiteX25" fmla="*/ 204502 w 791337"/>
                <a:gd name="connsiteY25" fmla="*/ 379286 h 1010602"/>
                <a:gd name="connsiteX26" fmla="*/ 204502 w 791337"/>
                <a:gd name="connsiteY26" fmla="*/ 379286 h 1010602"/>
                <a:gd name="connsiteX27" fmla="*/ 201549 w 791337"/>
                <a:gd name="connsiteY27" fmla="*/ 371380 h 1010602"/>
                <a:gd name="connsiteX28" fmla="*/ 181356 w 791337"/>
                <a:gd name="connsiteY28" fmla="*/ 373189 h 1010602"/>
                <a:gd name="connsiteX29" fmla="*/ 186214 w 791337"/>
                <a:gd name="connsiteY29" fmla="*/ 350234 h 1010602"/>
                <a:gd name="connsiteX30" fmla="*/ 217742 w 791337"/>
                <a:gd name="connsiteY30" fmla="*/ 358426 h 1010602"/>
                <a:gd name="connsiteX31" fmla="*/ 233934 w 791337"/>
                <a:gd name="connsiteY31" fmla="*/ 342614 h 1010602"/>
                <a:gd name="connsiteX32" fmla="*/ 250126 w 791337"/>
                <a:gd name="connsiteY32" fmla="*/ 349948 h 1010602"/>
                <a:gd name="connsiteX33" fmla="*/ 256413 w 791337"/>
                <a:gd name="connsiteY33" fmla="*/ 366046 h 1010602"/>
                <a:gd name="connsiteX34" fmla="*/ 309563 w 791337"/>
                <a:gd name="connsiteY34" fmla="*/ 376047 h 1010602"/>
                <a:gd name="connsiteX35" fmla="*/ 328041 w 791337"/>
                <a:gd name="connsiteY35" fmla="*/ 321469 h 1010602"/>
                <a:gd name="connsiteX36" fmla="*/ 317945 w 791337"/>
                <a:gd name="connsiteY36" fmla="*/ 289370 h 1010602"/>
                <a:gd name="connsiteX37" fmla="*/ 321755 w 791337"/>
                <a:gd name="connsiteY37" fmla="*/ 257365 h 1010602"/>
                <a:gd name="connsiteX38" fmla="*/ 299847 w 791337"/>
                <a:gd name="connsiteY38" fmla="*/ 216979 h 1010602"/>
                <a:gd name="connsiteX39" fmla="*/ 304324 w 791337"/>
                <a:gd name="connsiteY39" fmla="*/ 135446 h 1010602"/>
                <a:gd name="connsiteX40" fmla="*/ 339090 w 791337"/>
                <a:gd name="connsiteY40" fmla="*/ 137541 h 1010602"/>
                <a:gd name="connsiteX41" fmla="*/ 365665 w 791337"/>
                <a:gd name="connsiteY41" fmla="*/ 116967 h 1010602"/>
                <a:gd name="connsiteX42" fmla="*/ 417576 w 791337"/>
                <a:gd name="connsiteY42" fmla="*/ 117824 h 1010602"/>
                <a:gd name="connsiteX43" fmla="*/ 454438 w 791337"/>
                <a:gd name="connsiteY43" fmla="*/ 102775 h 1010602"/>
                <a:gd name="connsiteX44" fmla="*/ 458819 w 791337"/>
                <a:gd name="connsiteY44" fmla="*/ 91630 h 1010602"/>
                <a:gd name="connsiteX45" fmla="*/ 471964 w 791337"/>
                <a:gd name="connsiteY45" fmla="*/ 100774 h 1010602"/>
                <a:gd name="connsiteX46" fmla="*/ 480727 w 791337"/>
                <a:gd name="connsiteY46" fmla="*/ 88678 h 1010602"/>
                <a:gd name="connsiteX47" fmla="*/ 517017 w 791337"/>
                <a:gd name="connsiteY47" fmla="*/ 91630 h 1010602"/>
                <a:gd name="connsiteX48" fmla="*/ 520541 w 791337"/>
                <a:gd name="connsiteY48" fmla="*/ 61246 h 1010602"/>
                <a:gd name="connsiteX49" fmla="*/ 553688 w 791337"/>
                <a:gd name="connsiteY49" fmla="*/ 49816 h 1010602"/>
                <a:gd name="connsiteX50" fmla="*/ 575596 w 791337"/>
                <a:gd name="connsiteY50" fmla="*/ 7048 h 1010602"/>
                <a:gd name="connsiteX51" fmla="*/ 595979 w 791337"/>
                <a:gd name="connsiteY51" fmla="*/ 22955 h 1010602"/>
                <a:gd name="connsiteX52" fmla="*/ 625126 w 791337"/>
                <a:gd name="connsiteY52" fmla="*/ 0 h 1010602"/>
                <a:gd name="connsiteX53" fmla="*/ 646462 w 791337"/>
                <a:gd name="connsiteY53" fmla="*/ 16478 h 1010602"/>
                <a:gd name="connsiteX54" fmla="*/ 674180 w 791337"/>
                <a:gd name="connsiteY54" fmla="*/ 571 h 1010602"/>
                <a:gd name="connsiteX55" fmla="*/ 690372 w 791337"/>
                <a:gd name="connsiteY55" fmla="*/ 12954 h 1010602"/>
                <a:gd name="connsiteX56" fmla="*/ 729520 w 791337"/>
                <a:gd name="connsiteY56" fmla="*/ 13811 h 1010602"/>
                <a:gd name="connsiteX57" fmla="*/ 764762 w 791337"/>
                <a:gd name="connsiteY57" fmla="*/ 35623 h 1010602"/>
                <a:gd name="connsiteX58" fmla="*/ 776478 w 791337"/>
                <a:gd name="connsiteY58" fmla="*/ 32671 h 1010602"/>
                <a:gd name="connsiteX59" fmla="*/ 776478 w 791337"/>
                <a:gd name="connsiteY59" fmla="*/ 32671 h 1010602"/>
                <a:gd name="connsiteX60" fmla="*/ 791337 w 791337"/>
                <a:gd name="connsiteY60" fmla="*/ 47339 h 1010602"/>
                <a:gd name="connsiteX61" fmla="*/ 790480 w 791337"/>
                <a:gd name="connsiteY61" fmla="*/ 74962 h 1010602"/>
                <a:gd name="connsiteX62" fmla="*/ 772382 w 791337"/>
                <a:gd name="connsiteY62" fmla="*/ 74962 h 1010602"/>
                <a:gd name="connsiteX63" fmla="*/ 755237 w 791337"/>
                <a:gd name="connsiteY63" fmla="*/ 106394 h 1010602"/>
                <a:gd name="connsiteX64" fmla="*/ 716185 w 791337"/>
                <a:gd name="connsiteY64" fmla="*/ 128302 h 1010602"/>
                <a:gd name="connsiteX65" fmla="*/ 699992 w 791337"/>
                <a:gd name="connsiteY65" fmla="*/ 162592 h 1010602"/>
                <a:gd name="connsiteX66" fmla="*/ 644747 w 791337"/>
                <a:gd name="connsiteY66" fmla="*/ 169259 h 1010602"/>
                <a:gd name="connsiteX67" fmla="*/ 619982 w 791337"/>
                <a:gd name="connsiteY67" fmla="*/ 194024 h 1010602"/>
                <a:gd name="connsiteX68" fmla="*/ 636175 w 791337"/>
                <a:gd name="connsiteY68" fmla="*/ 228314 h 1010602"/>
                <a:gd name="connsiteX69" fmla="*/ 620935 w 791337"/>
                <a:gd name="connsiteY69" fmla="*/ 294037 h 1010602"/>
                <a:gd name="connsiteX70" fmla="*/ 673322 w 791337"/>
                <a:gd name="connsiteY70" fmla="*/ 324517 h 1010602"/>
                <a:gd name="connsiteX71" fmla="*/ 676180 w 791337"/>
                <a:gd name="connsiteY71" fmla="*/ 348329 h 1010602"/>
                <a:gd name="connsiteX72" fmla="*/ 662845 w 791337"/>
                <a:gd name="connsiteY72" fmla="*/ 392144 h 1010602"/>
                <a:gd name="connsiteX73" fmla="*/ 608552 w 791337"/>
                <a:gd name="connsiteY73" fmla="*/ 395954 h 1010602"/>
                <a:gd name="connsiteX74" fmla="*/ 597122 w 791337"/>
                <a:gd name="connsiteY74" fmla="*/ 408337 h 1010602"/>
                <a:gd name="connsiteX75" fmla="*/ 595217 w 791337"/>
                <a:gd name="connsiteY75" fmla="*/ 462534 h 1010602"/>
                <a:gd name="connsiteX76" fmla="*/ 582835 w 791337"/>
                <a:gd name="connsiteY76" fmla="*/ 495871 h 1010602"/>
                <a:gd name="connsiteX77" fmla="*/ 603790 w 791337"/>
                <a:gd name="connsiteY77" fmla="*/ 522541 h 1010602"/>
                <a:gd name="connsiteX78" fmla="*/ 603790 w 791337"/>
                <a:gd name="connsiteY78" fmla="*/ 574929 h 1010602"/>
                <a:gd name="connsiteX79" fmla="*/ 634270 w 791337"/>
                <a:gd name="connsiteY79" fmla="*/ 593979 h 1010602"/>
                <a:gd name="connsiteX80" fmla="*/ 661892 w 791337"/>
                <a:gd name="connsiteY80" fmla="*/ 642556 h 1010602"/>
                <a:gd name="connsiteX81" fmla="*/ 740950 w 791337"/>
                <a:gd name="connsiteY81" fmla="*/ 642556 h 1010602"/>
                <a:gd name="connsiteX82" fmla="*/ 740950 w 791337"/>
                <a:gd name="connsiteY82" fmla="*/ 673037 h 1010602"/>
                <a:gd name="connsiteX83" fmla="*/ 753332 w 791337"/>
                <a:gd name="connsiteY83" fmla="*/ 705422 h 1010602"/>
                <a:gd name="connsiteX84" fmla="*/ 750475 w 791337"/>
                <a:gd name="connsiteY84" fmla="*/ 733997 h 1010602"/>
                <a:gd name="connsiteX85" fmla="*/ 728567 w 791337"/>
                <a:gd name="connsiteY85" fmla="*/ 739712 h 1010602"/>
                <a:gd name="connsiteX86" fmla="*/ 727615 w 791337"/>
                <a:gd name="connsiteY86" fmla="*/ 753047 h 1010602"/>
                <a:gd name="connsiteX87" fmla="*/ 768572 w 791337"/>
                <a:gd name="connsiteY87" fmla="*/ 796862 h 1010602"/>
                <a:gd name="connsiteX88" fmla="*/ 781907 w 791337"/>
                <a:gd name="connsiteY88" fmla="*/ 820674 h 1010602"/>
                <a:gd name="connsiteX89" fmla="*/ 781907 w 791337"/>
                <a:gd name="connsiteY89" fmla="*/ 841629 h 1010602"/>
                <a:gd name="connsiteX90" fmla="*/ 781907 w 791337"/>
                <a:gd name="connsiteY90" fmla="*/ 841629 h 1010602"/>
                <a:gd name="connsiteX91" fmla="*/ 706660 w 791337"/>
                <a:gd name="connsiteY91" fmla="*/ 838772 h 1010602"/>
                <a:gd name="connsiteX92" fmla="*/ 685705 w 791337"/>
                <a:gd name="connsiteY92" fmla="*/ 825437 h 1010602"/>
                <a:gd name="connsiteX93" fmla="*/ 666655 w 791337"/>
                <a:gd name="connsiteY93" fmla="*/ 825437 h 1010602"/>
                <a:gd name="connsiteX94" fmla="*/ 621887 w 791337"/>
                <a:gd name="connsiteY94" fmla="*/ 842581 h 1010602"/>
                <a:gd name="connsiteX95" fmla="*/ 613315 w 791337"/>
                <a:gd name="connsiteY95" fmla="*/ 863537 h 1010602"/>
                <a:gd name="connsiteX96" fmla="*/ 634270 w 791337"/>
                <a:gd name="connsiteY96" fmla="*/ 924497 h 1010602"/>
                <a:gd name="connsiteX97" fmla="*/ 625697 w 791337"/>
                <a:gd name="connsiteY97" fmla="*/ 938784 h 1010602"/>
                <a:gd name="connsiteX98" fmla="*/ 592360 w 791337"/>
                <a:gd name="connsiteY98" fmla="*/ 947261 h 1010602"/>
                <a:gd name="connsiteX99" fmla="*/ 559975 w 791337"/>
                <a:gd name="connsiteY99" fmla="*/ 987266 h 1010602"/>
                <a:gd name="connsiteX100" fmla="*/ 553688 w 791337"/>
                <a:gd name="connsiteY100" fmla="*/ 1010603 h 1010602"/>
                <a:gd name="connsiteX101" fmla="*/ 553688 w 791337"/>
                <a:gd name="connsiteY101" fmla="*/ 1010603 h 1010602"/>
                <a:gd name="connsiteX102" fmla="*/ 536543 w 791337"/>
                <a:gd name="connsiteY102" fmla="*/ 1000697 h 1010602"/>
                <a:gd name="connsiteX103" fmla="*/ 547878 w 791337"/>
                <a:gd name="connsiteY103" fmla="*/ 982218 h 1010602"/>
                <a:gd name="connsiteX104" fmla="*/ 543306 w 791337"/>
                <a:gd name="connsiteY104" fmla="*/ 974407 h 1010602"/>
                <a:gd name="connsiteX105" fmla="*/ 522256 w 791337"/>
                <a:gd name="connsiteY105" fmla="*/ 993362 h 1010602"/>
                <a:gd name="connsiteX106" fmla="*/ 495395 w 791337"/>
                <a:gd name="connsiteY106" fmla="*/ 974979 h 1010602"/>
                <a:gd name="connsiteX107" fmla="*/ 484156 w 791337"/>
                <a:gd name="connsiteY107" fmla="*/ 986885 h 1010602"/>
                <a:gd name="connsiteX108" fmla="*/ 446437 w 791337"/>
                <a:gd name="connsiteY108" fmla="*/ 990409 h 1010602"/>
                <a:gd name="connsiteX109" fmla="*/ 419386 w 791337"/>
                <a:gd name="connsiteY109" fmla="*/ 1010317 h 1010602"/>
                <a:gd name="connsiteX110" fmla="*/ 369380 w 791337"/>
                <a:gd name="connsiteY110" fmla="*/ 966502 h 1010602"/>
                <a:gd name="connsiteX111" fmla="*/ 309086 w 791337"/>
                <a:gd name="connsiteY111" fmla="*/ 978789 h 1010602"/>
                <a:gd name="connsiteX112" fmla="*/ 305086 w 791337"/>
                <a:gd name="connsiteY112" fmla="*/ 935450 h 1010602"/>
                <a:gd name="connsiteX113" fmla="*/ 287274 w 791337"/>
                <a:gd name="connsiteY113" fmla="*/ 932593 h 1010602"/>
                <a:gd name="connsiteX114" fmla="*/ 263557 w 791337"/>
                <a:gd name="connsiteY114" fmla="*/ 943642 h 1010602"/>
                <a:gd name="connsiteX115" fmla="*/ 253841 w 791337"/>
                <a:gd name="connsiteY115" fmla="*/ 906018 h 1010602"/>
                <a:gd name="connsiteX116" fmla="*/ 224695 w 791337"/>
                <a:gd name="connsiteY116" fmla="*/ 878205 h 1010602"/>
                <a:gd name="connsiteX117" fmla="*/ 134874 w 791337"/>
                <a:gd name="connsiteY117" fmla="*/ 890492 h 10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791337" h="1010602">
                  <a:moveTo>
                    <a:pt x="75438" y="840772"/>
                  </a:moveTo>
                  <a:lnTo>
                    <a:pt x="111347" y="786003"/>
                  </a:lnTo>
                  <a:lnTo>
                    <a:pt x="99441" y="760000"/>
                  </a:lnTo>
                  <a:lnTo>
                    <a:pt x="117158" y="750284"/>
                  </a:lnTo>
                  <a:lnTo>
                    <a:pt x="118682" y="711327"/>
                  </a:lnTo>
                  <a:lnTo>
                    <a:pt x="109728" y="725138"/>
                  </a:lnTo>
                  <a:lnTo>
                    <a:pt x="102394" y="702564"/>
                  </a:lnTo>
                  <a:lnTo>
                    <a:pt x="141351" y="689134"/>
                  </a:lnTo>
                  <a:lnTo>
                    <a:pt x="143637" y="643890"/>
                  </a:lnTo>
                  <a:lnTo>
                    <a:pt x="52197" y="627888"/>
                  </a:lnTo>
                  <a:lnTo>
                    <a:pt x="5715" y="655130"/>
                  </a:lnTo>
                  <a:lnTo>
                    <a:pt x="5715" y="655130"/>
                  </a:lnTo>
                  <a:lnTo>
                    <a:pt x="13145" y="629031"/>
                  </a:lnTo>
                  <a:lnTo>
                    <a:pt x="0" y="621982"/>
                  </a:lnTo>
                  <a:lnTo>
                    <a:pt x="286" y="594170"/>
                  </a:lnTo>
                  <a:lnTo>
                    <a:pt x="33814" y="580930"/>
                  </a:lnTo>
                  <a:lnTo>
                    <a:pt x="39053" y="473583"/>
                  </a:lnTo>
                  <a:lnTo>
                    <a:pt x="53816" y="480060"/>
                  </a:lnTo>
                  <a:lnTo>
                    <a:pt x="67247" y="426339"/>
                  </a:lnTo>
                  <a:lnTo>
                    <a:pt x="87630" y="408146"/>
                  </a:lnTo>
                  <a:lnTo>
                    <a:pt x="92297" y="369665"/>
                  </a:lnTo>
                  <a:lnTo>
                    <a:pt x="92297" y="369665"/>
                  </a:lnTo>
                  <a:lnTo>
                    <a:pt x="120682" y="374047"/>
                  </a:lnTo>
                  <a:lnTo>
                    <a:pt x="171926" y="404908"/>
                  </a:lnTo>
                  <a:lnTo>
                    <a:pt x="171926" y="404908"/>
                  </a:lnTo>
                  <a:lnTo>
                    <a:pt x="204502" y="379286"/>
                  </a:lnTo>
                  <a:lnTo>
                    <a:pt x="204502" y="379286"/>
                  </a:lnTo>
                  <a:lnTo>
                    <a:pt x="201549" y="371380"/>
                  </a:lnTo>
                  <a:lnTo>
                    <a:pt x="181356" y="373189"/>
                  </a:lnTo>
                  <a:lnTo>
                    <a:pt x="186214" y="350234"/>
                  </a:lnTo>
                  <a:lnTo>
                    <a:pt x="217742" y="358426"/>
                  </a:lnTo>
                  <a:lnTo>
                    <a:pt x="233934" y="342614"/>
                  </a:lnTo>
                  <a:lnTo>
                    <a:pt x="250126" y="349948"/>
                  </a:lnTo>
                  <a:lnTo>
                    <a:pt x="256413" y="366046"/>
                  </a:lnTo>
                  <a:lnTo>
                    <a:pt x="309563" y="376047"/>
                  </a:lnTo>
                  <a:lnTo>
                    <a:pt x="328041" y="321469"/>
                  </a:lnTo>
                  <a:lnTo>
                    <a:pt x="317945" y="289370"/>
                  </a:lnTo>
                  <a:lnTo>
                    <a:pt x="321755" y="257365"/>
                  </a:lnTo>
                  <a:lnTo>
                    <a:pt x="299847" y="216979"/>
                  </a:lnTo>
                  <a:lnTo>
                    <a:pt x="304324" y="135446"/>
                  </a:lnTo>
                  <a:lnTo>
                    <a:pt x="339090" y="137541"/>
                  </a:lnTo>
                  <a:lnTo>
                    <a:pt x="365665" y="116967"/>
                  </a:lnTo>
                  <a:lnTo>
                    <a:pt x="417576" y="117824"/>
                  </a:lnTo>
                  <a:lnTo>
                    <a:pt x="454438" y="102775"/>
                  </a:lnTo>
                  <a:lnTo>
                    <a:pt x="458819" y="91630"/>
                  </a:lnTo>
                  <a:lnTo>
                    <a:pt x="471964" y="100774"/>
                  </a:lnTo>
                  <a:lnTo>
                    <a:pt x="480727" y="88678"/>
                  </a:lnTo>
                  <a:lnTo>
                    <a:pt x="517017" y="91630"/>
                  </a:lnTo>
                  <a:lnTo>
                    <a:pt x="520541" y="61246"/>
                  </a:lnTo>
                  <a:lnTo>
                    <a:pt x="553688" y="49816"/>
                  </a:lnTo>
                  <a:lnTo>
                    <a:pt x="575596" y="7048"/>
                  </a:lnTo>
                  <a:lnTo>
                    <a:pt x="595979" y="22955"/>
                  </a:lnTo>
                  <a:lnTo>
                    <a:pt x="625126" y="0"/>
                  </a:lnTo>
                  <a:lnTo>
                    <a:pt x="646462" y="16478"/>
                  </a:lnTo>
                  <a:lnTo>
                    <a:pt x="674180" y="571"/>
                  </a:lnTo>
                  <a:lnTo>
                    <a:pt x="690372" y="12954"/>
                  </a:lnTo>
                  <a:lnTo>
                    <a:pt x="729520" y="13811"/>
                  </a:lnTo>
                  <a:lnTo>
                    <a:pt x="764762" y="35623"/>
                  </a:lnTo>
                  <a:lnTo>
                    <a:pt x="776478" y="32671"/>
                  </a:lnTo>
                  <a:lnTo>
                    <a:pt x="776478" y="32671"/>
                  </a:lnTo>
                  <a:lnTo>
                    <a:pt x="791337" y="47339"/>
                  </a:lnTo>
                  <a:lnTo>
                    <a:pt x="790480" y="74962"/>
                  </a:lnTo>
                  <a:lnTo>
                    <a:pt x="772382" y="74962"/>
                  </a:lnTo>
                  <a:lnTo>
                    <a:pt x="755237" y="106394"/>
                  </a:lnTo>
                  <a:lnTo>
                    <a:pt x="716185" y="128302"/>
                  </a:lnTo>
                  <a:lnTo>
                    <a:pt x="699992" y="162592"/>
                  </a:lnTo>
                  <a:lnTo>
                    <a:pt x="644747" y="169259"/>
                  </a:lnTo>
                  <a:lnTo>
                    <a:pt x="619982" y="194024"/>
                  </a:lnTo>
                  <a:lnTo>
                    <a:pt x="636175" y="228314"/>
                  </a:lnTo>
                  <a:lnTo>
                    <a:pt x="620935" y="294037"/>
                  </a:lnTo>
                  <a:lnTo>
                    <a:pt x="673322" y="324517"/>
                  </a:lnTo>
                  <a:lnTo>
                    <a:pt x="676180" y="348329"/>
                  </a:lnTo>
                  <a:lnTo>
                    <a:pt x="662845" y="392144"/>
                  </a:lnTo>
                  <a:lnTo>
                    <a:pt x="608552" y="395954"/>
                  </a:lnTo>
                  <a:lnTo>
                    <a:pt x="597122" y="408337"/>
                  </a:lnTo>
                  <a:lnTo>
                    <a:pt x="595217" y="462534"/>
                  </a:lnTo>
                  <a:lnTo>
                    <a:pt x="582835" y="495871"/>
                  </a:lnTo>
                  <a:lnTo>
                    <a:pt x="603790" y="522541"/>
                  </a:lnTo>
                  <a:lnTo>
                    <a:pt x="603790" y="574929"/>
                  </a:lnTo>
                  <a:lnTo>
                    <a:pt x="634270" y="593979"/>
                  </a:lnTo>
                  <a:lnTo>
                    <a:pt x="661892" y="642556"/>
                  </a:lnTo>
                  <a:lnTo>
                    <a:pt x="740950" y="642556"/>
                  </a:lnTo>
                  <a:lnTo>
                    <a:pt x="740950" y="673037"/>
                  </a:lnTo>
                  <a:lnTo>
                    <a:pt x="753332" y="705422"/>
                  </a:lnTo>
                  <a:lnTo>
                    <a:pt x="750475" y="733997"/>
                  </a:lnTo>
                  <a:lnTo>
                    <a:pt x="728567" y="739712"/>
                  </a:lnTo>
                  <a:lnTo>
                    <a:pt x="727615" y="753047"/>
                  </a:lnTo>
                  <a:lnTo>
                    <a:pt x="768572" y="796862"/>
                  </a:lnTo>
                  <a:lnTo>
                    <a:pt x="781907" y="820674"/>
                  </a:lnTo>
                  <a:lnTo>
                    <a:pt x="781907" y="841629"/>
                  </a:lnTo>
                  <a:lnTo>
                    <a:pt x="781907" y="841629"/>
                  </a:lnTo>
                  <a:lnTo>
                    <a:pt x="706660" y="838772"/>
                  </a:lnTo>
                  <a:lnTo>
                    <a:pt x="685705" y="825437"/>
                  </a:lnTo>
                  <a:lnTo>
                    <a:pt x="666655" y="825437"/>
                  </a:lnTo>
                  <a:lnTo>
                    <a:pt x="621887" y="842581"/>
                  </a:lnTo>
                  <a:lnTo>
                    <a:pt x="613315" y="863537"/>
                  </a:lnTo>
                  <a:lnTo>
                    <a:pt x="634270" y="924497"/>
                  </a:lnTo>
                  <a:lnTo>
                    <a:pt x="625697" y="938784"/>
                  </a:lnTo>
                  <a:lnTo>
                    <a:pt x="592360" y="947261"/>
                  </a:lnTo>
                  <a:lnTo>
                    <a:pt x="559975" y="987266"/>
                  </a:lnTo>
                  <a:lnTo>
                    <a:pt x="553688" y="1010603"/>
                  </a:lnTo>
                  <a:lnTo>
                    <a:pt x="553688" y="1010603"/>
                  </a:lnTo>
                  <a:lnTo>
                    <a:pt x="536543" y="1000697"/>
                  </a:lnTo>
                  <a:lnTo>
                    <a:pt x="547878" y="982218"/>
                  </a:lnTo>
                  <a:lnTo>
                    <a:pt x="543306" y="974407"/>
                  </a:lnTo>
                  <a:lnTo>
                    <a:pt x="522256" y="993362"/>
                  </a:lnTo>
                  <a:lnTo>
                    <a:pt x="495395" y="974979"/>
                  </a:lnTo>
                  <a:lnTo>
                    <a:pt x="484156" y="986885"/>
                  </a:lnTo>
                  <a:lnTo>
                    <a:pt x="446437" y="990409"/>
                  </a:lnTo>
                  <a:lnTo>
                    <a:pt x="419386" y="1010317"/>
                  </a:lnTo>
                  <a:lnTo>
                    <a:pt x="369380" y="966502"/>
                  </a:lnTo>
                  <a:lnTo>
                    <a:pt x="309086" y="978789"/>
                  </a:lnTo>
                  <a:lnTo>
                    <a:pt x="305086" y="935450"/>
                  </a:lnTo>
                  <a:lnTo>
                    <a:pt x="287274" y="932593"/>
                  </a:lnTo>
                  <a:lnTo>
                    <a:pt x="263557" y="943642"/>
                  </a:lnTo>
                  <a:lnTo>
                    <a:pt x="253841" y="906018"/>
                  </a:lnTo>
                  <a:lnTo>
                    <a:pt x="224695" y="878205"/>
                  </a:lnTo>
                  <a:lnTo>
                    <a:pt x="134874" y="8904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C0C42AD-3DF8-27F3-937A-3D14E766D72C}"/>
                </a:ext>
              </a:extLst>
            </p:cNvPr>
            <p:cNvSpPr/>
            <p:nvPr/>
          </p:nvSpPr>
          <p:spPr>
            <a:xfrm>
              <a:off x="13929455" y="4639151"/>
              <a:ext cx="1024985" cy="794385"/>
            </a:xfrm>
            <a:custGeom>
              <a:avLst/>
              <a:gdLst>
                <a:gd name="connsiteX0" fmla="*/ 394145 w 1024985"/>
                <a:gd name="connsiteY0" fmla="*/ 793433 h 794385"/>
                <a:gd name="connsiteX1" fmla="*/ 406717 w 1024985"/>
                <a:gd name="connsiteY1" fmla="*/ 757238 h 794385"/>
                <a:gd name="connsiteX2" fmla="*/ 403860 w 1024985"/>
                <a:gd name="connsiteY2" fmla="*/ 725805 h 794385"/>
                <a:gd name="connsiteX3" fmla="*/ 373189 w 1024985"/>
                <a:gd name="connsiteY3" fmla="*/ 731711 h 794385"/>
                <a:gd name="connsiteX4" fmla="*/ 356615 w 1024985"/>
                <a:gd name="connsiteY4" fmla="*/ 712851 h 794385"/>
                <a:gd name="connsiteX5" fmla="*/ 337375 w 1024985"/>
                <a:gd name="connsiteY5" fmla="*/ 714566 h 794385"/>
                <a:gd name="connsiteX6" fmla="*/ 329660 w 1024985"/>
                <a:gd name="connsiteY6" fmla="*/ 675323 h 794385"/>
                <a:gd name="connsiteX7" fmla="*/ 297941 w 1024985"/>
                <a:gd name="connsiteY7" fmla="*/ 649700 h 794385"/>
                <a:gd name="connsiteX8" fmla="*/ 264509 w 1024985"/>
                <a:gd name="connsiteY8" fmla="*/ 643319 h 794385"/>
                <a:gd name="connsiteX9" fmla="*/ 231172 w 1024985"/>
                <a:gd name="connsiteY9" fmla="*/ 677323 h 794385"/>
                <a:gd name="connsiteX10" fmla="*/ 193834 w 1024985"/>
                <a:gd name="connsiteY10" fmla="*/ 602552 h 794385"/>
                <a:gd name="connsiteX11" fmla="*/ 234315 w 1024985"/>
                <a:gd name="connsiteY11" fmla="*/ 566452 h 794385"/>
                <a:gd name="connsiteX12" fmla="*/ 221552 w 1024985"/>
                <a:gd name="connsiteY12" fmla="*/ 555022 h 794385"/>
                <a:gd name="connsiteX13" fmla="*/ 249269 w 1024985"/>
                <a:gd name="connsiteY13" fmla="*/ 523018 h 794385"/>
                <a:gd name="connsiteX14" fmla="*/ 249269 w 1024985"/>
                <a:gd name="connsiteY14" fmla="*/ 447770 h 794385"/>
                <a:gd name="connsiteX15" fmla="*/ 286321 w 1024985"/>
                <a:gd name="connsiteY15" fmla="*/ 420148 h 794385"/>
                <a:gd name="connsiteX16" fmla="*/ 288322 w 1024985"/>
                <a:gd name="connsiteY16" fmla="*/ 388715 h 794385"/>
                <a:gd name="connsiteX17" fmla="*/ 277844 w 1024985"/>
                <a:gd name="connsiteY17" fmla="*/ 354425 h 794385"/>
                <a:gd name="connsiteX18" fmla="*/ 221647 w 1024985"/>
                <a:gd name="connsiteY18" fmla="*/ 331565 h 794385"/>
                <a:gd name="connsiteX19" fmla="*/ 236887 w 1024985"/>
                <a:gd name="connsiteY19" fmla="*/ 290608 h 794385"/>
                <a:gd name="connsiteX20" fmla="*/ 153066 w 1024985"/>
                <a:gd name="connsiteY20" fmla="*/ 291560 h 794385"/>
                <a:gd name="connsiteX21" fmla="*/ 138779 w 1024985"/>
                <a:gd name="connsiteY21" fmla="*/ 302038 h 794385"/>
                <a:gd name="connsiteX22" fmla="*/ 74009 w 1024985"/>
                <a:gd name="connsiteY22" fmla="*/ 304895 h 794385"/>
                <a:gd name="connsiteX23" fmla="*/ 30194 w 1024985"/>
                <a:gd name="connsiteY23" fmla="*/ 280130 h 794385"/>
                <a:gd name="connsiteX24" fmla="*/ 30194 w 1024985"/>
                <a:gd name="connsiteY24" fmla="*/ 280130 h 794385"/>
                <a:gd name="connsiteX25" fmla="*/ 23050 w 1024985"/>
                <a:gd name="connsiteY25" fmla="*/ 281559 h 794385"/>
                <a:gd name="connsiteX26" fmla="*/ 23050 w 1024985"/>
                <a:gd name="connsiteY26" fmla="*/ 281559 h 794385"/>
                <a:gd name="connsiteX27" fmla="*/ 18002 w 1024985"/>
                <a:gd name="connsiteY27" fmla="*/ 211455 h 794385"/>
                <a:gd name="connsiteX28" fmla="*/ 0 w 1024985"/>
                <a:gd name="connsiteY28" fmla="*/ 204407 h 794385"/>
                <a:gd name="connsiteX29" fmla="*/ 4572 w 1024985"/>
                <a:gd name="connsiteY29" fmla="*/ 180499 h 794385"/>
                <a:gd name="connsiteX30" fmla="*/ 39148 w 1024985"/>
                <a:gd name="connsiteY30" fmla="*/ 153543 h 794385"/>
                <a:gd name="connsiteX31" fmla="*/ 66103 w 1024985"/>
                <a:gd name="connsiteY31" fmla="*/ 185738 h 794385"/>
                <a:gd name="connsiteX32" fmla="*/ 83058 w 1024985"/>
                <a:gd name="connsiteY32" fmla="*/ 181070 h 794385"/>
                <a:gd name="connsiteX33" fmla="*/ 101346 w 1024985"/>
                <a:gd name="connsiteY33" fmla="*/ 161735 h 794385"/>
                <a:gd name="connsiteX34" fmla="*/ 99536 w 1024985"/>
                <a:gd name="connsiteY34" fmla="*/ 149447 h 794385"/>
                <a:gd name="connsiteX35" fmla="*/ 115634 w 1024985"/>
                <a:gd name="connsiteY35" fmla="*/ 143637 h 794385"/>
                <a:gd name="connsiteX36" fmla="*/ 63531 w 1024985"/>
                <a:gd name="connsiteY36" fmla="*/ 145733 h 794385"/>
                <a:gd name="connsiteX37" fmla="*/ 57721 w 1024985"/>
                <a:gd name="connsiteY37" fmla="*/ 135446 h 794385"/>
                <a:gd name="connsiteX38" fmla="*/ 134684 w 1024985"/>
                <a:gd name="connsiteY38" fmla="*/ 100394 h 794385"/>
                <a:gd name="connsiteX39" fmla="*/ 139446 w 1024985"/>
                <a:gd name="connsiteY39" fmla="*/ 82201 h 794385"/>
                <a:gd name="connsiteX40" fmla="*/ 139446 w 1024985"/>
                <a:gd name="connsiteY40" fmla="*/ 82201 h 794385"/>
                <a:gd name="connsiteX41" fmla="*/ 258698 w 1024985"/>
                <a:gd name="connsiteY41" fmla="*/ 84868 h 794385"/>
                <a:gd name="connsiteX42" fmla="*/ 320897 w 1024985"/>
                <a:gd name="connsiteY42" fmla="*/ 64961 h 794385"/>
                <a:gd name="connsiteX43" fmla="*/ 323183 w 1024985"/>
                <a:gd name="connsiteY43" fmla="*/ 58293 h 794385"/>
                <a:gd name="connsiteX44" fmla="*/ 304228 w 1024985"/>
                <a:gd name="connsiteY44" fmla="*/ 44196 h 794385"/>
                <a:gd name="connsiteX45" fmla="*/ 304228 w 1024985"/>
                <a:gd name="connsiteY45" fmla="*/ 9335 h 794385"/>
                <a:gd name="connsiteX46" fmla="*/ 358426 w 1024985"/>
                <a:gd name="connsiteY46" fmla="*/ 9049 h 794385"/>
                <a:gd name="connsiteX47" fmla="*/ 387762 w 1024985"/>
                <a:gd name="connsiteY47" fmla="*/ 72295 h 794385"/>
                <a:gd name="connsiteX48" fmla="*/ 425386 w 1024985"/>
                <a:gd name="connsiteY48" fmla="*/ 67056 h 794385"/>
                <a:gd name="connsiteX49" fmla="*/ 445579 w 1024985"/>
                <a:gd name="connsiteY49" fmla="*/ 98012 h 794385"/>
                <a:gd name="connsiteX50" fmla="*/ 444817 w 1024985"/>
                <a:gd name="connsiteY50" fmla="*/ 113252 h 794385"/>
                <a:gd name="connsiteX51" fmla="*/ 477202 w 1024985"/>
                <a:gd name="connsiteY51" fmla="*/ 119348 h 794385"/>
                <a:gd name="connsiteX52" fmla="*/ 492728 w 1024985"/>
                <a:gd name="connsiteY52" fmla="*/ 133160 h 794385"/>
                <a:gd name="connsiteX53" fmla="*/ 507777 w 1024985"/>
                <a:gd name="connsiteY53" fmla="*/ 125254 h 794385"/>
                <a:gd name="connsiteX54" fmla="*/ 507777 w 1024985"/>
                <a:gd name="connsiteY54" fmla="*/ 125254 h 794385"/>
                <a:gd name="connsiteX55" fmla="*/ 557308 w 1024985"/>
                <a:gd name="connsiteY55" fmla="*/ 122873 h 794385"/>
                <a:gd name="connsiteX56" fmla="*/ 577024 w 1024985"/>
                <a:gd name="connsiteY56" fmla="*/ 108585 h 794385"/>
                <a:gd name="connsiteX57" fmla="*/ 580548 w 1024985"/>
                <a:gd name="connsiteY57" fmla="*/ 91631 h 794385"/>
                <a:gd name="connsiteX58" fmla="*/ 605694 w 1024985"/>
                <a:gd name="connsiteY58" fmla="*/ 88964 h 794385"/>
                <a:gd name="connsiteX59" fmla="*/ 628459 w 1024985"/>
                <a:gd name="connsiteY59" fmla="*/ 64103 h 794385"/>
                <a:gd name="connsiteX60" fmla="*/ 642842 w 1024985"/>
                <a:gd name="connsiteY60" fmla="*/ 70580 h 794385"/>
                <a:gd name="connsiteX61" fmla="*/ 678752 w 1024985"/>
                <a:gd name="connsiteY61" fmla="*/ 46863 h 794385"/>
                <a:gd name="connsiteX62" fmla="*/ 751712 w 1024985"/>
                <a:gd name="connsiteY62" fmla="*/ 42767 h 794385"/>
                <a:gd name="connsiteX63" fmla="*/ 821055 w 1024985"/>
                <a:gd name="connsiteY63" fmla="*/ 0 h 794385"/>
                <a:gd name="connsiteX64" fmla="*/ 856012 w 1024985"/>
                <a:gd name="connsiteY64" fmla="*/ 8477 h 794385"/>
                <a:gd name="connsiteX65" fmla="*/ 848010 w 1024985"/>
                <a:gd name="connsiteY65" fmla="*/ 35719 h 794385"/>
                <a:gd name="connsiteX66" fmla="*/ 870490 w 1024985"/>
                <a:gd name="connsiteY66" fmla="*/ 64103 h 794385"/>
                <a:gd name="connsiteX67" fmla="*/ 903923 w 1024985"/>
                <a:gd name="connsiteY67" fmla="*/ 166116 h 794385"/>
                <a:gd name="connsiteX68" fmla="*/ 951833 w 1024985"/>
                <a:gd name="connsiteY68" fmla="*/ 153543 h 794385"/>
                <a:gd name="connsiteX69" fmla="*/ 1004792 w 1024985"/>
                <a:gd name="connsiteY69" fmla="*/ 125254 h 794385"/>
                <a:gd name="connsiteX70" fmla="*/ 1000316 w 1024985"/>
                <a:gd name="connsiteY70" fmla="*/ 150971 h 794385"/>
                <a:gd name="connsiteX71" fmla="*/ 1015460 w 1024985"/>
                <a:gd name="connsiteY71" fmla="*/ 156496 h 794385"/>
                <a:gd name="connsiteX72" fmla="*/ 1008126 w 1024985"/>
                <a:gd name="connsiteY72" fmla="*/ 169926 h 794385"/>
                <a:gd name="connsiteX73" fmla="*/ 1017746 w 1024985"/>
                <a:gd name="connsiteY73" fmla="*/ 194501 h 794385"/>
                <a:gd name="connsiteX74" fmla="*/ 966311 w 1024985"/>
                <a:gd name="connsiteY74" fmla="*/ 224028 h 794385"/>
                <a:gd name="connsiteX75" fmla="*/ 959929 w 1024985"/>
                <a:gd name="connsiteY75" fmla="*/ 240411 h 794385"/>
                <a:gd name="connsiteX76" fmla="*/ 966311 w 1024985"/>
                <a:gd name="connsiteY76" fmla="*/ 294704 h 794385"/>
                <a:gd name="connsiteX77" fmla="*/ 949928 w 1024985"/>
                <a:gd name="connsiteY77" fmla="*/ 305467 h 794385"/>
                <a:gd name="connsiteX78" fmla="*/ 921924 w 1024985"/>
                <a:gd name="connsiteY78" fmla="*/ 305753 h 794385"/>
                <a:gd name="connsiteX79" fmla="*/ 897731 w 1024985"/>
                <a:gd name="connsiteY79" fmla="*/ 346329 h 794385"/>
                <a:gd name="connsiteX80" fmla="*/ 894969 w 1024985"/>
                <a:gd name="connsiteY80" fmla="*/ 368237 h 794385"/>
                <a:gd name="connsiteX81" fmla="*/ 916781 w 1024985"/>
                <a:gd name="connsiteY81" fmla="*/ 375476 h 794385"/>
                <a:gd name="connsiteX82" fmla="*/ 914400 w 1024985"/>
                <a:gd name="connsiteY82" fmla="*/ 399764 h 794385"/>
                <a:gd name="connsiteX83" fmla="*/ 924973 w 1024985"/>
                <a:gd name="connsiteY83" fmla="*/ 423958 h 794385"/>
                <a:gd name="connsiteX84" fmla="*/ 955929 w 1024985"/>
                <a:gd name="connsiteY84" fmla="*/ 442055 h 794385"/>
                <a:gd name="connsiteX85" fmla="*/ 970121 w 1024985"/>
                <a:gd name="connsiteY85" fmla="*/ 475202 h 794385"/>
                <a:gd name="connsiteX86" fmla="*/ 990219 w 1024985"/>
                <a:gd name="connsiteY86" fmla="*/ 480155 h 794385"/>
                <a:gd name="connsiteX87" fmla="*/ 995933 w 1024985"/>
                <a:gd name="connsiteY87" fmla="*/ 501206 h 794385"/>
                <a:gd name="connsiteX88" fmla="*/ 1024985 w 1024985"/>
                <a:gd name="connsiteY88" fmla="*/ 502063 h 794385"/>
                <a:gd name="connsiteX89" fmla="*/ 1018412 w 1024985"/>
                <a:gd name="connsiteY89" fmla="*/ 541401 h 794385"/>
                <a:gd name="connsiteX90" fmla="*/ 1018412 w 1024985"/>
                <a:gd name="connsiteY90" fmla="*/ 541401 h 794385"/>
                <a:gd name="connsiteX91" fmla="*/ 983647 w 1024985"/>
                <a:gd name="connsiteY91" fmla="*/ 541115 h 794385"/>
                <a:gd name="connsiteX92" fmla="*/ 955072 w 1024985"/>
                <a:gd name="connsiteY92" fmla="*/ 556355 h 794385"/>
                <a:gd name="connsiteX93" fmla="*/ 923639 w 1024985"/>
                <a:gd name="connsiteY93" fmla="*/ 557308 h 794385"/>
                <a:gd name="connsiteX94" fmla="*/ 896969 w 1024985"/>
                <a:gd name="connsiteY94" fmla="*/ 509683 h 794385"/>
                <a:gd name="connsiteX95" fmla="*/ 893159 w 1024985"/>
                <a:gd name="connsiteY95" fmla="*/ 479203 h 794385"/>
                <a:gd name="connsiteX96" fmla="*/ 849344 w 1024985"/>
                <a:gd name="connsiteY96" fmla="*/ 478250 h 794385"/>
                <a:gd name="connsiteX97" fmla="*/ 825531 w 1024985"/>
                <a:gd name="connsiteY97" fmla="*/ 534448 h 794385"/>
                <a:gd name="connsiteX98" fmla="*/ 839819 w 1024985"/>
                <a:gd name="connsiteY98" fmla="*/ 590550 h 794385"/>
                <a:gd name="connsiteX99" fmla="*/ 818864 w 1024985"/>
                <a:gd name="connsiteY99" fmla="*/ 624840 h 794385"/>
                <a:gd name="connsiteX100" fmla="*/ 841724 w 1024985"/>
                <a:gd name="connsiteY100" fmla="*/ 672465 h 794385"/>
                <a:gd name="connsiteX101" fmla="*/ 819816 w 1024985"/>
                <a:gd name="connsiteY101" fmla="*/ 703898 h 794385"/>
                <a:gd name="connsiteX102" fmla="*/ 758856 w 1024985"/>
                <a:gd name="connsiteY102" fmla="*/ 693420 h 794385"/>
                <a:gd name="connsiteX103" fmla="*/ 708374 w 1024985"/>
                <a:gd name="connsiteY103" fmla="*/ 662940 h 794385"/>
                <a:gd name="connsiteX104" fmla="*/ 716947 w 1024985"/>
                <a:gd name="connsiteY104" fmla="*/ 649605 h 794385"/>
                <a:gd name="connsiteX105" fmla="*/ 742664 w 1024985"/>
                <a:gd name="connsiteY105" fmla="*/ 648653 h 794385"/>
                <a:gd name="connsiteX106" fmla="*/ 770287 w 1024985"/>
                <a:gd name="connsiteY106" fmla="*/ 662940 h 794385"/>
                <a:gd name="connsiteX107" fmla="*/ 788384 w 1024985"/>
                <a:gd name="connsiteY107" fmla="*/ 661988 h 794385"/>
                <a:gd name="connsiteX108" fmla="*/ 791241 w 1024985"/>
                <a:gd name="connsiteY108" fmla="*/ 641985 h 794385"/>
                <a:gd name="connsiteX109" fmla="*/ 769334 w 1024985"/>
                <a:gd name="connsiteY109" fmla="*/ 602933 h 794385"/>
                <a:gd name="connsiteX110" fmla="*/ 743616 w 1024985"/>
                <a:gd name="connsiteY110" fmla="*/ 606743 h 794385"/>
                <a:gd name="connsiteX111" fmla="*/ 723614 w 1024985"/>
                <a:gd name="connsiteY111" fmla="*/ 621030 h 794385"/>
                <a:gd name="connsiteX112" fmla="*/ 686466 w 1024985"/>
                <a:gd name="connsiteY112" fmla="*/ 616268 h 794385"/>
                <a:gd name="connsiteX113" fmla="*/ 663701 w 1024985"/>
                <a:gd name="connsiteY113" fmla="*/ 597218 h 794385"/>
                <a:gd name="connsiteX114" fmla="*/ 626554 w 1024985"/>
                <a:gd name="connsiteY114" fmla="*/ 597218 h 794385"/>
                <a:gd name="connsiteX115" fmla="*/ 603695 w 1024985"/>
                <a:gd name="connsiteY115" fmla="*/ 610553 h 794385"/>
                <a:gd name="connsiteX116" fmla="*/ 559879 w 1024985"/>
                <a:gd name="connsiteY116" fmla="*/ 612458 h 794385"/>
                <a:gd name="connsiteX117" fmla="*/ 535114 w 1024985"/>
                <a:gd name="connsiteY117" fmla="*/ 634365 h 794385"/>
                <a:gd name="connsiteX118" fmla="*/ 529399 w 1024985"/>
                <a:gd name="connsiteY118" fmla="*/ 661035 h 794385"/>
                <a:gd name="connsiteX119" fmla="*/ 472249 w 1024985"/>
                <a:gd name="connsiteY119" fmla="*/ 679133 h 794385"/>
                <a:gd name="connsiteX120" fmla="*/ 453199 w 1024985"/>
                <a:gd name="connsiteY120" fmla="*/ 694373 h 794385"/>
                <a:gd name="connsiteX121" fmla="*/ 441770 w 1024985"/>
                <a:gd name="connsiteY121" fmla="*/ 776288 h 794385"/>
                <a:gd name="connsiteX122" fmla="*/ 426529 w 1024985"/>
                <a:gd name="connsiteY122" fmla="*/ 794385 h 79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024985" h="794385">
                  <a:moveTo>
                    <a:pt x="394145" y="793433"/>
                  </a:moveTo>
                  <a:lnTo>
                    <a:pt x="406717" y="757238"/>
                  </a:lnTo>
                  <a:lnTo>
                    <a:pt x="403860" y="725805"/>
                  </a:lnTo>
                  <a:lnTo>
                    <a:pt x="373189" y="731711"/>
                  </a:lnTo>
                  <a:lnTo>
                    <a:pt x="356615" y="712851"/>
                  </a:lnTo>
                  <a:lnTo>
                    <a:pt x="337375" y="714566"/>
                  </a:lnTo>
                  <a:lnTo>
                    <a:pt x="329660" y="675323"/>
                  </a:lnTo>
                  <a:lnTo>
                    <a:pt x="297941" y="649700"/>
                  </a:lnTo>
                  <a:lnTo>
                    <a:pt x="264509" y="643319"/>
                  </a:lnTo>
                  <a:lnTo>
                    <a:pt x="231172" y="677323"/>
                  </a:lnTo>
                  <a:lnTo>
                    <a:pt x="193834" y="602552"/>
                  </a:lnTo>
                  <a:lnTo>
                    <a:pt x="234315" y="566452"/>
                  </a:lnTo>
                  <a:lnTo>
                    <a:pt x="221552" y="555022"/>
                  </a:lnTo>
                  <a:lnTo>
                    <a:pt x="249269" y="523018"/>
                  </a:lnTo>
                  <a:lnTo>
                    <a:pt x="249269" y="447770"/>
                  </a:lnTo>
                  <a:lnTo>
                    <a:pt x="286321" y="420148"/>
                  </a:lnTo>
                  <a:lnTo>
                    <a:pt x="288322" y="388715"/>
                  </a:lnTo>
                  <a:lnTo>
                    <a:pt x="277844" y="354425"/>
                  </a:lnTo>
                  <a:lnTo>
                    <a:pt x="221647" y="331565"/>
                  </a:lnTo>
                  <a:lnTo>
                    <a:pt x="236887" y="290608"/>
                  </a:lnTo>
                  <a:lnTo>
                    <a:pt x="153066" y="291560"/>
                  </a:lnTo>
                  <a:lnTo>
                    <a:pt x="138779" y="302038"/>
                  </a:lnTo>
                  <a:lnTo>
                    <a:pt x="74009" y="304895"/>
                  </a:lnTo>
                  <a:lnTo>
                    <a:pt x="30194" y="280130"/>
                  </a:lnTo>
                  <a:lnTo>
                    <a:pt x="30194" y="280130"/>
                  </a:lnTo>
                  <a:lnTo>
                    <a:pt x="23050" y="281559"/>
                  </a:lnTo>
                  <a:lnTo>
                    <a:pt x="23050" y="281559"/>
                  </a:lnTo>
                  <a:lnTo>
                    <a:pt x="18002" y="211455"/>
                  </a:lnTo>
                  <a:lnTo>
                    <a:pt x="0" y="204407"/>
                  </a:lnTo>
                  <a:lnTo>
                    <a:pt x="4572" y="180499"/>
                  </a:lnTo>
                  <a:lnTo>
                    <a:pt x="39148" y="153543"/>
                  </a:lnTo>
                  <a:lnTo>
                    <a:pt x="66103" y="185738"/>
                  </a:lnTo>
                  <a:lnTo>
                    <a:pt x="83058" y="181070"/>
                  </a:lnTo>
                  <a:lnTo>
                    <a:pt x="101346" y="161735"/>
                  </a:lnTo>
                  <a:lnTo>
                    <a:pt x="99536" y="149447"/>
                  </a:lnTo>
                  <a:lnTo>
                    <a:pt x="115634" y="143637"/>
                  </a:lnTo>
                  <a:lnTo>
                    <a:pt x="63531" y="145733"/>
                  </a:lnTo>
                  <a:lnTo>
                    <a:pt x="57721" y="135446"/>
                  </a:lnTo>
                  <a:lnTo>
                    <a:pt x="134684" y="100394"/>
                  </a:lnTo>
                  <a:lnTo>
                    <a:pt x="139446" y="82201"/>
                  </a:lnTo>
                  <a:lnTo>
                    <a:pt x="139446" y="82201"/>
                  </a:lnTo>
                  <a:lnTo>
                    <a:pt x="258698" y="84868"/>
                  </a:lnTo>
                  <a:lnTo>
                    <a:pt x="320897" y="64961"/>
                  </a:lnTo>
                  <a:lnTo>
                    <a:pt x="323183" y="58293"/>
                  </a:lnTo>
                  <a:lnTo>
                    <a:pt x="304228" y="44196"/>
                  </a:lnTo>
                  <a:lnTo>
                    <a:pt x="304228" y="9335"/>
                  </a:lnTo>
                  <a:lnTo>
                    <a:pt x="358426" y="9049"/>
                  </a:lnTo>
                  <a:lnTo>
                    <a:pt x="387762" y="72295"/>
                  </a:lnTo>
                  <a:lnTo>
                    <a:pt x="425386" y="67056"/>
                  </a:lnTo>
                  <a:lnTo>
                    <a:pt x="445579" y="98012"/>
                  </a:lnTo>
                  <a:lnTo>
                    <a:pt x="444817" y="113252"/>
                  </a:lnTo>
                  <a:lnTo>
                    <a:pt x="477202" y="119348"/>
                  </a:lnTo>
                  <a:lnTo>
                    <a:pt x="492728" y="133160"/>
                  </a:lnTo>
                  <a:lnTo>
                    <a:pt x="507777" y="125254"/>
                  </a:lnTo>
                  <a:lnTo>
                    <a:pt x="507777" y="125254"/>
                  </a:lnTo>
                  <a:lnTo>
                    <a:pt x="557308" y="122873"/>
                  </a:lnTo>
                  <a:lnTo>
                    <a:pt x="577024" y="108585"/>
                  </a:lnTo>
                  <a:lnTo>
                    <a:pt x="580548" y="91631"/>
                  </a:lnTo>
                  <a:lnTo>
                    <a:pt x="605694" y="88964"/>
                  </a:lnTo>
                  <a:lnTo>
                    <a:pt x="628459" y="64103"/>
                  </a:lnTo>
                  <a:lnTo>
                    <a:pt x="642842" y="70580"/>
                  </a:lnTo>
                  <a:lnTo>
                    <a:pt x="678752" y="46863"/>
                  </a:lnTo>
                  <a:lnTo>
                    <a:pt x="751712" y="42767"/>
                  </a:lnTo>
                  <a:lnTo>
                    <a:pt x="821055" y="0"/>
                  </a:lnTo>
                  <a:lnTo>
                    <a:pt x="856012" y="8477"/>
                  </a:lnTo>
                  <a:lnTo>
                    <a:pt x="848010" y="35719"/>
                  </a:lnTo>
                  <a:lnTo>
                    <a:pt x="870490" y="64103"/>
                  </a:lnTo>
                  <a:lnTo>
                    <a:pt x="903923" y="166116"/>
                  </a:lnTo>
                  <a:lnTo>
                    <a:pt x="951833" y="153543"/>
                  </a:lnTo>
                  <a:lnTo>
                    <a:pt x="1004792" y="125254"/>
                  </a:lnTo>
                  <a:lnTo>
                    <a:pt x="1000316" y="150971"/>
                  </a:lnTo>
                  <a:lnTo>
                    <a:pt x="1015460" y="156496"/>
                  </a:lnTo>
                  <a:lnTo>
                    <a:pt x="1008126" y="169926"/>
                  </a:lnTo>
                  <a:lnTo>
                    <a:pt x="1017746" y="194501"/>
                  </a:lnTo>
                  <a:lnTo>
                    <a:pt x="966311" y="224028"/>
                  </a:lnTo>
                  <a:lnTo>
                    <a:pt x="959929" y="240411"/>
                  </a:lnTo>
                  <a:lnTo>
                    <a:pt x="966311" y="294704"/>
                  </a:lnTo>
                  <a:lnTo>
                    <a:pt x="949928" y="305467"/>
                  </a:lnTo>
                  <a:lnTo>
                    <a:pt x="921924" y="305753"/>
                  </a:lnTo>
                  <a:lnTo>
                    <a:pt x="897731" y="346329"/>
                  </a:lnTo>
                  <a:lnTo>
                    <a:pt x="894969" y="368237"/>
                  </a:lnTo>
                  <a:lnTo>
                    <a:pt x="916781" y="375476"/>
                  </a:lnTo>
                  <a:lnTo>
                    <a:pt x="914400" y="399764"/>
                  </a:lnTo>
                  <a:lnTo>
                    <a:pt x="924973" y="423958"/>
                  </a:lnTo>
                  <a:lnTo>
                    <a:pt x="955929" y="442055"/>
                  </a:lnTo>
                  <a:lnTo>
                    <a:pt x="970121" y="475202"/>
                  </a:lnTo>
                  <a:lnTo>
                    <a:pt x="990219" y="480155"/>
                  </a:lnTo>
                  <a:lnTo>
                    <a:pt x="995933" y="501206"/>
                  </a:lnTo>
                  <a:lnTo>
                    <a:pt x="1024985" y="502063"/>
                  </a:lnTo>
                  <a:lnTo>
                    <a:pt x="1018412" y="541401"/>
                  </a:lnTo>
                  <a:lnTo>
                    <a:pt x="1018412" y="541401"/>
                  </a:lnTo>
                  <a:lnTo>
                    <a:pt x="983647" y="541115"/>
                  </a:lnTo>
                  <a:lnTo>
                    <a:pt x="955072" y="556355"/>
                  </a:lnTo>
                  <a:lnTo>
                    <a:pt x="923639" y="557308"/>
                  </a:lnTo>
                  <a:lnTo>
                    <a:pt x="896969" y="509683"/>
                  </a:lnTo>
                  <a:lnTo>
                    <a:pt x="893159" y="479203"/>
                  </a:lnTo>
                  <a:lnTo>
                    <a:pt x="849344" y="478250"/>
                  </a:lnTo>
                  <a:lnTo>
                    <a:pt x="825531" y="534448"/>
                  </a:lnTo>
                  <a:lnTo>
                    <a:pt x="839819" y="590550"/>
                  </a:lnTo>
                  <a:lnTo>
                    <a:pt x="818864" y="624840"/>
                  </a:lnTo>
                  <a:lnTo>
                    <a:pt x="841724" y="672465"/>
                  </a:lnTo>
                  <a:lnTo>
                    <a:pt x="819816" y="703898"/>
                  </a:lnTo>
                  <a:lnTo>
                    <a:pt x="758856" y="693420"/>
                  </a:lnTo>
                  <a:lnTo>
                    <a:pt x="708374" y="662940"/>
                  </a:lnTo>
                  <a:lnTo>
                    <a:pt x="716947" y="649605"/>
                  </a:lnTo>
                  <a:lnTo>
                    <a:pt x="742664" y="648653"/>
                  </a:lnTo>
                  <a:lnTo>
                    <a:pt x="770287" y="662940"/>
                  </a:lnTo>
                  <a:lnTo>
                    <a:pt x="788384" y="661988"/>
                  </a:lnTo>
                  <a:lnTo>
                    <a:pt x="791241" y="641985"/>
                  </a:lnTo>
                  <a:lnTo>
                    <a:pt x="769334" y="602933"/>
                  </a:lnTo>
                  <a:lnTo>
                    <a:pt x="743616" y="606743"/>
                  </a:lnTo>
                  <a:lnTo>
                    <a:pt x="723614" y="621030"/>
                  </a:lnTo>
                  <a:lnTo>
                    <a:pt x="686466" y="616268"/>
                  </a:lnTo>
                  <a:lnTo>
                    <a:pt x="663701" y="597218"/>
                  </a:lnTo>
                  <a:lnTo>
                    <a:pt x="626554" y="597218"/>
                  </a:lnTo>
                  <a:lnTo>
                    <a:pt x="603695" y="610553"/>
                  </a:lnTo>
                  <a:lnTo>
                    <a:pt x="559879" y="612458"/>
                  </a:lnTo>
                  <a:lnTo>
                    <a:pt x="535114" y="634365"/>
                  </a:lnTo>
                  <a:lnTo>
                    <a:pt x="529399" y="661035"/>
                  </a:lnTo>
                  <a:lnTo>
                    <a:pt x="472249" y="679133"/>
                  </a:lnTo>
                  <a:lnTo>
                    <a:pt x="453199" y="694373"/>
                  </a:lnTo>
                  <a:lnTo>
                    <a:pt x="441770" y="776288"/>
                  </a:lnTo>
                  <a:lnTo>
                    <a:pt x="426529" y="79438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A360D01F-2715-5544-25E1-D5849EDC89C3}"/>
                </a:ext>
              </a:extLst>
            </p:cNvPr>
            <p:cNvSpPr/>
            <p:nvPr/>
          </p:nvSpPr>
          <p:spPr>
            <a:xfrm>
              <a:off x="9995344" y="2294191"/>
              <a:ext cx="836009" cy="880491"/>
            </a:xfrm>
            <a:custGeom>
              <a:avLst/>
              <a:gdLst>
                <a:gd name="connsiteX0" fmla="*/ 330803 w 836009"/>
                <a:gd name="connsiteY0" fmla="*/ 52673 h 880491"/>
                <a:gd name="connsiteX1" fmla="*/ 386810 w 836009"/>
                <a:gd name="connsiteY1" fmla="*/ 61722 h 880491"/>
                <a:gd name="connsiteX2" fmla="*/ 440150 w 836009"/>
                <a:gd name="connsiteY2" fmla="*/ 15240 h 880491"/>
                <a:gd name="connsiteX3" fmla="*/ 466725 w 836009"/>
                <a:gd name="connsiteY3" fmla="*/ 0 h 880491"/>
                <a:gd name="connsiteX4" fmla="*/ 487299 w 836009"/>
                <a:gd name="connsiteY4" fmla="*/ 2286 h 880491"/>
                <a:gd name="connsiteX5" fmla="*/ 507873 w 836009"/>
                <a:gd name="connsiteY5" fmla="*/ 65532 h 880491"/>
                <a:gd name="connsiteX6" fmla="*/ 536829 w 836009"/>
                <a:gd name="connsiteY6" fmla="*/ 77724 h 880491"/>
                <a:gd name="connsiteX7" fmla="*/ 564261 w 836009"/>
                <a:gd name="connsiteY7" fmla="*/ 137160 h 880491"/>
                <a:gd name="connsiteX8" fmla="*/ 610267 w 836009"/>
                <a:gd name="connsiteY8" fmla="*/ 182118 h 880491"/>
                <a:gd name="connsiteX9" fmla="*/ 621697 w 836009"/>
                <a:gd name="connsiteY9" fmla="*/ 231648 h 880491"/>
                <a:gd name="connsiteX10" fmla="*/ 687229 w 836009"/>
                <a:gd name="connsiteY10" fmla="*/ 258318 h 880491"/>
                <a:gd name="connsiteX11" fmla="*/ 723043 w 836009"/>
                <a:gd name="connsiteY11" fmla="*/ 291846 h 880491"/>
                <a:gd name="connsiteX12" fmla="*/ 770287 w 836009"/>
                <a:gd name="connsiteY12" fmla="*/ 380905 h 880491"/>
                <a:gd name="connsiteX13" fmla="*/ 770287 w 836009"/>
                <a:gd name="connsiteY13" fmla="*/ 380905 h 880491"/>
                <a:gd name="connsiteX14" fmla="*/ 766191 w 836009"/>
                <a:gd name="connsiteY14" fmla="*/ 433007 h 880491"/>
                <a:gd name="connsiteX15" fmla="*/ 786765 w 836009"/>
                <a:gd name="connsiteY15" fmla="*/ 485584 h 880491"/>
                <a:gd name="connsiteX16" fmla="*/ 786765 w 836009"/>
                <a:gd name="connsiteY16" fmla="*/ 485584 h 880491"/>
                <a:gd name="connsiteX17" fmla="*/ 775335 w 836009"/>
                <a:gd name="connsiteY17" fmla="*/ 530543 h 880491"/>
                <a:gd name="connsiteX18" fmla="*/ 790575 w 836009"/>
                <a:gd name="connsiteY18" fmla="*/ 564071 h 880491"/>
                <a:gd name="connsiteX19" fmla="*/ 787527 w 836009"/>
                <a:gd name="connsiteY19" fmla="*/ 594551 h 880491"/>
                <a:gd name="connsiteX20" fmla="*/ 807339 w 836009"/>
                <a:gd name="connsiteY20" fmla="*/ 618934 h 880491"/>
                <a:gd name="connsiteX21" fmla="*/ 789813 w 836009"/>
                <a:gd name="connsiteY21" fmla="*/ 648557 h 880491"/>
                <a:gd name="connsiteX22" fmla="*/ 818959 w 836009"/>
                <a:gd name="connsiteY22" fmla="*/ 689324 h 880491"/>
                <a:gd name="connsiteX23" fmla="*/ 818959 w 836009"/>
                <a:gd name="connsiteY23" fmla="*/ 689324 h 880491"/>
                <a:gd name="connsiteX24" fmla="*/ 836009 w 836009"/>
                <a:gd name="connsiteY24" fmla="*/ 696468 h 880491"/>
                <a:gd name="connsiteX25" fmla="*/ 815435 w 836009"/>
                <a:gd name="connsiteY25" fmla="*/ 720280 h 880491"/>
                <a:gd name="connsiteX26" fmla="*/ 800291 w 836009"/>
                <a:gd name="connsiteY26" fmla="*/ 721424 h 880491"/>
                <a:gd name="connsiteX27" fmla="*/ 796861 w 836009"/>
                <a:gd name="connsiteY27" fmla="*/ 733044 h 880491"/>
                <a:gd name="connsiteX28" fmla="*/ 824960 w 836009"/>
                <a:gd name="connsiteY28" fmla="*/ 777621 h 880491"/>
                <a:gd name="connsiteX29" fmla="*/ 794004 w 836009"/>
                <a:gd name="connsiteY29" fmla="*/ 809339 h 880491"/>
                <a:gd name="connsiteX30" fmla="*/ 801814 w 836009"/>
                <a:gd name="connsiteY30" fmla="*/ 835533 h 880491"/>
                <a:gd name="connsiteX31" fmla="*/ 789718 w 836009"/>
                <a:gd name="connsiteY31" fmla="*/ 864299 h 880491"/>
                <a:gd name="connsiteX32" fmla="*/ 789718 w 836009"/>
                <a:gd name="connsiteY32" fmla="*/ 864299 h 880491"/>
                <a:gd name="connsiteX33" fmla="*/ 738283 w 836009"/>
                <a:gd name="connsiteY33" fmla="*/ 880491 h 880491"/>
                <a:gd name="connsiteX34" fmla="*/ 731329 w 836009"/>
                <a:gd name="connsiteY34" fmla="*/ 826484 h 880491"/>
                <a:gd name="connsiteX35" fmla="*/ 701611 w 836009"/>
                <a:gd name="connsiteY35" fmla="*/ 807434 h 880491"/>
                <a:gd name="connsiteX36" fmla="*/ 684848 w 836009"/>
                <a:gd name="connsiteY36" fmla="*/ 805148 h 880491"/>
                <a:gd name="connsiteX37" fmla="*/ 649034 w 836009"/>
                <a:gd name="connsiteY37" fmla="*/ 853154 h 880491"/>
                <a:gd name="connsiteX38" fmla="*/ 598075 w 836009"/>
                <a:gd name="connsiteY38" fmla="*/ 831818 h 880491"/>
                <a:gd name="connsiteX39" fmla="*/ 590455 w 836009"/>
                <a:gd name="connsiteY39" fmla="*/ 799814 h 880491"/>
                <a:gd name="connsiteX40" fmla="*/ 569881 w 836009"/>
                <a:gd name="connsiteY40" fmla="*/ 779240 h 880491"/>
                <a:gd name="connsiteX41" fmla="*/ 530352 w 836009"/>
                <a:gd name="connsiteY41" fmla="*/ 765715 h 880491"/>
                <a:gd name="connsiteX42" fmla="*/ 518065 w 836009"/>
                <a:gd name="connsiteY42" fmla="*/ 774668 h 880491"/>
                <a:gd name="connsiteX43" fmla="*/ 522637 w 836009"/>
                <a:gd name="connsiteY43" fmla="*/ 801338 h 880491"/>
                <a:gd name="connsiteX44" fmla="*/ 511969 w 836009"/>
                <a:gd name="connsiteY44" fmla="*/ 804386 h 880491"/>
                <a:gd name="connsiteX45" fmla="*/ 489109 w 836009"/>
                <a:gd name="connsiteY45" fmla="*/ 789908 h 880491"/>
                <a:gd name="connsiteX46" fmla="*/ 462439 w 836009"/>
                <a:gd name="connsiteY46" fmla="*/ 743522 h 880491"/>
                <a:gd name="connsiteX47" fmla="*/ 453294 w 836009"/>
                <a:gd name="connsiteY47" fmla="*/ 693230 h 880491"/>
                <a:gd name="connsiteX48" fmla="*/ 403765 w 836009"/>
                <a:gd name="connsiteY48" fmla="*/ 668084 h 880491"/>
                <a:gd name="connsiteX49" fmla="*/ 393859 w 836009"/>
                <a:gd name="connsiteY49" fmla="*/ 650558 h 880491"/>
                <a:gd name="connsiteX50" fmla="*/ 398431 w 836009"/>
                <a:gd name="connsiteY50" fmla="*/ 571309 h 880491"/>
                <a:gd name="connsiteX51" fmla="*/ 364141 w 836009"/>
                <a:gd name="connsiteY51" fmla="*/ 549212 h 880491"/>
                <a:gd name="connsiteX52" fmla="*/ 327565 w 836009"/>
                <a:gd name="connsiteY52" fmla="*/ 564451 h 880491"/>
                <a:gd name="connsiteX53" fmla="*/ 311563 w 836009"/>
                <a:gd name="connsiteY53" fmla="*/ 548450 h 880491"/>
                <a:gd name="connsiteX54" fmla="*/ 311563 w 836009"/>
                <a:gd name="connsiteY54" fmla="*/ 530924 h 880491"/>
                <a:gd name="connsiteX55" fmla="*/ 282226 w 836009"/>
                <a:gd name="connsiteY55" fmla="*/ 526923 h 880491"/>
                <a:gd name="connsiteX56" fmla="*/ 282226 w 836009"/>
                <a:gd name="connsiteY56" fmla="*/ 526923 h 880491"/>
                <a:gd name="connsiteX57" fmla="*/ 303943 w 836009"/>
                <a:gd name="connsiteY57" fmla="*/ 517208 h 880491"/>
                <a:gd name="connsiteX58" fmla="*/ 305181 w 836009"/>
                <a:gd name="connsiteY58" fmla="*/ 502539 h 880491"/>
                <a:gd name="connsiteX59" fmla="*/ 252889 w 836009"/>
                <a:gd name="connsiteY59" fmla="*/ 499682 h 880491"/>
                <a:gd name="connsiteX60" fmla="*/ 243744 w 836009"/>
                <a:gd name="connsiteY60" fmla="*/ 489775 h 880491"/>
                <a:gd name="connsiteX61" fmla="*/ 257175 w 836009"/>
                <a:gd name="connsiteY61" fmla="*/ 447580 h 880491"/>
                <a:gd name="connsiteX62" fmla="*/ 241173 w 836009"/>
                <a:gd name="connsiteY62" fmla="*/ 439579 h 880491"/>
                <a:gd name="connsiteX63" fmla="*/ 212598 w 836009"/>
                <a:gd name="connsiteY63" fmla="*/ 365855 h 880491"/>
                <a:gd name="connsiteX64" fmla="*/ 178879 w 836009"/>
                <a:gd name="connsiteY64" fmla="*/ 326993 h 880491"/>
                <a:gd name="connsiteX65" fmla="*/ 120586 w 836009"/>
                <a:gd name="connsiteY65" fmla="*/ 329851 h 880491"/>
                <a:gd name="connsiteX66" fmla="*/ 48577 w 836009"/>
                <a:gd name="connsiteY66" fmla="*/ 364712 h 880491"/>
                <a:gd name="connsiteX67" fmla="*/ 29718 w 836009"/>
                <a:gd name="connsiteY67" fmla="*/ 351568 h 880491"/>
                <a:gd name="connsiteX68" fmla="*/ 2286 w 836009"/>
                <a:gd name="connsiteY68" fmla="*/ 312706 h 880491"/>
                <a:gd name="connsiteX69" fmla="*/ 0 w 836009"/>
                <a:gd name="connsiteY69" fmla="*/ 293275 h 880491"/>
                <a:gd name="connsiteX70" fmla="*/ 16193 w 836009"/>
                <a:gd name="connsiteY70" fmla="*/ 236887 h 880491"/>
                <a:gd name="connsiteX71" fmla="*/ 15907 w 836009"/>
                <a:gd name="connsiteY71" fmla="*/ 204407 h 880491"/>
                <a:gd name="connsiteX72" fmla="*/ 15907 w 836009"/>
                <a:gd name="connsiteY72" fmla="*/ 204407 h 880491"/>
                <a:gd name="connsiteX73" fmla="*/ 15811 w 836009"/>
                <a:gd name="connsiteY73" fmla="*/ 195739 h 880491"/>
                <a:gd name="connsiteX74" fmla="*/ 15811 w 836009"/>
                <a:gd name="connsiteY74" fmla="*/ 195739 h 880491"/>
                <a:gd name="connsiteX75" fmla="*/ 40957 w 836009"/>
                <a:gd name="connsiteY75" fmla="*/ 192881 h 880491"/>
                <a:gd name="connsiteX76" fmla="*/ 64961 w 836009"/>
                <a:gd name="connsiteY76" fmla="*/ 207740 h 880491"/>
                <a:gd name="connsiteX77" fmla="*/ 122111 w 836009"/>
                <a:gd name="connsiteY77" fmla="*/ 160972 h 880491"/>
                <a:gd name="connsiteX78" fmla="*/ 143256 w 836009"/>
                <a:gd name="connsiteY78" fmla="*/ 117538 h 880491"/>
                <a:gd name="connsiteX79" fmla="*/ 175832 w 836009"/>
                <a:gd name="connsiteY79" fmla="*/ 103251 h 880491"/>
                <a:gd name="connsiteX80" fmla="*/ 203835 w 836009"/>
                <a:gd name="connsiteY80" fmla="*/ 114681 h 880491"/>
                <a:gd name="connsiteX81" fmla="*/ 215265 w 836009"/>
                <a:gd name="connsiteY81" fmla="*/ 160401 h 880491"/>
                <a:gd name="connsiteX82" fmla="*/ 267271 w 836009"/>
                <a:gd name="connsiteY82" fmla="*/ 161544 h 880491"/>
                <a:gd name="connsiteX83" fmla="*/ 282702 w 836009"/>
                <a:gd name="connsiteY83" fmla="*/ 150685 h 880491"/>
                <a:gd name="connsiteX84" fmla="*/ 286702 w 836009"/>
                <a:gd name="connsiteY84" fmla="*/ 134112 h 880491"/>
                <a:gd name="connsiteX85" fmla="*/ 264414 w 836009"/>
                <a:gd name="connsiteY85" fmla="*/ 79343 h 880491"/>
                <a:gd name="connsiteX86" fmla="*/ 267843 w 836009"/>
                <a:gd name="connsiteY86" fmla="*/ 63913 h 88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836009" h="880491">
                  <a:moveTo>
                    <a:pt x="330803" y="52673"/>
                  </a:moveTo>
                  <a:lnTo>
                    <a:pt x="386810" y="61722"/>
                  </a:lnTo>
                  <a:lnTo>
                    <a:pt x="440150" y="15240"/>
                  </a:lnTo>
                  <a:lnTo>
                    <a:pt x="466725" y="0"/>
                  </a:lnTo>
                  <a:lnTo>
                    <a:pt x="487299" y="2286"/>
                  </a:lnTo>
                  <a:lnTo>
                    <a:pt x="507873" y="65532"/>
                  </a:lnTo>
                  <a:lnTo>
                    <a:pt x="536829" y="77724"/>
                  </a:lnTo>
                  <a:lnTo>
                    <a:pt x="564261" y="137160"/>
                  </a:lnTo>
                  <a:lnTo>
                    <a:pt x="610267" y="182118"/>
                  </a:lnTo>
                  <a:lnTo>
                    <a:pt x="621697" y="231648"/>
                  </a:lnTo>
                  <a:lnTo>
                    <a:pt x="687229" y="258318"/>
                  </a:lnTo>
                  <a:lnTo>
                    <a:pt x="723043" y="291846"/>
                  </a:lnTo>
                  <a:lnTo>
                    <a:pt x="770287" y="380905"/>
                  </a:lnTo>
                  <a:lnTo>
                    <a:pt x="770287" y="380905"/>
                  </a:lnTo>
                  <a:lnTo>
                    <a:pt x="766191" y="433007"/>
                  </a:lnTo>
                  <a:lnTo>
                    <a:pt x="786765" y="485584"/>
                  </a:lnTo>
                  <a:lnTo>
                    <a:pt x="786765" y="485584"/>
                  </a:lnTo>
                  <a:lnTo>
                    <a:pt x="775335" y="530543"/>
                  </a:lnTo>
                  <a:lnTo>
                    <a:pt x="790575" y="564071"/>
                  </a:lnTo>
                  <a:lnTo>
                    <a:pt x="787527" y="594551"/>
                  </a:lnTo>
                  <a:lnTo>
                    <a:pt x="807339" y="618934"/>
                  </a:lnTo>
                  <a:lnTo>
                    <a:pt x="789813" y="648557"/>
                  </a:lnTo>
                  <a:lnTo>
                    <a:pt x="818959" y="689324"/>
                  </a:lnTo>
                  <a:lnTo>
                    <a:pt x="818959" y="689324"/>
                  </a:lnTo>
                  <a:lnTo>
                    <a:pt x="836009" y="696468"/>
                  </a:lnTo>
                  <a:lnTo>
                    <a:pt x="815435" y="720280"/>
                  </a:lnTo>
                  <a:lnTo>
                    <a:pt x="800291" y="721424"/>
                  </a:lnTo>
                  <a:lnTo>
                    <a:pt x="796861" y="733044"/>
                  </a:lnTo>
                  <a:lnTo>
                    <a:pt x="824960" y="777621"/>
                  </a:lnTo>
                  <a:lnTo>
                    <a:pt x="794004" y="809339"/>
                  </a:lnTo>
                  <a:lnTo>
                    <a:pt x="801814" y="835533"/>
                  </a:lnTo>
                  <a:lnTo>
                    <a:pt x="789718" y="864299"/>
                  </a:lnTo>
                  <a:lnTo>
                    <a:pt x="789718" y="864299"/>
                  </a:lnTo>
                  <a:lnTo>
                    <a:pt x="738283" y="880491"/>
                  </a:lnTo>
                  <a:lnTo>
                    <a:pt x="731329" y="826484"/>
                  </a:lnTo>
                  <a:lnTo>
                    <a:pt x="701611" y="807434"/>
                  </a:lnTo>
                  <a:lnTo>
                    <a:pt x="684848" y="805148"/>
                  </a:lnTo>
                  <a:lnTo>
                    <a:pt x="649034" y="853154"/>
                  </a:lnTo>
                  <a:lnTo>
                    <a:pt x="598075" y="831818"/>
                  </a:lnTo>
                  <a:lnTo>
                    <a:pt x="590455" y="799814"/>
                  </a:lnTo>
                  <a:lnTo>
                    <a:pt x="569881" y="779240"/>
                  </a:lnTo>
                  <a:lnTo>
                    <a:pt x="530352" y="765715"/>
                  </a:lnTo>
                  <a:lnTo>
                    <a:pt x="518065" y="774668"/>
                  </a:lnTo>
                  <a:lnTo>
                    <a:pt x="522637" y="801338"/>
                  </a:lnTo>
                  <a:lnTo>
                    <a:pt x="511969" y="804386"/>
                  </a:lnTo>
                  <a:lnTo>
                    <a:pt x="489109" y="789908"/>
                  </a:lnTo>
                  <a:lnTo>
                    <a:pt x="462439" y="743522"/>
                  </a:lnTo>
                  <a:lnTo>
                    <a:pt x="453294" y="693230"/>
                  </a:lnTo>
                  <a:lnTo>
                    <a:pt x="403765" y="668084"/>
                  </a:lnTo>
                  <a:lnTo>
                    <a:pt x="393859" y="650558"/>
                  </a:lnTo>
                  <a:lnTo>
                    <a:pt x="398431" y="571309"/>
                  </a:lnTo>
                  <a:lnTo>
                    <a:pt x="364141" y="549212"/>
                  </a:lnTo>
                  <a:lnTo>
                    <a:pt x="327565" y="564451"/>
                  </a:lnTo>
                  <a:lnTo>
                    <a:pt x="311563" y="548450"/>
                  </a:lnTo>
                  <a:lnTo>
                    <a:pt x="311563" y="530924"/>
                  </a:lnTo>
                  <a:lnTo>
                    <a:pt x="282226" y="526923"/>
                  </a:lnTo>
                  <a:lnTo>
                    <a:pt x="282226" y="526923"/>
                  </a:lnTo>
                  <a:lnTo>
                    <a:pt x="303943" y="517208"/>
                  </a:lnTo>
                  <a:lnTo>
                    <a:pt x="305181" y="502539"/>
                  </a:lnTo>
                  <a:lnTo>
                    <a:pt x="252889" y="499682"/>
                  </a:lnTo>
                  <a:lnTo>
                    <a:pt x="243744" y="489775"/>
                  </a:lnTo>
                  <a:lnTo>
                    <a:pt x="257175" y="447580"/>
                  </a:lnTo>
                  <a:lnTo>
                    <a:pt x="241173" y="439579"/>
                  </a:lnTo>
                  <a:lnTo>
                    <a:pt x="212598" y="365855"/>
                  </a:lnTo>
                  <a:lnTo>
                    <a:pt x="178879" y="326993"/>
                  </a:lnTo>
                  <a:lnTo>
                    <a:pt x="120586" y="329851"/>
                  </a:lnTo>
                  <a:lnTo>
                    <a:pt x="48577" y="364712"/>
                  </a:lnTo>
                  <a:lnTo>
                    <a:pt x="29718" y="351568"/>
                  </a:lnTo>
                  <a:lnTo>
                    <a:pt x="2286" y="312706"/>
                  </a:lnTo>
                  <a:lnTo>
                    <a:pt x="0" y="293275"/>
                  </a:lnTo>
                  <a:lnTo>
                    <a:pt x="16193" y="236887"/>
                  </a:lnTo>
                  <a:lnTo>
                    <a:pt x="15907" y="204407"/>
                  </a:lnTo>
                  <a:lnTo>
                    <a:pt x="15907" y="204407"/>
                  </a:lnTo>
                  <a:lnTo>
                    <a:pt x="15811" y="195739"/>
                  </a:lnTo>
                  <a:lnTo>
                    <a:pt x="15811" y="195739"/>
                  </a:lnTo>
                  <a:lnTo>
                    <a:pt x="40957" y="192881"/>
                  </a:lnTo>
                  <a:lnTo>
                    <a:pt x="64961" y="207740"/>
                  </a:lnTo>
                  <a:lnTo>
                    <a:pt x="122111" y="160972"/>
                  </a:lnTo>
                  <a:lnTo>
                    <a:pt x="143256" y="117538"/>
                  </a:lnTo>
                  <a:lnTo>
                    <a:pt x="175832" y="103251"/>
                  </a:lnTo>
                  <a:lnTo>
                    <a:pt x="203835" y="114681"/>
                  </a:lnTo>
                  <a:lnTo>
                    <a:pt x="215265" y="160401"/>
                  </a:lnTo>
                  <a:lnTo>
                    <a:pt x="267271" y="161544"/>
                  </a:lnTo>
                  <a:lnTo>
                    <a:pt x="282702" y="150685"/>
                  </a:lnTo>
                  <a:lnTo>
                    <a:pt x="286702" y="134112"/>
                  </a:lnTo>
                  <a:lnTo>
                    <a:pt x="264414" y="79343"/>
                  </a:lnTo>
                  <a:lnTo>
                    <a:pt x="267843" y="63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F63AE4C-532E-9FB7-5612-74C46BEB8DBC}"/>
                </a:ext>
              </a:extLst>
            </p:cNvPr>
            <p:cNvSpPr/>
            <p:nvPr/>
          </p:nvSpPr>
          <p:spPr>
            <a:xfrm>
              <a:off x="10592752" y="4808029"/>
              <a:ext cx="702754" cy="661797"/>
            </a:xfrm>
            <a:custGeom>
              <a:avLst/>
              <a:gdLst>
                <a:gd name="connsiteX0" fmla="*/ 395859 w 702754"/>
                <a:gd name="connsiteY0" fmla="*/ 0 h 661797"/>
                <a:gd name="connsiteX1" fmla="*/ 447866 w 702754"/>
                <a:gd name="connsiteY1" fmla="*/ 20574 h 661797"/>
                <a:gd name="connsiteX2" fmla="*/ 460439 w 702754"/>
                <a:gd name="connsiteY2" fmla="*/ 40005 h 661797"/>
                <a:gd name="connsiteX3" fmla="*/ 497015 w 702754"/>
                <a:gd name="connsiteY3" fmla="*/ 19431 h 661797"/>
                <a:gd name="connsiteX4" fmla="*/ 530162 w 702754"/>
                <a:gd name="connsiteY4" fmla="*/ 21717 h 661797"/>
                <a:gd name="connsiteX5" fmla="*/ 646748 w 702754"/>
                <a:gd name="connsiteY5" fmla="*/ 67437 h 661797"/>
                <a:gd name="connsiteX6" fmla="*/ 668370 w 702754"/>
                <a:gd name="connsiteY6" fmla="*/ 84582 h 661797"/>
                <a:gd name="connsiteX7" fmla="*/ 702755 w 702754"/>
                <a:gd name="connsiteY7" fmla="*/ 165163 h 661797"/>
                <a:gd name="connsiteX8" fmla="*/ 702755 w 702754"/>
                <a:gd name="connsiteY8" fmla="*/ 165163 h 661797"/>
                <a:gd name="connsiteX9" fmla="*/ 690182 w 702754"/>
                <a:gd name="connsiteY9" fmla="*/ 197453 h 661797"/>
                <a:gd name="connsiteX10" fmla="*/ 670751 w 702754"/>
                <a:gd name="connsiteY10" fmla="*/ 203168 h 661797"/>
                <a:gd name="connsiteX11" fmla="*/ 643319 w 702754"/>
                <a:gd name="connsiteY11" fmla="*/ 199739 h 661797"/>
                <a:gd name="connsiteX12" fmla="*/ 578168 w 702754"/>
                <a:gd name="connsiteY12" fmla="*/ 165449 h 661797"/>
                <a:gd name="connsiteX13" fmla="*/ 566738 w 702754"/>
                <a:gd name="connsiteY13" fmla="*/ 175736 h 661797"/>
                <a:gd name="connsiteX14" fmla="*/ 577025 w 702754"/>
                <a:gd name="connsiteY14" fmla="*/ 212312 h 661797"/>
                <a:gd name="connsiteX15" fmla="*/ 601028 w 702754"/>
                <a:gd name="connsiteY15" fmla="*/ 222599 h 661797"/>
                <a:gd name="connsiteX16" fmla="*/ 601028 w 702754"/>
                <a:gd name="connsiteY16" fmla="*/ 310610 h 661797"/>
                <a:gd name="connsiteX17" fmla="*/ 548450 w 702754"/>
                <a:gd name="connsiteY17" fmla="*/ 312896 h 661797"/>
                <a:gd name="connsiteX18" fmla="*/ 521018 w 702754"/>
                <a:gd name="connsiteY18" fmla="*/ 328898 h 661797"/>
                <a:gd name="connsiteX19" fmla="*/ 548450 w 702754"/>
                <a:gd name="connsiteY19" fmla="*/ 400907 h 661797"/>
                <a:gd name="connsiteX20" fmla="*/ 481013 w 702754"/>
                <a:gd name="connsiteY20" fmla="*/ 466058 h 661797"/>
                <a:gd name="connsiteX21" fmla="*/ 460439 w 702754"/>
                <a:gd name="connsiteY21" fmla="*/ 499205 h 661797"/>
                <a:gd name="connsiteX22" fmla="*/ 457010 w 702754"/>
                <a:gd name="connsiteY22" fmla="*/ 535781 h 661797"/>
                <a:gd name="connsiteX23" fmla="*/ 443294 w 702754"/>
                <a:gd name="connsiteY23" fmla="*/ 556355 h 661797"/>
                <a:gd name="connsiteX24" fmla="*/ 428435 w 702754"/>
                <a:gd name="connsiteY24" fmla="*/ 619220 h 661797"/>
                <a:gd name="connsiteX25" fmla="*/ 403289 w 702754"/>
                <a:gd name="connsiteY25" fmla="*/ 612267 h 661797"/>
                <a:gd name="connsiteX26" fmla="*/ 387668 w 702754"/>
                <a:gd name="connsiteY26" fmla="*/ 617887 h 661797"/>
                <a:gd name="connsiteX27" fmla="*/ 387668 w 702754"/>
                <a:gd name="connsiteY27" fmla="*/ 617887 h 661797"/>
                <a:gd name="connsiteX28" fmla="*/ 309944 w 702754"/>
                <a:gd name="connsiteY28" fmla="*/ 547021 h 661797"/>
                <a:gd name="connsiteX29" fmla="*/ 260223 w 702754"/>
                <a:gd name="connsiteY29" fmla="*/ 524161 h 661797"/>
                <a:gd name="connsiteX30" fmla="*/ 180213 w 702754"/>
                <a:gd name="connsiteY30" fmla="*/ 560737 h 661797"/>
                <a:gd name="connsiteX31" fmla="*/ 180213 w 702754"/>
                <a:gd name="connsiteY31" fmla="*/ 585311 h 661797"/>
                <a:gd name="connsiteX32" fmla="*/ 99060 w 702754"/>
                <a:gd name="connsiteY32" fmla="*/ 661797 h 661797"/>
                <a:gd name="connsiteX33" fmla="*/ 99060 w 702754"/>
                <a:gd name="connsiteY33" fmla="*/ 661797 h 661797"/>
                <a:gd name="connsiteX34" fmla="*/ 73247 w 702754"/>
                <a:gd name="connsiteY34" fmla="*/ 597503 h 661797"/>
                <a:gd name="connsiteX35" fmla="*/ 63722 w 702754"/>
                <a:gd name="connsiteY35" fmla="*/ 539496 h 661797"/>
                <a:gd name="connsiteX36" fmla="*/ 61818 w 702754"/>
                <a:gd name="connsiteY36" fmla="*/ 463296 h 661797"/>
                <a:gd name="connsiteX37" fmla="*/ 70390 w 702754"/>
                <a:gd name="connsiteY37" fmla="*/ 437579 h 661797"/>
                <a:gd name="connsiteX38" fmla="*/ 38005 w 702754"/>
                <a:gd name="connsiteY38" fmla="*/ 361379 h 661797"/>
                <a:gd name="connsiteX39" fmla="*/ 38005 w 702754"/>
                <a:gd name="connsiteY39" fmla="*/ 361379 h 661797"/>
                <a:gd name="connsiteX40" fmla="*/ 59436 w 702754"/>
                <a:gd name="connsiteY40" fmla="*/ 279654 h 661797"/>
                <a:gd name="connsiteX41" fmla="*/ 53340 w 702754"/>
                <a:gd name="connsiteY41" fmla="*/ 262128 h 661797"/>
                <a:gd name="connsiteX42" fmla="*/ 762 w 702754"/>
                <a:gd name="connsiteY42" fmla="*/ 253746 h 661797"/>
                <a:gd name="connsiteX43" fmla="*/ 0 w 702754"/>
                <a:gd name="connsiteY43" fmla="*/ 232410 h 661797"/>
                <a:gd name="connsiteX44" fmla="*/ 16764 w 702754"/>
                <a:gd name="connsiteY44" fmla="*/ 227838 h 661797"/>
                <a:gd name="connsiteX45" fmla="*/ 44196 w 702754"/>
                <a:gd name="connsiteY45" fmla="*/ 191262 h 661797"/>
                <a:gd name="connsiteX46" fmla="*/ 63151 w 702754"/>
                <a:gd name="connsiteY46" fmla="*/ 179070 h 661797"/>
                <a:gd name="connsiteX47" fmla="*/ 92869 w 702754"/>
                <a:gd name="connsiteY47" fmla="*/ 176022 h 661797"/>
                <a:gd name="connsiteX48" fmla="*/ 105823 w 702754"/>
                <a:gd name="connsiteY48" fmla="*/ 163830 h 661797"/>
                <a:gd name="connsiteX49" fmla="*/ 159163 w 702754"/>
                <a:gd name="connsiteY49" fmla="*/ 163068 h 661797"/>
                <a:gd name="connsiteX50" fmla="*/ 221647 w 702754"/>
                <a:gd name="connsiteY50" fmla="*/ 179832 h 661797"/>
                <a:gd name="connsiteX51" fmla="*/ 239173 w 702754"/>
                <a:gd name="connsiteY51" fmla="*/ 144780 h 661797"/>
                <a:gd name="connsiteX52" fmla="*/ 252889 w 702754"/>
                <a:gd name="connsiteY52" fmla="*/ 137160 h 661797"/>
                <a:gd name="connsiteX53" fmla="*/ 295561 w 702754"/>
                <a:gd name="connsiteY53" fmla="*/ 148590 h 661797"/>
                <a:gd name="connsiteX54" fmla="*/ 351949 w 702754"/>
                <a:gd name="connsiteY54" fmla="*/ 95250 h 661797"/>
                <a:gd name="connsiteX55" fmla="*/ 350425 w 702754"/>
                <a:gd name="connsiteY55" fmla="*/ 74676 h 661797"/>
                <a:gd name="connsiteX56" fmla="*/ 372523 w 702754"/>
                <a:gd name="connsiteY56" fmla="*/ 14573 h 6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02754" h="661797">
                  <a:moveTo>
                    <a:pt x="395859" y="0"/>
                  </a:moveTo>
                  <a:lnTo>
                    <a:pt x="447866" y="20574"/>
                  </a:lnTo>
                  <a:lnTo>
                    <a:pt x="460439" y="40005"/>
                  </a:lnTo>
                  <a:lnTo>
                    <a:pt x="497015" y="19431"/>
                  </a:lnTo>
                  <a:lnTo>
                    <a:pt x="530162" y="21717"/>
                  </a:lnTo>
                  <a:lnTo>
                    <a:pt x="646748" y="67437"/>
                  </a:lnTo>
                  <a:lnTo>
                    <a:pt x="668370" y="84582"/>
                  </a:lnTo>
                  <a:lnTo>
                    <a:pt x="702755" y="165163"/>
                  </a:lnTo>
                  <a:lnTo>
                    <a:pt x="702755" y="165163"/>
                  </a:lnTo>
                  <a:lnTo>
                    <a:pt x="690182" y="197453"/>
                  </a:lnTo>
                  <a:lnTo>
                    <a:pt x="670751" y="203168"/>
                  </a:lnTo>
                  <a:lnTo>
                    <a:pt x="643319" y="199739"/>
                  </a:lnTo>
                  <a:lnTo>
                    <a:pt x="578168" y="165449"/>
                  </a:lnTo>
                  <a:lnTo>
                    <a:pt x="566738" y="175736"/>
                  </a:lnTo>
                  <a:lnTo>
                    <a:pt x="577025" y="212312"/>
                  </a:lnTo>
                  <a:lnTo>
                    <a:pt x="601028" y="222599"/>
                  </a:lnTo>
                  <a:lnTo>
                    <a:pt x="601028" y="310610"/>
                  </a:lnTo>
                  <a:lnTo>
                    <a:pt x="548450" y="312896"/>
                  </a:lnTo>
                  <a:lnTo>
                    <a:pt x="521018" y="328898"/>
                  </a:lnTo>
                  <a:lnTo>
                    <a:pt x="548450" y="400907"/>
                  </a:lnTo>
                  <a:lnTo>
                    <a:pt x="481013" y="466058"/>
                  </a:lnTo>
                  <a:lnTo>
                    <a:pt x="460439" y="499205"/>
                  </a:lnTo>
                  <a:lnTo>
                    <a:pt x="457010" y="535781"/>
                  </a:lnTo>
                  <a:lnTo>
                    <a:pt x="443294" y="556355"/>
                  </a:lnTo>
                  <a:lnTo>
                    <a:pt x="428435" y="619220"/>
                  </a:lnTo>
                  <a:lnTo>
                    <a:pt x="403289" y="612267"/>
                  </a:lnTo>
                  <a:lnTo>
                    <a:pt x="387668" y="617887"/>
                  </a:lnTo>
                  <a:lnTo>
                    <a:pt x="387668" y="617887"/>
                  </a:lnTo>
                  <a:lnTo>
                    <a:pt x="309944" y="547021"/>
                  </a:lnTo>
                  <a:lnTo>
                    <a:pt x="260223" y="524161"/>
                  </a:lnTo>
                  <a:lnTo>
                    <a:pt x="180213" y="560737"/>
                  </a:lnTo>
                  <a:lnTo>
                    <a:pt x="180213" y="585311"/>
                  </a:lnTo>
                  <a:lnTo>
                    <a:pt x="99060" y="661797"/>
                  </a:lnTo>
                  <a:lnTo>
                    <a:pt x="99060" y="661797"/>
                  </a:lnTo>
                  <a:lnTo>
                    <a:pt x="73247" y="597503"/>
                  </a:lnTo>
                  <a:lnTo>
                    <a:pt x="63722" y="539496"/>
                  </a:lnTo>
                  <a:lnTo>
                    <a:pt x="61818" y="463296"/>
                  </a:lnTo>
                  <a:lnTo>
                    <a:pt x="70390" y="437579"/>
                  </a:lnTo>
                  <a:lnTo>
                    <a:pt x="38005" y="361379"/>
                  </a:lnTo>
                  <a:lnTo>
                    <a:pt x="38005" y="361379"/>
                  </a:lnTo>
                  <a:lnTo>
                    <a:pt x="59436" y="279654"/>
                  </a:lnTo>
                  <a:lnTo>
                    <a:pt x="53340" y="262128"/>
                  </a:lnTo>
                  <a:lnTo>
                    <a:pt x="762" y="253746"/>
                  </a:lnTo>
                  <a:lnTo>
                    <a:pt x="0" y="232410"/>
                  </a:lnTo>
                  <a:lnTo>
                    <a:pt x="16764" y="227838"/>
                  </a:lnTo>
                  <a:lnTo>
                    <a:pt x="44196" y="191262"/>
                  </a:lnTo>
                  <a:lnTo>
                    <a:pt x="63151" y="179070"/>
                  </a:lnTo>
                  <a:lnTo>
                    <a:pt x="92869" y="176022"/>
                  </a:lnTo>
                  <a:lnTo>
                    <a:pt x="105823" y="163830"/>
                  </a:lnTo>
                  <a:lnTo>
                    <a:pt x="159163" y="163068"/>
                  </a:lnTo>
                  <a:lnTo>
                    <a:pt x="221647" y="179832"/>
                  </a:lnTo>
                  <a:lnTo>
                    <a:pt x="239173" y="144780"/>
                  </a:lnTo>
                  <a:lnTo>
                    <a:pt x="252889" y="137160"/>
                  </a:lnTo>
                  <a:lnTo>
                    <a:pt x="295561" y="148590"/>
                  </a:lnTo>
                  <a:lnTo>
                    <a:pt x="351949" y="95250"/>
                  </a:lnTo>
                  <a:lnTo>
                    <a:pt x="350425" y="74676"/>
                  </a:lnTo>
                  <a:lnTo>
                    <a:pt x="372523" y="1457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669E6F9-41E1-598C-B584-2EB2757E09CE}"/>
                </a:ext>
              </a:extLst>
            </p:cNvPr>
            <p:cNvSpPr/>
            <p:nvPr/>
          </p:nvSpPr>
          <p:spPr>
            <a:xfrm>
              <a:off x="13270515" y="6952678"/>
              <a:ext cx="1298638" cy="849248"/>
            </a:xfrm>
            <a:custGeom>
              <a:avLst/>
              <a:gdLst>
                <a:gd name="connsiteX0" fmla="*/ 1298638 w 1298638"/>
                <a:gd name="connsiteY0" fmla="*/ 314039 h 849248"/>
                <a:gd name="connsiteX1" fmla="*/ 1162050 w 1298638"/>
                <a:gd name="connsiteY1" fmla="*/ 438626 h 849248"/>
                <a:gd name="connsiteX2" fmla="*/ 1162241 w 1298638"/>
                <a:gd name="connsiteY2" fmla="*/ 483108 h 849248"/>
                <a:gd name="connsiteX3" fmla="*/ 1116235 w 1298638"/>
                <a:gd name="connsiteY3" fmla="*/ 543020 h 849248"/>
                <a:gd name="connsiteX4" fmla="*/ 1140428 w 1298638"/>
                <a:gd name="connsiteY4" fmla="*/ 675037 h 849248"/>
                <a:gd name="connsiteX5" fmla="*/ 1109377 w 1298638"/>
                <a:gd name="connsiteY5" fmla="*/ 831818 h 849248"/>
                <a:gd name="connsiteX6" fmla="*/ 1095375 w 1298638"/>
                <a:gd name="connsiteY6" fmla="*/ 842677 h 849248"/>
                <a:gd name="connsiteX7" fmla="*/ 991363 w 1298638"/>
                <a:gd name="connsiteY7" fmla="*/ 849249 h 849248"/>
                <a:gd name="connsiteX8" fmla="*/ 865441 w 1298638"/>
                <a:gd name="connsiteY8" fmla="*/ 821627 h 849248"/>
                <a:gd name="connsiteX9" fmla="*/ 806768 w 1298638"/>
                <a:gd name="connsiteY9" fmla="*/ 821341 h 849248"/>
                <a:gd name="connsiteX10" fmla="*/ 719042 w 1298638"/>
                <a:gd name="connsiteY10" fmla="*/ 783527 h 849248"/>
                <a:gd name="connsiteX11" fmla="*/ 700944 w 1298638"/>
                <a:gd name="connsiteY11" fmla="*/ 764095 h 849248"/>
                <a:gd name="connsiteX12" fmla="*/ 685609 w 1298638"/>
                <a:gd name="connsiteY12" fmla="*/ 773239 h 849248"/>
                <a:gd name="connsiteX13" fmla="*/ 672465 w 1298638"/>
                <a:gd name="connsiteY13" fmla="*/ 806577 h 849248"/>
                <a:gd name="connsiteX14" fmla="*/ 624174 w 1298638"/>
                <a:gd name="connsiteY14" fmla="*/ 815340 h 849248"/>
                <a:gd name="connsiteX15" fmla="*/ 566356 w 1298638"/>
                <a:gd name="connsiteY15" fmla="*/ 846106 h 849248"/>
                <a:gd name="connsiteX16" fmla="*/ 531114 w 1298638"/>
                <a:gd name="connsiteY16" fmla="*/ 821627 h 849248"/>
                <a:gd name="connsiteX17" fmla="*/ 513779 w 1298638"/>
                <a:gd name="connsiteY17" fmla="*/ 819912 h 849248"/>
                <a:gd name="connsiteX18" fmla="*/ 506445 w 1298638"/>
                <a:gd name="connsiteY18" fmla="*/ 790575 h 849248"/>
                <a:gd name="connsiteX19" fmla="*/ 449199 w 1298638"/>
                <a:gd name="connsiteY19" fmla="*/ 732854 h 849248"/>
                <a:gd name="connsiteX20" fmla="*/ 442626 w 1298638"/>
                <a:gd name="connsiteY20" fmla="*/ 715423 h 849248"/>
                <a:gd name="connsiteX21" fmla="*/ 390334 w 1298638"/>
                <a:gd name="connsiteY21" fmla="*/ 700945 h 849248"/>
                <a:gd name="connsiteX22" fmla="*/ 375667 w 1298638"/>
                <a:gd name="connsiteY22" fmla="*/ 664178 h 849248"/>
                <a:gd name="connsiteX23" fmla="*/ 361379 w 1298638"/>
                <a:gd name="connsiteY23" fmla="*/ 657606 h 849248"/>
                <a:gd name="connsiteX24" fmla="*/ 344043 w 1298638"/>
                <a:gd name="connsiteY24" fmla="*/ 673608 h 849248"/>
                <a:gd name="connsiteX25" fmla="*/ 316040 w 1298638"/>
                <a:gd name="connsiteY25" fmla="*/ 664750 h 849248"/>
                <a:gd name="connsiteX26" fmla="*/ 283750 w 1298638"/>
                <a:gd name="connsiteY26" fmla="*/ 681514 h 849248"/>
                <a:gd name="connsiteX27" fmla="*/ 270034 w 1298638"/>
                <a:gd name="connsiteY27" fmla="*/ 730568 h 849248"/>
                <a:gd name="connsiteX28" fmla="*/ 191167 w 1298638"/>
                <a:gd name="connsiteY28" fmla="*/ 721423 h 849248"/>
                <a:gd name="connsiteX29" fmla="*/ 167450 w 1298638"/>
                <a:gd name="connsiteY29" fmla="*/ 739902 h 849248"/>
                <a:gd name="connsiteX30" fmla="*/ 138113 w 1298638"/>
                <a:gd name="connsiteY30" fmla="*/ 724567 h 849248"/>
                <a:gd name="connsiteX31" fmla="*/ 113919 w 1298638"/>
                <a:gd name="connsiteY31" fmla="*/ 752760 h 849248"/>
                <a:gd name="connsiteX32" fmla="*/ 82011 w 1298638"/>
                <a:gd name="connsiteY32" fmla="*/ 766382 h 849248"/>
                <a:gd name="connsiteX33" fmla="*/ 82011 w 1298638"/>
                <a:gd name="connsiteY33" fmla="*/ 766382 h 849248"/>
                <a:gd name="connsiteX34" fmla="*/ 83154 w 1298638"/>
                <a:gd name="connsiteY34" fmla="*/ 729710 h 849248"/>
                <a:gd name="connsiteX35" fmla="*/ 71438 w 1298638"/>
                <a:gd name="connsiteY35" fmla="*/ 723709 h 849248"/>
                <a:gd name="connsiteX36" fmla="*/ 86773 w 1298638"/>
                <a:gd name="connsiteY36" fmla="*/ 695230 h 849248"/>
                <a:gd name="connsiteX37" fmla="*/ 75915 w 1298638"/>
                <a:gd name="connsiteY37" fmla="*/ 674751 h 849248"/>
                <a:gd name="connsiteX38" fmla="*/ 87821 w 1298638"/>
                <a:gd name="connsiteY38" fmla="*/ 627126 h 849248"/>
                <a:gd name="connsiteX39" fmla="*/ 17526 w 1298638"/>
                <a:gd name="connsiteY39" fmla="*/ 631127 h 849248"/>
                <a:gd name="connsiteX40" fmla="*/ 4286 w 1298638"/>
                <a:gd name="connsiteY40" fmla="*/ 600360 h 849248"/>
                <a:gd name="connsiteX41" fmla="*/ 8573 w 1298638"/>
                <a:gd name="connsiteY41" fmla="*/ 571881 h 849248"/>
                <a:gd name="connsiteX42" fmla="*/ 0 w 1298638"/>
                <a:gd name="connsiteY42" fmla="*/ 555593 h 849248"/>
                <a:gd name="connsiteX43" fmla="*/ 4096 w 1298638"/>
                <a:gd name="connsiteY43" fmla="*/ 535019 h 849248"/>
                <a:gd name="connsiteX44" fmla="*/ 22098 w 1298638"/>
                <a:gd name="connsiteY44" fmla="*/ 514635 h 849248"/>
                <a:gd name="connsiteX45" fmla="*/ 42672 w 1298638"/>
                <a:gd name="connsiteY45" fmla="*/ 508921 h 849248"/>
                <a:gd name="connsiteX46" fmla="*/ 52959 w 1298638"/>
                <a:gd name="connsiteY46" fmla="*/ 490633 h 849248"/>
                <a:gd name="connsiteX47" fmla="*/ 48387 w 1298638"/>
                <a:gd name="connsiteY47" fmla="*/ 460915 h 849248"/>
                <a:gd name="connsiteX48" fmla="*/ 29433 w 1298638"/>
                <a:gd name="connsiteY48" fmla="*/ 463772 h 849248"/>
                <a:gd name="connsiteX49" fmla="*/ 19812 w 1298638"/>
                <a:gd name="connsiteY49" fmla="*/ 453771 h 849248"/>
                <a:gd name="connsiteX50" fmla="*/ 22098 w 1298638"/>
                <a:gd name="connsiteY50" fmla="*/ 435483 h 849248"/>
                <a:gd name="connsiteX51" fmla="*/ 67818 w 1298638"/>
                <a:gd name="connsiteY51" fmla="*/ 404908 h 849248"/>
                <a:gd name="connsiteX52" fmla="*/ 68961 w 1298638"/>
                <a:gd name="connsiteY52" fmla="*/ 383191 h 849248"/>
                <a:gd name="connsiteX53" fmla="*/ 52864 w 1298638"/>
                <a:gd name="connsiteY53" fmla="*/ 358330 h 849248"/>
                <a:gd name="connsiteX54" fmla="*/ 15812 w 1298638"/>
                <a:gd name="connsiteY54" fmla="*/ 341757 h 849248"/>
                <a:gd name="connsiteX55" fmla="*/ 24003 w 1298638"/>
                <a:gd name="connsiteY55" fmla="*/ 324326 h 849248"/>
                <a:gd name="connsiteX56" fmla="*/ 9906 w 1298638"/>
                <a:gd name="connsiteY56" fmla="*/ 276892 h 849248"/>
                <a:gd name="connsiteX57" fmla="*/ 18574 w 1298638"/>
                <a:gd name="connsiteY57" fmla="*/ 256032 h 849248"/>
                <a:gd name="connsiteX58" fmla="*/ 6668 w 1298638"/>
                <a:gd name="connsiteY58" fmla="*/ 241173 h 849248"/>
                <a:gd name="connsiteX59" fmla="*/ 25527 w 1298638"/>
                <a:gd name="connsiteY59" fmla="*/ 234601 h 849248"/>
                <a:gd name="connsiteX60" fmla="*/ 39243 w 1298638"/>
                <a:gd name="connsiteY60" fmla="*/ 244888 h 849248"/>
                <a:gd name="connsiteX61" fmla="*/ 59817 w 1298638"/>
                <a:gd name="connsiteY61" fmla="*/ 244888 h 849248"/>
                <a:gd name="connsiteX62" fmla="*/ 73533 w 1298638"/>
                <a:gd name="connsiteY62" fmla="*/ 220885 h 849248"/>
                <a:gd name="connsiteX63" fmla="*/ 73533 w 1298638"/>
                <a:gd name="connsiteY63" fmla="*/ 220885 h 849248"/>
                <a:gd name="connsiteX64" fmla="*/ 100013 w 1298638"/>
                <a:gd name="connsiteY64" fmla="*/ 228885 h 849248"/>
                <a:gd name="connsiteX65" fmla="*/ 104585 w 1298638"/>
                <a:gd name="connsiteY65" fmla="*/ 250984 h 849248"/>
                <a:gd name="connsiteX66" fmla="*/ 158687 w 1298638"/>
                <a:gd name="connsiteY66" fmla="*/ 269939 h 849248"/>
                <a:gd name="connsiteX67" fmla="*/ 196787 w 1298638"/>
                <a:gd name="connsiteY67" fmla="*/ 234220 h 849248"/>
                <a:gd name="connsiteX68" fmla="*/ 215837 w 1298638"/>
                <a:gd name="connsiteY68" fmla="*/ 231172 h 849248"/>
                <a:gd name="connsiteX69" fmla="*/ 241649 w 1298638"/>
                <a:gd name="connsiteY69" fmla="*/ 245650 h 849248"/>
                <a:gd name="connsiteX70" fmla="*/ 292703 w 1298638"/>
                <a:gd name="connsiteY70" fmla="*/ 240316 h 849248"/>
                <a:gd name="connsiteX71" fmla="*/ 324707 w 1298638"/>
                <a:gd name="connsiteY71" fmla="*/ 258604 h 849248"/>
                <a:gd name="connsiteX72" fmla="*/ 344520 w 1298638"/>
                <a:gd name="connsiteY72" fmla="*/ 250222 h 849248"/>
                <a:gd name="connsiteX73" fmla="*/ 384906 w 1298638"/>
                <a:gd name="connsiteY73" fmla="*/ 225838 h 849248"/>
                <a:gd name="connsiteX74" fmla="*/ 403956 w 1298638"/>
                <a:gd name="connsiteY74" fmla="*/ 200216 h 849248"/>
                <a:gd name="connsiteX75" fmla="*/ 419195 w 1298638"/>
                <a:gd name="connsiteY75" fmla="*/ 101918 h 849248"/>
                <a:gd name="connsiteX76" fmla="*/ 411575 w 1298638"/>
                <a:gd name="connsiteY76" fmla="*/ 75248 h 849248"/>
                <a:gd name="connsiteX77" fmla="*/ 490824 w 1298638"/>
                <a:gd name="connsiteY77" fmla="*/ 56959 h 849248"/>
                <a:gd name="connsiteX78" fmla="*/ 522827 w 1298638"/>
                <a:gd name="connsiteY78" fmla="*/ 23432 h 849248"/>
                <a:gd name="connsiteX79" fmla="*/ 529685 w 1298638"/>
                <a:gd name="connsiteY79" fmla="*/ 2095 h 849248"/>
                <a:gd name="connsiteX80" fmla="*/ 529685 w 1298638"/>
                <a:gd name="connsiteY80" fmla="*/ 2095 h 849248"/>
                <a:gd name="connsiteX81" fmla="*/ 586644 w 1298638"/>
                <a:gd name="connsiteY81" fmla="*/ 0 h 849248"/>
                <a:gd name="connsiteX82" fmla="*/ 696182 w 1298638"/>
                <a:gd name="connsiteY82" fmla="*/ 13335 h 849248"/>
                <a:gd name="connsiteX83" fmla="*/ 718090 w 1298638"/>
                <a:gd name="connsiteY83" fmla="*/ 27623 h 849248"/>
                <a:gd name="connsiteX84" fmla="*/ 722852 w 1298638"/>
                <a:gd name="connsiteY84" fmla="*/ 48577 h 849248"/>
                <a:gd name="connsiteX85" fmla="*/ 692373 w 1298638"/>
                <a:gd name="connsiteY85" fmla="*/ 100013 h 849248"/>
                <a:gd name="connsiteX86" fmla="*/ 679038 w 1298638"/>
                <a:gd name="connsiteY86" fmla="*/ 157163 h 849248"/>
                <a:gd name="connsiteX87" fmla="*/ 696182 w 1298638"/>
                <a:gd name="connsiteY87" fmla="*/ 185642 h 849248"/>
                <a:gd name="connsiteX88" fmla="*/ 719994 w 1298638"/>
                <a:gd name="connsiteY88" fmla="*/ 180023 h 849248"/>
                <a:gd name="connsiteX89" fmla="*/ 727615 w 1298638"/>
                <a:gd name="connsiteY89" fmla="*/ 159068 h 849248"/>
                <a:gd name="connsiteX90" fmla="*/ 755238 w 1298638"/>
                <a:gd name="connsiteY90" fmla="*/ 139065 h 849248"/>
                <a:gd name="connsiteX91" fmla="*/ 788575 w 1298638"/>
                <a:gd name="connsiteY91" fmla="*/ 131445 h 849248"/>
                <a:gd name="connsiteX92" fmla="*/ 865727 w 1298638"/>
                <a:gd name="connsiteY92" fmla="*/ 165735 h 849248"/>
                <a:gd name="connsiteX93" fmla="*/ 982790 w 1298638"/>
                <a:gd name="connsiteY93" fmla="*/ 257080 h 849248"/>
                <a:gd name="connsiteX94" fmla="*/ 1024700 w 1298638"/>
                <a:gd name="connsiteY94" fmla="*/ 268510 h 849248"/>
                <a:gd name="connsiteX95" fmla="*/ 1060895 w 1298638"/>
                <a:gd name="connsiteY95" fmla="*/ 291370 h 849248"/>
                <a:gd name="connsiteX96" fmla="*/ 1098995 w 1298638"/>
                <a:gd name="connsiteY96" fmla="*/ 304705 h 849248"/>
                <a:gd name="connsiteX97" fmla="*/ 1132332 w 1298638"/>
                <a:gd name="connsiteY97" fmla="*/ 304705 h 849248"/>
                <a:gd name="connsiteX98" fmla="*/ 1142809 w 1298638"/>
                <a:gd name="connsiteY98" fmla="*/ 296133 h 849248"/>
                <a:gd name="connsiteX99" fmla="*/ 1147572 w 1298638"/>
                <a:gd name="connsiteY99" fmla="*/ 256127 h 849248"/>
                <a:gd name="connsiteX100" fmla="*/ 1133284 w 1298638"/>
                <a:gd name="connsiteY100" fmla="*/ 232315 h 849248"/>
                <a:gd name="connsiteX101" fmla="*/ 1152334 w 1298638"/>
                <a:gd name="connsiteY101" fmla="*/ 210408 h 849248"/>
                <a:gd name="connsiteX102" fmla="*/ 1169480 w 1298638"/>
                <a:gd name="connsiteY102" fmla="*/ 217075 h 849248"/>
                <a:gd name="connsiteX103" fmla="*/ 1224725 w 1298638"/>
                <a:gd name="connsiteY103" fmla="*/ 277083 h 84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298638" h="849248">
                  <a:moveTo>
                    <a:pt x="1298638" y="314039"/>
                  </a:moveTo>
                  <a:lnTo>
                    <a:pt x="1162050" y="438626"/>
                  </a:lnTo>
                  <a:lnTo>
                    <a:pt x="1162241" y="483108"/>
                  </a:lnTo>
                  <a:lnTo>
                    <a:pt x="1116235" y="543020"/>
                  </a:lnTo>
                  <a:lnTo>
                    <a:pt x="1140428" y="675037"/>
                  </a:lnTo>
                  <a:lnTo>
                    <a:pt x="1109377" y="831818"/>
                  </a:lnTo>
                  <a:lnTo>
                    <a:pt x="1095375" y="842677"/>
                  </a:lnTo>
                  <a:lnTo>
                    <a:pt x="991363" y="849249"/>
                  </a:lnTo>
                  <a:lnTo>
                    <a:pt x="865441" y="821627"/>
                  </a:lnTo>
                  <a:lnTo>
                    <a:pt x="806768" y="821341"/>
                  </a:lnTo>
                  <a:lnTo>
                    <a:pt x="719042" y="783527"/>
                  </a:lnTo>
                  <a:lnTo>
                    <a:pt x="700944" y="764095"/>
                  </a:lnTo>
                  <a:lnTo>
                    <a:pt x="685609" y="773239"/>
                  </a:lnTo>
                  <a:lnTo>
                    <a:pt x="672465" y="806577"/>
                  </a:lnTo>
                  <a:lnTo>
                    <a:pt x="624174" y="815340"/>
                  </a:lnTo>
                  <a:lnTo>
                    <a:pt x="566356" y="846106"/>
                  </a:lnTo>
                  <a:lnTo>
                    <a:pt x="531114" y="821627"/>
                  </a:lnTo>
                  <a:lnTo>
                    <a:pt x="513779" y="819912"/>
                  </a:lnTo>
                  <a:lnTo>
                    <a:pt x="506445" y="790575"/>
                  </a:lnTo>
                  <a:lnTo>
                    <a:pt x="449199" y="732854"/>
                  </a:lnTo>
                  <a:lnTo>
                    <a:pt x="442626" y="715423"/>
                  </a:lnTo>
                  <a:lnTo>
                    <a:pt x="390334" y="700945"/>
                  </a:lnTo>
                  <a:lnTo>
                    <a:pt x="375667" y="664178"/>
                  </a:lnTo>
                  <a:lnTo>
                    <a:pt x="361379" y="657606"/>
                  </a:lnTo>
                  <a:lnTo>
                    <a:pt x="344043" y="673608"/>
                  </a:lnTo>
                  <a:lnTo>
                    <a:pt x="316040" y="664750"/>
                  </a:lnTo>
                  <a:lnTo>
                    <a:pt x="283750" y="681514"/>
                  </a:lnTo>
                  <a:lnTo>
                    <a:pt x="270034" y="730568"/>
                  </a:lnTo>
                  <a:lnTo>
                    <a:pt x="191167" y="721423"/>
                  </a:lnTo>
                  <a:lnTo>
                    <a:pt x="167450" y="739902"/>
                  </a:lnTo>
                  <a:lnTo>
                    <a:pt x="138113" y="724567"/>
                  </a:lnTo>
                  <a:lnTo>
                    <a:pt x="113919" y="752760"/>
                  </a:lnTo>
                  <a:lnTo>
                    <a:pt x="82011" y="766382"/>
                  </a:lnTo>
                  <a:lnTo>
                    <a:pt x="82011" y="766382"/>
                  </a:lnTo>
                  <a:lnTo>
                    <a:pt x="83154" y="729710"/>
                  </a:lnTo>
                  <a:lnTo>
                    <a:pt x="71438" y="723709"/>
                  </a:lnTo>
                  <a:lnTo>
                    <a:pt x="86773" y="695230"/>
                  </a:lnTo>
                  <a:lnTo>
                    <a:pt x="75915" y="674751"/>
                  </a:lnTo>
                  <a:lnTo>
                    <a:pt x="87821" y="627126"/>
                  </a:lnTo>
                  <a:lnTo>
                    <a:pt x="17526" y="631127"/>
                  </a:lnTo>
                  <a:lnTo>
                    <a:pt x="4286" y="600360"/>
                  </a:lnTo>
                  <a:lnTo>
                    <a:pt x="8573" y="571881"/>
                  </a:lnTo>
                  <a:lnTo>
                    <a:pt x="0" y="555593"/>
                  </a:lnTo>
                  <a:lnTo>
                    <a:pt x="4096" y="535019"/>
                  </a:lnTo>
                  <a:lnTo>
                    <a:pt x="22098" y="514635"/>
                  </a:lnTo>
                  <a:lnTo>
                    <a:pt x="42672" y="508921"/>
                  </a:lnTo>
                  <a:lnTo>
                    <a:pt x="52959" y="490633"/>
                  </a:lnTo>
                  <a:lnTo>
                    <a:pt x="48387" y="460915"/>
                  </a:lnTo>
                  <a:lnTo>
                    <a:pt x="29433" y="463772"/>
                  </a:lnTo>
                  <a:lnTo>
                    <a:pt x="19812" y="453771"/>
                  </a:lnTo>
                  <a:lnTo>
                    <a:pt x="22098" y="435483"/>
                  </a:lnTo>
                  <a:lnTo>
                    <a:pt x="67818" y="404908"/>
                  </a:lnTo>
                  <a:lnTo>
                    <a:pt x="68961" y="383191"/>
                  </a:lnTo>
                  <a:lnTo>
                    <a:pt x="52864" y="358330"/>
                  </a:lnTo>
                  <a:lnTo>
                    <a:pt x="15812" y="341757"/>
                  </a:lnTo>
                  <a:lnTo>
                    <a:pt x="24003" y="324326"/>
                  </a:lnTo>
                  <a:lnTo>
                    <a:pt x="9906" y="276892"/>
                  </a:lnTo>
                  <a:lnTo>
                    <a:pt x="18574" y="256032"/>
                  </a:lnTo>
                  <a:lnTo>
                    <a:pt x="6668" y="241173"/>
                  </a:lnTo>
                  <a:lnTo>
                    <a:pt x="25527" y="234601"/>
                  </a:lnTo>
                  <a:lnTo>
                    <a:pt x="39243" y="244888"/>
                  </a:lnTo>
                  <a:lnTo>
                    <a:pt x="59817" y="244888"/>
                  </a:lnTo>
                  <a:lnTo>
                    <a:pt x="73533" y="220885"/>
                  </a:lnTo>
                  <a:lnTo>
                    <a:pt x="73533" y="220885"/>
                  </a:lnTo>
                  <a:lnTo>
                    <a:pt x="100013" y="228885"/>
                  </a:lnTo>
                  <a:lnTo>
                    <a:pt x="104585" y="250984"/>
                  </a:lnTo>
                  <a:lnTo>
                    <a:pt x="158687" y="269939"/>
                  </a:lnTo>
                  <a:lnTo>
                    <a:pt x="196787" y="234220"/>
                  </a:lnTo>
                  <a:lnTo>
                    <a:pt x="215837" y="231172"/>
                  </a:lnTo>
                  <a:lnTo>
                    <a:pt x="241649" y="245650"/>
                  </a:lnTo>
                  <a:lnTo>
                    <a:pt x="292703" y="240316"/>
                  </a:lnTo>
                  <a:lnTo>
                    <a:pt x="324707" y="258604"/>
                  </a:lnTo>
                  <a:lnTo>
                    <a:pt x="344520" y="250222"/>
                  </a:lnTo>
                  <a:lnTo>
                    <a:pt x="384906" y="225838"/>
                  </a:lnTo>
                  <a:lnTo>
                    <a:pt x="403956" y="200216"/>
                  </a:lnTo>
                  <a:lnTo>
                    <a:pt x="419195" y="101918"/>
                  </a:lnTo>
                  <a:lnTo>
                    <a:pt x="411575" y="75248"/>
                  </a:lnTo>
                  <a:lnTo>
                    <a:pt x="490824" y="56959"/>
                  </a:lnTo>
                  <a:lnTo>
                    <a:pt x="522827" y="23432"/>
                  </a:lnTo>
                  <a:lnTo>
                    <a:pt x="529685" y="2095"/>
                  </a:lnTo>
                  <a:lnTo>
                    <a:pt x="529685" y="2095"/>
                  </a:lnTo>
                  <a:lnTo>
                    <a:pt x="586644" y="0"/>
                  </a:lnTo>
                  <a:lnTo>
                    <a:pt x="696182" y="13335"/>
                  </a:lnTo>
                  <a:lnTo>
                    <a:pt x="718090" y="27623"/>
                  </a:lnTo>
                  <a:lnTo>
                    <a:pt x="722852" y="48577"/>
                  </a:lnTo>
                  <a:lnTo>
                    <a:pt x="692373" y="100013"/>
                  </a:lnTo>
                  <a:lnTo>
                    <a:pt x="679038" y="157163"/>
                  </a:lnTo>
                  <a:lnTo>
                    <a:pt x="696182" y="185642"/>
                  </a:lnTo>
                  <a:lnTo>
                    <a:pt x="719994" y="180023"/>
                  </a:lnTo>
                  <a:lnTo>
                    <a:pt x="727615" y="159068"/>
                  </a:lnTo>
                  <a:lnTo>
                    <a:pt x="755238" y="139065"/>
                  </a:lnTo>
                  <a:lnTo>
                    <a:pt x="788575" y="131445"/>
                  </a:lnTo>
                  <a:lnTo>
                    <a:pt x="865727" y="165735"/>
                  </a:lnTo>
                  <a:lnTo>
                    <a:pt x="982790" y="257080"/>
                  </a:lnTo>
                  <a:lnTo>
                    <a:pt x="1024700" y="268510"/>
                  </a:lnTo>
                  <a:lnTo>
                    <a:pt x="1060895" y="291370"/>
                  </a:lnTo>
                  <a:lnTo>
                    <a:pt x="1098995" y="304705"/>
                  </a:lnTo>
                  <a:lnTo>
                    <a:pt x="1132332" y="304705"/>
                  </a:lnTo>
                  <a:lnTo>
                    <a:pt x="1142809" y="296133"/>
                  </a:lnTo>
                  <a:lnTo>
                    <a:pt x="1147572" y="256127"/>
                  </a:lnTo>
                  <a:lnTo>
                    <a:pt x="1133284" y="232315"/>
                  </a:lnTo>
                  <a:lnTo>
                    <a:pt x="1152334" y="210408"/>
                  </a:lnTo>
                  <a:lnTo>
                    <a:pt x="1169480" y="217075"/>
                  </a:lnTo>
                  <a:lnTo>
                    <a:pt x="1224725" y="2770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A3E878F-4B5C-B741-F632-942CBDF093D6}"/>
                </a:ext>
              </a:extLst>
            </p:cNvPr>
            <p:cNvSpPr/>
            <p:nvPr/>
          </p:nvSpPr>
          <p:spPr>
            <a:xfrm>
              <a:off x="9569957" y="3093148"/>
              <a:ext cx="525113" cy="814101"/>
            </a:xfrm>
            <a:custGeom>
              <a:avLst/>
              <a:gdLst>
                <a:gd name="connsiteX0" fmla="*/ 91440 w 525113"/>
                <a:gd name="connsiteY0" fmla="*/ 540544 h 814101"/>
                <a:gd name="connsiteX1" fmla="*/ 104204 w 525113"/>
                <a:gd name="connsiteY1" fmla="*/ 543496 h 814101"/>
                <a:gd name="connsiteX2" fmla="*/ 144971 w 525113"/>
                <a:gd name="connsiteY2" fmla="*/ 523684 h 814101"/>
                <a:gd name="connsiteX3" fmla="*/ 159068 w 525113"/>
                <a:gd name="connsiteY3" fmla="*/ 491490 h 814101"/>
                <a:gd name="connsiteX4" fmla="*/ 116300 w 525113"/>
                <a:gd name="connsiteY4" fmla="*/ 490823 h 814101"/>
                <a:gd name="connsiteX5" fmla="*/ 116300 w 525113"/>
                <a:gd name="connsiteY5" fmla="*/ 428244 h 814101"/>
                <a:gd name="connsiteX6" fmla="*/ 94965 w 525113"/>
                <a:gd name="connsiteY6" fmla="*/ 336804 h 814101"/>
                <a:gd name="connsiteX7" fmla="*/ 40863 w 525113"/>
                <a:gd name="connsiteY7" fmla="*/ 320040 h 814101"/>
                <a:gd name="connsiteX8" fmla="*/ 28670 w 525113"/>
                <a:gd name="connsiteY8" fmla="*/ 281940 h 814101"/>
                <a:gd name="connsiteX9" fmla="*/ 76677 w 525113"/>
                <a:gd name="connsiteY9" fmla="*/ 243840 h 814101"/>
                <a:gd name="connsiteX10" fmla="*/ 98775 w 525113"/>
                <a:gd name="connsiteY10" fmla="*/ 241554 h 814101"/>
                <a:gd name="connsiteX11" fmla="*/ 142970 w 525113"/>
                <a:gd name="connsiteY11" fmla="*/ 175260 h 814101"/>
                <a:gd name="connsiteX12" fmla="*/ 113252 w 525113"/>
                <a:gd name="connsiteY12" fmla="*/ 70866 h 814101"/>
                <a:gd name="connsiteX13" fmla="*/ 122397 w 525113"/>
                <a:gd name="connsiteY13" fmla="*/ 57912 h 814101"/>
                <a:gd name="connsiteX14" fmla="*/ 171165 w 525113"/>
                <a:gd name="connsiteY14" fmla="*/ 40386 h 814101"/>
                <a:gd name="connsiteX15" fmla="*/ 203931 w 525113"/>
                <a:gd name="connsiteY15" fmla="*/ 0 h 814101"/>
                <a:gd name="connsiteX16" fmla="*/ 218409 w 525113"/>
                <a:gd name="connsiteY16" fmla="*/ 0 h 814101"/>
                <a:gd name="connsiteX17" fmla="*/ 226029 w 525113"/>
                <a:gd name="connsiteY17" fmla="*/ 13716 h 814101"/>
                <a:gd name="connsiteX18" fmla="*/ 210027 w 525113"/>
                <a:gd name="connsiteY18" fmla="*/ 41910 h 814101"/>
                <a:gd name="connsiteX19" fmla="*/ 219170 w 525113"/>
                <a:gd name="connsiteY19" fmla="*/ 55626 h 814101"/>
                <a:gd name="connsiteX20" fmla="*/ 270225 w 525113"/>
                <a:gd name="connsiteY20" fmla="*/ 54102 h 814101"/>
                <a:gd name="connsiteX21" fmla="*/ 352520 w 525113"/>
                <a:gd name="connsiteY21" fmla="*/ 68580 h 814101"/>
                <a:gd name="connsiteX22" fmla="*/ 352520 w 525113"/>
                <a:gd name="connsiteY22" fmla="*/ 68580 h 814101"/>
                <a:gd name="connsiteX23" fmla="*/ 395954 w 525113"/>
                <a:gd name="connsiteY23" fmla="*/ 147066 h 814101"/>
                <a:gd name="connsiteX24" fmla="*/ 409670 w 525113"/>
                <a:gd name="connsiteY24" fmla="*/ 202692 h 814101"/>
                <a:gd name="connsiteX25" fmla="*/ 441579 w 525113"/>
                <a:gd name="connsiteY25" fmla="*/ 201739 h 814101"/>
                <a:gd name="connsiteX26" fmla="*/ 464534 w 525113"/>
                <a:gd name="connsiteY26" fmla="*/ 211550 h 814101"/>
                <a:gd name="connsiteX27" fmla="*/ 449771 w 525113"/>
                <a:gd name="connsiteY27" fmla="*/ 228124 h 814101"/>
                <a:gd name="connsiteX28" fmla="*/ 443389 w 525113"/>
                <a:gd name="connsiteY28" fmla="*/ 255937 h 814101"/>
                <a:gd name="connsiteX29" fmla="*/ 434245 w 525113"/>
                <a:gd name="connsiteY29" fmla="*/ 263652 h 814101"/>
                <a:gd name="connsiteX30" fmla="*/ 422339 w 525113"/>
                <a:gd name="connsiteY30" fmla="*/ 259842 h 814101"/>
                <a:gd name="connsiteX31" fmla="*/ 417862 w 525113"/>
                <a:gd name="connsiteY31" fmla="*/ 272510 h 814101"/>
                <a:gd name="connsiteX32" fmla="*/ 440341 w 525113"/>
                <a:gd name="connsiteY32" fmla="*/ 283845 h 814101"/>
                <a:gd name="connsiteX33" fmla="*/ 437102 w 525113"/>
                <a:gd name="connsiteY33" fmla="*/ 294132 h 814101"/>
                <a:gd name="connsiteX34" fmla="*/ 451676 w 525113"/>
                <a:gd name="connsiteY34" fmla="*/ 300990 h 814101"/>
                <a:gd name="connsiteX35" fmla="*/ 445770 w 525113"/>
                <a:gd name="connsiteY35" fmla="*/ 318135 h 814101"/>
                <a:gd name="connsiteX36" fmla="*/ 472345 w 525113"/>
                <a:gd name="connsiteY36" fmla="*/ 315754 h 814101"/>
                <a:gd name="connsiteX37" fmla="*/ 492062 w 525113"/>
                <a:gd name="connsiteY37" fmla="*/ 351568 h 814101"/>
                <a:gd name="connsiteX38" fmla="*/ 525113 w 525113"/>
                <a:gd name="connsiteY38" fmla="*/ 370237 h 814101"/>
                <a:gd name="connsiteX39" fmla="*/ 518256 w 525113"/>
                <a:gd name="connsiteY39" fmla="*/ 397764 h 814101"/>
                <a:gd name="connsiteX40" fmla="*/ 505873 w 525113"/>
                <a:gd name="connsiteY40" fmla="*/ 408432 h 814101"/>
                <a:gd name="connsiteX41" fmla="*/ 502063 w 525113"/>
                <a:gd name="connsiteY41" fmla="*/ 451866 h 814101"/>
                <a:gd name="connsiteX42" fmla="*/ 502063 w 525113"/>
                <a:gd name="connsiteY42" fmla="*/ 451866 h 814101"/>
                <a:gd name="connsiteX43" fmla="*/ 498539 w 525113"/>
                <a:gd name="connsiteY43" fmla="*/ 452723 h 814101"/>
                <a:gd name="connsiteX44" fmla="*/ 498539 w 525113"/>
                <a:gd name="connsiteY44" fmla="*/ 452723 h 814101"/>
                <a:gd name="connsiteX45" fmla="*/ 453295 w 525113"/>
                <a:gd name="connsiteY45" fmla="*/ 506540 h 814101"/>
                <a:gd name="connsiteX46" fmla="*/ 453295 w 525113"/>
                <a:gd name="connsiteY46" fmla="*/ 506540 h 814101"/>
                <a:gd name="connsiteX47" fmla="*/ 449580 w 525113"/>
                <a:gd name="connsiteY47" fmla="*/ 529018 h 814101"/>
                <a:gd name="connsiteX48" fmla="*/ 449580 w 525113"/>
                <a:gd name="connsiteY48" fmla="*/ 529018 h 814101"/>
                <a:gd name="connsiteX49" fmla="*/ 434245 w 525113"/>
                <a:gd name="connsiteY49" fmla="*/ 564642 h 814101"/>
                <a:gd name="connsiteX50" fmla="*/ 428625 w 525113"/>
                <a:gd name="connsiteY50" fmla="*/ 618934 h 814101"/>
                <a:gd name="connsiteX51" fmla="*/ 416243 w 525113"/>
                <a:gd name="connsiteY51" fmla="*/ 637984 h 814101"/>
                <a:gd name="connsiteX52" fmla="*/ 399098 w 525113"/>
                <a:gd name="connsiteY52" fmla="*/ 649415 h 814101"/>
                <a:gd name="connsiteX53" fmla="*/ 380048 w 525113"/>
                <a:gd name="connsiteY53" fmla="*/ 641794 h 814101"/>
                <a:gd name="connsiteX54" fmla="*/ 318135 w 525113"/>
                <a:gd name="connsiteY54" fmla="*/ 661797 h 814101"/>
                <a:gd name="connsiteX55" fmla="*/ 288608 w 525113"/>
                <a:gd name="connsiteY55" fmla="*/ 731329 h 814101"/>
                <a:gd name="connsiteX56" fmla="*/ 291465 w 525113"/>
                <a:gd name="connsiteY56" fmla="*/ 792290 h 814101"/>
                <a:gd name="connsiteX57" fmla="*/ 266700 w 525113"/>
                <a:gd name="connsiteY57" fmla="*/ 790289 h 814101"/>
                <a:gd name="connsiteX58" fmla="*/ 266700 w 525113"/>
                <a:gd name="connsiteY58" fmla="*/ 790289 h 814101"/>
                <a:gd name="connsiteX59" fmla="*/ 252413 w 525113"/>
                <a:gd name="connsiteY59" fmla="*/ 756094 h 814101"/>
                <a:gd name="connsiteX60" fmla="*/ 214313 w 525113"/>
                <a:gd name="connsiteY60" fmla="*/ 756094 h 814101"/>
                <a:gd name="connsiteX61" fmla="*/ 203835 w 525113"/>
                <a:gd name="connsiteY61" fmla="*/ 768477 h 814101"/>
                <a:gd name="connsiteX62" fmla="*/ 186690 w 525113"/>
                <a:gd name="connsiteY62" fmla="*/ 754190 h 814101"/>
                <a:gd name="connsiteX63" fmla="*/ 163830 w 525113"/>
                <a:gd name="connsiteY63" fmla="*/ 759904 h 814101"/>
                <a:gd name="connsiteX64" fmla="*/ 131445 w 525113"/>
                <a:gd name="connsiteY64" fmla="*/ 792290 h 814101"/>
                <a:gd name="connsiteX65" fmla="*/ 89535 w 525113"/>
                <a:gd name="connsiteY65" fmla="*/ 814102 h 814101"/>
                <a:gd name="connsiteX66" fmla="*/ 75248 w 525113"/>
                <a:gd name="connsiteY66" fmla="*/ 804577 h 814101"/>
                <a:gd name="connsiteX67" fmla="*/ 75248 w 525113"/>
                <a:gd name="connsiteY67" fmla="*/ 804577 h 814101"/>
                <a:gd name="connsiteX68" fmla="*/ 95250 w 525113"/>
                <a:gd name="connsiteY68" fmla="*/ 766477 h 814101"/>
                <a:gd name="connsiteX69" fmla="*/ 87630 w 525113"/>
                <a:gd name="connsiteY69" fmla="*/ 676084 h 814101"/>
                <a:gd name="connsiteX70" fmla="*/ 69533 w 525113"/>
                <a:gd name="connsiteY70" fmla="*/ 657987 h 814101"/>
                <a:gd name="connsiteX71" fmla="*/ 0 w 525113"/>
                <a:gd name="connsiteY71" fmla="*/ 660844 h 814101"/>
                <a:gd name="connsiteX72" fmla="*/ 0 w 525113"/>
                <a:gd name="connsiteY72" fmla="*/ 585597 h 814101"/>
                <a:gd name="connsiteX73" fmla="*/ 65723 w 525113"/>
                <a:gd name="connsiteY73" fmla="*/ 582740 h 81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25113" h="814101">
                  <a:moveTo>
                    <a:pt x="91440" y="540544"/>
                  </a:moveTo>
                  <a:lnTo>
                    <a:pt x="104204" y="543496"/>
                  </a:lnTo>
                  <a:lnTo>
                    <a:pt x="144971" y="523684"/>
                  </a:lnTo>
                  <a:lnTo>
                    <a:pt x="159068" y="491490"/>
                  </a:lnTo>
                  <a:lnTo>
                    <a:pt x="116300" y="490823"/>
                  </a:lnTo>
                  <a:lnTo>
                    <a:pt x="116300" y="428244"/>
                  </a:lnTo>
                  <a:lnTo>
                    <a:pt x="94965" y="336804"/>
                  </a:lnTo>
                  <a:lnTo>
                    <a:pt x="40863" y="320040"/>
                  </a:lnTo>
                  <a:lnTo>
                    <a:pt x="28670" y="281940"/>
                  </a:lnTo>
                  <a:lnTo>
                    <a:pt x="76677" y="243840"/>
                  </a:lnTo>
                  <a:lnTo>
                    <a:pt x="98775" y="241554"/>
                  </a:lnTo>
                  <a:lnTo>
                    <a:pt x="142970" y="175260"/>
                  </a:lnTo>
                  <a:lnTo>
                    <a:pt x="113252" y="70866"/>
                  </a:lnTo>
                  <a:lnTo>
                    <a:pt x="122397" y="57912"/>
                  </a:lnTo>
                  <a:lnTo>
                    <a:pt x="171165" y="40386"/>
                  </a:lnTo>
                  <a:lnTo>
                    <a:pt x="203931" y="0"/>
                  </a:lnTo>
                  <a:lnTo>
                    <a:pt x="218409" y="0"/>
                  </a:lnTo>
                  <a:lnTo>
                    <a:pt x="226029" y="13716"/>
                  </a:lnTo>
                  <a:lnTo>
                    <a:pt x="210027" y="41910"/>
                  </a:lnTo>
                  <a:lnTo>
                    <a:pt x="219170" y="55626"/>
                  </a:lnTo>
                  <a:lnTo>
                    <a:pt x="270225" y="54102"/>
                  </a:lnTo>
                  <a:lnTo>
                    <a:pt x="352520" y="68580"/>
                  </a:lnTo>
                  <a:lnTo>
                    <a:pt x="352520" y="68580"/>
                  </a:lnTo>
                  <a:lnTo>
                    <a:pt x="395954" y="147066"/>
                  </a:lnTo>
                  <a:lnTo>
                    <a:pt x="409670" y="202692"/>
                  </a:lnTo>
                  <a:lnTo>
                    <a:pt x="441579" y="201739"/>
                  </a:lnTo>
                  <a:lnTo>
                    <a:pt x="464534" y="211550"/>
                  </a:lnTo>
                  <a:lnTo>
                    <a:pt x="449771" y="228124"/>
                  </a:lnTo>
                  <a:lnTo>
                    <a:pt x="443389" y="255937"/>
                  </a:lnTo>
                  <a:lnTo>
                    <a:pt x="434245" y="263652"/>
                  </a:lnTo>
                  <a:lnTo>
                    <a:pt x="422339" y="259842"/>
                  </a:lnTo>
                  <a:lnTo>
                    <a:pt x="417862" y="272510"/>
                  </a:lnTo>
                  <a:lnTo>
                    <a:pt x="440341" y="283845"/>
                  </a:lnTo>
                  <a:lnTo>
                    <a:pt x="437102" y="294132"/>
                  </a:lnTo>
                  <a:lnTo>
                    <a:pt x="451676" y="300990"/>
                  </a:lnTo>
                  <a:lnTo>
                    <a:pt x="445770" y="318135"/>
                  </a:lnTo>
                  <a:lnTo>
                    <a:pt x="472345" y="315754"/>
                  </a:lnTo>
                  <a:lnTo>
                    <a:pt x="492062" y="351568"/>
                  </a:lnTo>
                  <a:lnTo>
                    <a:pt x="525113" y="370237"/>
                  </a:lnTo>
                  <a:lnTo>
                    <a:pt x="518256" y="397764"/>
                  </a:lnTo>
                  <a:lnTo>
                    <a:pt x="505873" y="408432"/>
                  </a:lnTo>
                  <a:lnTo>
                    <a:pt x="502063" y="451866"/>
                  </a:lnTo>
                  <a:lnTo>
                    <a:pt x="502063" y="451866"/>
                  </a:lnTo>
                  <a:lnTo>
                    <a:pt x="498539" y="452723"/>
                  </a:lnTo>
                  <a:lnTo>
                    <a:pt x="498539" y="452723"/>
                  </a:lnTo>
                  <a:lnTo>
                    <a:pt x="453295" y="506540"/>
                  </a:lnTo>
                  <a:lnTo>
                    <a:pt x="453295" y="506540"/>
                  </a:lnTo>
                  <a:lnTo>
                    <a:pt x="449580" y="529018"/>
                  </a:lnTo>
                  <a:lnTo>
                    <a:pt x="449580" y="529018"/>
                  </a:lnTo>
                  <a:lnTo>
                    <a:pt x="434245" y="564642"/>
                  </a:lnTo>
                  <a:lnTo>
                    <a:pt x="428625" y="618934"/>
                  </a:lnTo>
                  <a:lnTo>
                    <a:pt x="416243" y="637984"/>
                  </a:lnTo>
                  <a:lnTo>
                    <a:pt x="399098" y="649415"/>
                  </a:lnTo>
                  <a:lnTo>
                    <a:pt x="380048" y="641794"/>
                  </a:lnTo>
                  <a:lnTo>
                    <a:pt x="318135" y="661797"/>
                  </a:lnTo>
                  <a:lnTo>
                    <a:pt x="288608" y="731329"/>
                  </a:lnTo>
                  <a:lnTo>
                    <a:pt x="291465" y="792290"/>
                  </a:lnTo>
                  <a:lnTo>
                    <a:pt x="266700" y="790289"/>
                  </a:lnTo>
                  <a:lnTo>
                    <a:pt x="266700" y="790289"/>
                  </a:lnTo>
                  <a:lnTo>
                    <a:pt x="252413" y="756094"/>
                  </a:lnTo>
                  <a:lnTo>
                    <a:pt x="214313" y="756094"/>
                  </a:lnTo>
                  <a:lnTo>
                    <a:pt x="203835" y="768477"/>
                  </a:lnTo>
                  <a:lnTo>
                    <a:pt x="186690" y="754190"/>
                  </a:lnTo>
                  <a:lnTo>
                    <a:pt x="163830" y="759904"/>
                  </a:lnTo>
                  <a:lnTo>
                    <a:pt x="131445" y="792290"/>
                  </a:lnTo>
                  <a:lnTo>
                    <a:pt x="89535" y="814102"/>
                  </a:lnTo>
                  <a:lnTo>
                    <a:pt x="75248" y="804577"/>
                  </a:lnTo>
                  <a:lnTo>
                    <a:pt x="75248" y="804577"/>
                  </a:lnTo>
                  <a:lnTo>
                    <a:pt x="95250" y="766477"/>
                  </a:lnTo>
                  <a:lnTo>
                    <a:pt x="87630" y="676084"/>
                  </a:lnTo>
                  <a:lnTo>
                    <a:pt x="69533" y="657987"/>
                  </a:lnTo>
                  <a:lnTo>
                    <a:pt x="0" y="660844"/>
                  </a:lnTo>
                  <a:lnTo>
                    <a:pt x="0" y="585597"/>
                  </a:lnTo>
                  <a:lnTo>
                    <a:pt x="65723" y="5827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BE16A7E-6200-46AD-8CD0-91D819EFCB52}"/>
                </a:ext>
              </a:extLst>
            </p:cNvPr>
            <p:cNvSpPr/>
            <p:nvPr/>
          </p:nvSpPr>
          <p:spPr>
            <a:xfrm>
              <a:off x="11355609" y="5268753"/>
              <a:ext cx="1424463" cy="748284"/>
            </a:xfrm>
            <a:custGeom>
              <a:avLst/>
              <a:gdLst>
                <a:gd name="connsiteX0" fmla="*/ 566357 w 1424463"/>
                <a:gd name="connsiteY0" fmla="*/ 748284 h 748284"/>
                <a:gd name="connsiteX1" fmla="*/ 540734 w 1424463"/>
                <a:gd name="connsiteY1" fmla="*/ 711041 h 748284"/>
                <a:gd name="connsiteX2" fmla="*/ 535972 w 1424463"/>
                <a:gd name="connsiteY2" fmla="*/ 637699 h 748284"/>
                <a:gd name="connsiteX3" fmla="*/ 512159 w 1424463"/>
                <a:gd name="connsiteY3" fmla="*/ 608171 h 748284"/>
                <a:gd name="connsiteX4" fmla="*/ 434054 w 1424463"/>
                <a:gd name="connsiteY4" fmla="*/ 565404 h 748284"/>
                <a:gd name="connsiteX5" fmla="*/ 310325 w 1424463"/>
                <a:gd name="connsiteY5" fmla="*/ 533972 h 748284"/>
                <a:gd name="connsiteX6" fmla="*/ 276225 w 1424463"/>
                <a:gd name="connsiteY6" fmla="*/ 485013 h 748284"/>
                <a:gd name="connsiteX7" fmla="*/ 276225 w 1424463"/>
                <a:gd name="connsiteY7" fmla="*/ 485013 h 748284"/>
                <a:gd name="connsiteX8" fmla="*/ 276225 w 1424463"/>
                <a:gd name="connsiteY8" fmla="*/ 455486 h 748284"/>
                <a:gd name="connsiteX9" fmla="*/ 288607 w 1424463"/>
                <a:gd name="connsiteY9" fmla="*/ 443103 h 748284"/>
                <a:gd name="connsiteX10" fmla="*/ 313373 w 1424463"/>
                <a:gd name="connsiteY10" fmla="*/ 440246 h 748284"/>
                <a:gd name="connsiteX11" fmla="*/ 316230 w 1424463"/>
                <a:gd name="connsiteY11" fmla="*/ 416433 h 748284"/>
                <a:gd name="connsiteX12" fmla="*/ 294323 w 1424463"/>
                <a:gd name="connsiteY12" fmla="*/ 406908 h 748284"/>
                <a:gd name="connsiteX13" fmla="*/ 264795 w 1424463"/>
                <a:gd name="connsiteY13" fmla="*/ 411671 h 748284"/>
                <a:gd name="connsiteX14" fmla="*/ 236220 w 1424463"/>
                <a:gd name="connsiteY14" fmla="*/ 387858 h 748284"/>
                <a:gd name="connsiteX15" fmla="*/ 192405 w 1424463"/>
                <a:gd name="connsiteY15" fmla="*/ 386905 h 748284"/>
                <a:gd name="connsiteX16" fmla="*/ 155257 w 1424463"/>
                <a:gd name="connsiteY16" fmla="*/ 401955 h 748284"/>
                <a:gd name="connsiteX17" fmla="*/ 155257 w 1424463"/>
                <a:gd name="connsiteY17" fmla="*/ 401955 h 748284"/>
                <a:gd name="connsiteX18" fmla="*/ 34290 w 1424463"/>
                <a:gd name="connsiteY18" fmla="*/ 372809 h 748284"/>
                <a:gd name="connsiteX19" fmla="*/ 29527 w 1424463"/>
                <a:gd name="connsiteY19" fmla="*/ 326136 h 748284"/>
                <a:gd name="connsiteX20" fmla="*/ 0 w 1424463"/>
                <a:gd name="connsiteY20" fmla="*/ 277559 h 748284"/>
                <a:gd name="connsiteX21" fmla="*/ 952 w 1424463"/>
                <a:gd name="connsiteY21" fmla="*/ 254699 h 748284"/>
                <a:gd name="connsiteX22" fmla="*/ 34290 w 1424463"/>
                <a:gd name="connsiteY22" fmla="*/ 212788 h 748284"/>
                <a:gd name="connsiteX23" fmla="*/ 36290 w 1424463"/>
                <a:gd name="connsiteY23" fmla="*/ 146590 h 748284"/>
                <a:gd name="connsiteX24" fmla="*/ 36290 w 1424463"/>
                <a:gd name="connsiteY24" fmla="*/ 146590 h 748284"/>
                <a:gd name="connsiteX25" fmla="*/ 37433 w 1424463"/>
                <a:gd name="connsiteY25" fmla="*/ 146590 h 748284"/>
                <a:gd name="connsiteX26" fmla="*/ 37433 w 1424463"/>
                <a:gd name="connsiteY26" fmla="*/ 146590 h 748284"/>
                <a:gd name="connsiteX27" fmla="*/ 77058 w 1424463"/>
                <a:gd name="connsiteY27" fmla="*/ 166973 h 748284"/>
                <a:gd name="connsiteX28" fmla="*/ 114681 w 1424463"/>
                <a:gd name="connsiteY28" fmla="*/ 153543 h 748284"/>
                <a:gd name="connsiteX29" fmla="*/ 166688 w 1424463"/>
                <a:gd name="connsiteY29" fmla="*/ 152114 h 748284"/>
                <a:gd name="connsiteX30" fmla="*/ 177546 w 1424463"/>
                <a:gd name="connsiteY30" fmla="*/ 136398 h 748284"/>
                <a:gd name="connsiteX31" fmla="*/ 224790 w 1424463"/>
                <a:gd name="connsiteY31" fmla="*/ 125063 h 748284"/>
                <a:gd name="connsiteX32" fmla="*/ 312801 w 1424463"/>
                <a:gd name="connsiteY32" fmla="*/ 78581 h 748284"/>
                <a:gd name="connsiteX33" fmla="*/ 312801 w 1424463"/>
                <a:gd name="connsiteY33" fmla="*/ 78581 h 748284"/>
                <a:gd name="connsiteX34" fmla="*/ 361569 w 1424463"/>
                <a:gd name="connsiteY34" fmla="*/ 11621 h 748284"/>
                <a:gd name="connsiteX35" fmla="*/ 388906 w 1424463"/>
                <a:gd name="connsiteY35" fmla="*/ 0 h 748284"/>
                <a:gd name="connsiteX36" fmla="*/ 412052 w 1424463"/>
                <a:gd name="connsiteY36" fmla="*/ 67246 h 748284"/>
                <a:gd name="connsiteX37" fmla="*/ 447294 w 1424463"/>
                <a:gd name="connsiteY37" fmla="*/ 78010 h 748284"/>
                <a:gd name="connsiteX38" fmla="*/ 457581 w 1424463"/>
                <a:gd name="connsiteY38" fmla="*/ 101251 h 748284"/>
                <a:gd name="connsiteX39" fmla="*/ 452914 w 1424463"/>
                <a:gd name="connsiteY39" fmla="*/ 110204 h 748284"/>
                <a:gd name="connsiteX40" fmla="*/ 470821 w 1424463"/>
                <a:gd name="connsiteY40" fmla="*/ 131445 h 748284"/>
                <a:gd name="connsiteX41" fmla="*/ 539115 w 1424463"/>
                <a:gd name="connsiteY41" fmla="*/ 87821 h 748284"/>
                <a:gd name="connsiteX42" fmla="*/ 546925 w 1424463"/>
                <a:gd name="connsiteY42" fmla="*/ 74486 h 748284"/>
                <a:gd name="connsiteX43" fmla="*/ 640270 w 1424463"/>
                <a:gd name="connsiteY43" fmla="*/ 22670 h 748284"/>
                <a:gd name="connsiteX44" fmla="*/ 677227 w 1424463"/>
                <a:gd name="connsiteY44" fmla="*/ 67532 h 748284"/>
                <a:gd name="connsiteX45" fmla="*/ 726662 w 1424463"/>
                <a:gd name="connsiteY45" fmla="*/ 51245 h 748284"/>
                <a:gd name="connsiteX46" fmla="*/ 746665 w 1424463"/>
                <a:gd name="connsiteY46" fmla="*/ 82010 h 748284"/>
                <a:gd name="connsiteX47" fmla="*/ 739617 w 1424463"/>
                <a:gd name="connsiteY47" fmla="*/ 110204 h 748284"/>
                <a:gd name="connsiteX48" fmla="*/ 749998 w 1424463"/>
                <a:gd name="connsiteY48" fmla="*/ 146304 h 748284"/>
                <a:gd name="connsiteX49" fmla="*/ 771810 w 1424463"/>
                <a:gd name="connsiteY49" fmla="*/ 180022 h 748284"/>
                <a:gd name="connsiteX50" fmla="*/ 812482 w 1424463"/>
                <a:gd name="connsiteY50" fmla="*/ 147733 h 748284"/>
                <a:gd name="connsiteX51" fmla="*/ 825151 w 1424463"/>
                <a:gd name="connsiteY51" fmla="*/ 155353 h 748284"/>
                <a:gd name="connsiteX52" fmla="*/ 842010 w 1424463"/>
                <a:gd name="connsiteY52" fmla="*/ 132017 h 748284"/>
                <a:gd name="connsiteX53" fmla="*/ 862870 w 1424463"/>
                <a:gd name="connsiteY53" fmla="*/ 128873 h 748284"/>
                <a:gd name="connsiteX54" fmla="*/ 879157 w 1424463"/>
                <a:gd name="connsiteY54" fmla="*/ 160496 h 748284"/>
                <a:gd name="connsiteX55" fmla="*/ 871157 w 1424463"/>
                <a:gd name="connsiteY55" fmla="*/ 175355 h 748284"/>
                <a:gd name="connsiteX56" fmla="*/ 876491 w 1424463"/>
                <a:gd name="connsiteY56" fmla="*/ 228219 h 748284"/>
                <a:gd name="connsiteX57" fmla="*/ 913829 w 1424463"/>
                <a:gd name="connsiteY57" fmla="*/ 218599 h 748284"/>
                <a:gd name="connsiteX58" fmla="*/ 926020 w 1424463"/>
                <a:gd name="connsiteY58" fmla="*/ 231458 h 748284"/>
                <a:gd name="connsiteX59" fmla="*/ 1001649 w 1424463"/>
                <a:gd name="connsiteY59" fmla="*/ 159925 h 748284"/>
                <a:gd name="connsiteX60" fmla="*/ 1030795 w 1424463"/>
                <a:gd name="connsiteY60" fmla="*/ 55912 h 748284"/>
                <a:gd name="connsiteX61" fmla="*/ 1030795 w 1424463"/>
                <a:gd name="connsiteY61" fmla="*/ 55912 h 748284"/>
                <a:gd name="connsiteX62" fmla="*/ 1201960 w 1424463"/>
                <a:gd name="connsiteY62" fmla="*/ 196596 h 748284"/>
                <a:gd name="connsiteX63" fmla="*/ 1377315 w 1424463"/>
                <a:gd name="connsiteY63" fmla="*/ 197168 h 748284"/>
                <a:gd name="connsiteX64" fmla="*/ 1374267 w 1424463"/>
                <a:gd name="connsiteY64" fmla="*/ 256985 h 748284"/>
                <a:gd name="connsiteX65" fmla="*/ 1349597 w 1424463"/>
                <a:gd name="connsiteY65" fmla="*/ 296704 h 748284"/>
                <a:gd name="connsiteX66" fmla="*/ 1355217 w 1424463"/>
                <a:gd name="connsiteY66" fmla="*/ 348425 h 748284"/>
                <a:gd name="connsiteX67" fmla="*/ 1360837 w 1424463"/>
                <a:gd name="connsiteY67" fmla="*/ 353378 h 748284"/>
                <a:gd name="connsiteX68" fmla="*/ 1400366 w 1424463"/>
                <a:gd name="connsiteY68" fmla="*/ 316230 h 748284"/>
                <a:gd name="connsiteX69" fmla="*/ 1408748 w 1424463"/>
                <a:gd name="connsiteY69" fmla="*/ 342329 h 748284"/>
                <a:gd name="connsiteX70" fmla="*/ 1424464 w 1424463"/>
                <a:gd name="connsiteY70" fmla="*/ 348425 h 748284"/>
                <a:gd name="connsiteX71" fmla="*/ 1424464 w 1424463"/>
                <a:gd name="connsiteY71" fmla="*/ 363188 h 748284"/>
                <a:gd name="connsiteX72" fmla="*/ 1424464 w 1424463"/>
                <a:gd name="connsiteY72" fmla="*/ 363188 h 748284"/>
                <a:gd name="connsiteX73" fmla="*/ 1377315 w 1424463"/>
                <a:gd name="connsiteY73" fmla="*/ 480917 h 748284"/>
                <a:gd name="connsiteX74" fmla="*/ 1377982 w 1424463"/>
                <a:gd name="connsiteY74" fmla="*/ 491585 h 748284"/>
                <a:gd name="connsiteX75" fmla="*/ 1386650 w 1424463"/>
                <a:gd name="connsiteY75" fmla="*/ 491871 h 748284"/>
                <a:gd name="connsiteX76" fmla="*/ 1404842 w 1424463"/>
                <a:gd name="connsiteY76" fmla="*/ 474536 h 748284"/>
                <a:gd name="connsiteX77" fmla="*/ 1401794 w 1424463"/>
                <a:gd name="connsiteY77" fmla="*/ 514826 h 748284"/>
                <a:gd name="connsiteX78" fmla="*/ 1346835 w 1424463"/>
                <a:gd name="connsiteY78" fmla="*/ 515398 h 748284"/>
                <a:gd name="connsiteX79" fmla="*/ 1346835 w 1424463"/>
                <a:gd name="connsiteY79" fmla="*/ 515398 h 748284"/>
                <a:gd name="connsiteX80" fmla="*/ 1325404 w 1424463"/>
                <a:gd name="connsiteY80" fmla="*/ 515969 h 748284"/>
                <a:gd name="connsiteX81" fmla="*/ 1325404 w 1424463"/>
                <a:gd name="connsiteY81" fmla="*/ 515969 h 748284"/>
                <a:gd name="connsiteX82" fmla="*/ 1294924 w 1424463"/>
                <a:gd name="connsiteY82" fmla="*/ 513969 h 748284"/>
                <a:gd name="connsiteX83" fmla="*/ 1297781 w 1424463"/>
                <a:gd name="connsiteY83" fmla="*/ 491014 h 748284"/>
                <a:gd name="connsiteX84" fmla="*/ 1242536 w 1424463"/>
                <a:gd name="connsiteY84" fmla="*/ 491300 h 748284"/>
                <a:gd name="connsiteX85" fmla="*/ 1239202 w 1424463"/>
                <a:gd name="connsiteY85" fmla="*/ 474536 h 748284"/>
                <a:gd name="connsiteX86" fmla="*/ 1198340 w 1424463"/>
                <a:gd name="connsiteY86" fmla="*/ 476250 h 748284"/>
                <a:gd name="connsiteX87" fmla="*/ 1159193 w 1424463"/>
                <a:gd name="connsiteY87" fmla="*/ 501777 h 748284"/>
                <a:gd name="connsiteX88" fmla="*/ 1128903 w 1424463"/>
                <a:gd name="connsiteY88" fmla="*/ 552164 h 748284"/>
                <a:gd name="connsiteX89" fmla="*/ 1060323 w 1424463"/>
                <a:gd name="connsiteY89" fmla="*/ 584835 h 748284"/>
                <a:gd name="connsiteX90" fmla="*/ 1035748 w 1424463"/>
                <a:gd name="connsiteY90" fmla="*/ 612648 h 748284"/>
                <a:gd name="connsiteX91" fmla="*/ 1008698 w 1424463"/>
                <a:gd name="connsiteY91" fmla="*/ 621316 h 748284"/>
                <a:gd name="connsiteX92" fmla="*/ 1008983 w 1424463"/>
                <a:gd name="connsiteY92" fmla="*/ 553307 h 748284"/>
                <a:gd name="connsiteX93" fmla="*/ 925163 w 1424463"/>
                <a:gd name="connsiteY93" fmla="*/ 478917 h 748284"/>
                <a:gd name="connsiteX94" fmla="*/ 944404 w 1424463"/>
                <a:gd name="connsiteY94" fmla="*/ 464058 h 748284"/>
                <a:gd name="connsiteX95" fmla="*/ 943642 w 1424463"/>
                <a:gd name="connsiteY95" fmla="*/ 449580 h 748284"/>
                <a:gd name="connsiteX96" fmla="*/ 918496 w 1424463"/>
                <a:gd name="connsiteY96" fmla="*/ 429006 h 748284"/>
                <a:gd name="connsiteX97" fmla="*/ 852868 w 1424463"/>
                <a:gd name="connsiteY97" fmla="*/ 415385 h 748284"/>
                <a:gd name="connsiteX98" fmla="*/ 849535 w 1424463"/>
                <a:gd name="connsiteY98" fmla="*/ 451961 h 748284"/>
                <a:gd name="connsiteX99" fmla="*/ 826961 w 1424463"/>
                <a:gd name="connsiteY99" fmla="*/ 473964 h 748284"/>
                <a:gd name="connsiteX100" fmla="*/ 791718 w 1424463"/>
                <a:gd name="connsiteY100" fmla="*/ 482632 h 748284"/>
                <a:gd name="connsiteX101" fmla="*/ 779526 w 1424463"/>
                <a:gd name="connsiteY101" fmla="*/ 522637 h 748284"/>
                <a:gd name="connsiteX102" fmla="*/ 762000 w 1424463"/>
                <a:gd name="connsiteY102" fmla="*/ 532447 h 748284"/>
                <a:gd name="connsiteX103" fmla="*/ 755428 w 1424463"/>
                <a:gd name="connsiteY103" fmla="*/ 557403 h 748284"/>
                <a:gd name="connsiteX104" fmla="*/ 736092 w 1424463"/>
                <a:gd name="connsiteY104" fmla="*/ 571024 h 748284"/>
                <a:gd name="connsiteX105" fmla="*/ 735425 w 1424463"/>
                <a:gd name="connsiteY105" fmla="*/ 593598 h 748284"/>
                <a:gd name="connsiteX106" fmla="*/ 674846 w 1424463"/>
                <a:gd name="connsiteY106" fmla="*/ 682657 h 748284"/>
                <a:gd name="connsiteX107" fmla="*/ 650939 w 1424463"/>
                <a:gd name="connsiteY107" fmla="*/ 693134 h 748284"/>
                <a:gd name="connsiteX108" fmla="*/ 645986 w 1424463"/>
                <a:gd name="connsiteY108" fmla="*/ 707803 h 74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424463" h="748284">
                  <a:moveTo>
                    <a:pt x="566357" y="748284"/>
                  </a:moveTo>
                  <a:lnTo>
                    <a:pt x="540734" y="711041"/>
                  </a:lnTo>
                  <a:lnTo>
                    <a:pt x="535972" y="637699"/>
                  </a:lnTo>
                  <a:lnTo>
                    <a:pt x="512159" y="608171"/>
                  </a:lnTo>
                  <a:lnTo>
                    <a:pt x="434054" y="565404"/>
                  </a:lnTo>
                  <a:lnTo>
                    <a:pt x="310325" y="533972"/>
                  </a:lnTo>
                  <a:lnTo>
                    <a:pt x="276225" y="485013"/>
                  </a:lnTo>
                  <a:lnTo>
                    <a:pt x="276225" y="485013"/>
                  </a:lnTo>
                  <a:lnTo>
                    <a:pt x="276225" y="455486"/>
                  </a:lnTo>
                  <a:lnTo>
                    <a:pt x="288607" y="443103"/>
                  </a:lnTo>
                  <a:lnTo>
                    <a:pt x="313373" y="440246"/>
                  </a:lnTo>
                  <a:lnTo>
                    <a:pt x="316230" y="416433"/>
                  </a:lnTo>
                  <a:lnTo>
                    <a:pt x="294323" y="406908"/>
                  </a:lnTo>
                  <a:lnTo>
                    <a:pt x="264795" y="411671"/>
                  </a:lnTo>
                  <a:lnTo>
                    <a:pt x="236220" y="387858"/>
                  </a:lnTo>
                  <a:lnTo>
                    <a:pt x="192405" y="386905"/>
                  </a:lnTo>
                  <a:lnTo>
                    <a:pt x="155257" y="401955"/>
                  </a:lnTo>
                  <a:lnTo>
                    <a:pt x="155257" y="401955"/>
                  </a:lnTo>
                  <a:lnTo>
                    <a:pt x="34290" y="372809"/>
                  </a:lnTo>
                  <a:lnTo>
                    <a:pt x="29527" y="326136"/>
                  </a:lnTo>
                  <a:lnTo>
                    <a:pt x="0" y="277559"/>
                  </a:lnTo>
                  <a:lnTo>
                    <a:pt x="952" y="254699"/>
                  </a:lnTo>
                  <a:lnTo>
                    <a:pt x="34290" y="212788"/>
                  </a:lnTo>
                  <a:lnTo>
                    <a:pt x="36290" y="146590"/>
                  </a:lnTo>
                  <a:lnTo>
                    <a:pt x="36290" y="146590"/>
                  </a:lnTo>
                  <a:lnTo>
                    <a:pt x="37433" y="146590"/>
                  </a:lnTo>
                  <a:lnTo>
                    <a:pt x="37433" y="146590"/>
                  </a:lnTo>
                  <a:lnTo>
                    <a:pt x="77058" y="166973"/>
                  </a:lnTo>
                  <a:lnTo>
                    <a:pt x="114681" y="153543"/>
                  </a:lnTo>
                  <a:lnTo>
                    <a:pt x="166688" y="152114"/>
                  </a:lnTo>
                  <a:lnTo>
                    <a:pt x="177546" y="136398"/>
                  </a:lnTo>
                  <a:lnTo>
                    <a:pt x="224790" y="125063"/>
                  </a:lnTo>
                  <a:lnTo>
                    <a:pt x="312801" y="78581"/>
                  </a:lnTo>
                  <a:lnTo>
                    <a:pt x="312801" y="78581"/>
                  </a:lnTo>
                  <a:lnTo>
                    <a:pt x="361569" y="11621"/>
                  </a:lnTo>
                  <a:lnTo>
                    <a:pt x="388906" y="0"/>
                  </a:lnTo>
                  <a:lnTo>
                    <a:pt x="412052" y="67246"/>
                  </a:lnTo>
                  <a:lnTo>
                    <a:pt x="447294" y="78010"/>
                  </a:lnTo>
                  <a:lnTo>
                    <a:pt x="457581" y="101251"/>
                  </a:lnTo>
                  <a:lnTo>
                    <a:pt x="452914" y="110204"/>
                  </a:lnTo>
                  <a:lnTo>
                    <a:pt x="470821" y="131445"/>
                  </a:lnTo>
                  <a:lnTo>
                    <a:pt x="539115" y="87821"/>
                  </a:lnTo>
                  <a:lnTo>
                    <a:pt x="546925" y="74486"/>
                  </a:lnTo>
                  <a:lnTo>
                    <a:pt x="640270" y="22670"/>
                  </a:lnTo>
                  <a:lnTo>
                    <a:pt x="677227" y="67532"/>
                  </a:lnTo>
                  <a:lnTo>
                    <a:pt x="726662" y="51245"/>
                  </a:lnTo>
                  <a:lnTo>
                    <a:pt x="746665" y="82010"/>
                  </a:lnTo>
                  <a:lnTo>
                    <a:pt x="739617" y="110204"/>
                  </a:lnTo>
                  <a:lnTo>
                    <a:pt x="749998" y="146304"/>
                  </a:lnTo>
                  <a:lnTo>
                    <a:pt x="771810" y="180022"/>
                  </a:lnTo>
                  <a:lnTo>
                    <a:pt x="812482" y="147733"/>
                  </a:lnTo>
                  <a:lnTo>
                    <a:pt x="825151" y="155353"/>
                  </a:lnTo>
                  <a:lnTo>
                    <a:pt x="842010" y="132017"/>
                  </a:lnTo>
                  <a:lnTo>
                    <a:pt x="862870" y="128873"/>
                  </a:lnTo>
                  <a:lnTo>
                    <a:pt x="879157" y="160496"/>
                  </a:lnTo>
                  <a:lnTo>
                    <a:pt x="871157" y="175355"/>
                  </a:lnTo>
                  <a:lnTo>
                    <a:pt x="876491" y="228219"/>
                  </a:lnTo>
                  <a:lnTo>
                    <a:pt x="913829" y="218599"/>
                  </a:lnTo>
                  <a:lnTo>
                    <a:pt x="926020" y="231458"/>
                  </a:lnTo>
                  <a:lnTo>
                    <a:pt x="1001649" y="159925"/>
                  </a:lnTo>
                  <a:lnTo>
                    <a:pt x="1030795" y="55912"/>
                  </a:lnTo>
                  <a:lnTo>
                    <a:pt x="1030795" y="55912"/>
                  </a:lnTo>
                  <a:lnTo>
                    <a:pt x="1201960" y="196596"/>
                  </a:lnTo>
                  <a:lnTo>
                    <a:pt x="1377315" y="197168"/>
                  </a:lnTo>
                  <a:lnTo>
                    <a:pt x="1374267" y="256985"/>
                  </a:lnTo>
                  <a:lnTo>
                    <a:pt x="1349597" y="296704"/>
                  </a:lnTo>
                  <a:lnTo>
                    <a:pt x="1355217" y="348425"/>
                  </a:lnTo>
                  <a:lnTo>
                    <a:pt x="1360837" y="353378"/>
                  </a:lnTo>
                  <a:lnTo>
                    <a:pt x="1400366" y="316230"/>
                  </a:lnTo>
                  <a:lnTo>
                    <a:pt x="1408748" y="342329"/>
                  </a:lnTo>
                  <a:lnTo>
                    <a:pt x="1424464" y="348425"/>
                  </a:lnTo>
                  <a:lnTo>
                    <a:pt x="1424464" y="363188"/>
                  </a:lnTo>
                  <a:lnTo>
                    <a:pt x="1424464" y="363188"/>
                  </a:lnTo>
                  <a:lnTo>
                    <a:pt x="1377315" y="480917"/>
                  </a:lnTo>
                  <a:lnTo>
                    <a:pt x="1377982" y="491585"/>
                  </a:lnTo>
                  <a:lnTo>
                    <a:pt x="1386650" y="491871"/>
                  </a:lnTo>
                  <a:lnTo>
                    <a:pt x="1404842" y="474536"/>
                  </a:lnTo>
                  <a:lnTo>
                    <a:pt x="1401794" y="514826"/>
                  </a:lnTo>
                  <a:lnTo>
                    <a:pt x="1346835" y="515398"/>
                  </a:lnTo>
                  <a:lnTo>
                    <a:pt x="1346835" y="515398"/>
                  </a:lnTo>
                  <a:lnTo>
                    <a:pt x="1325404" y="515969"/>
                  </a:lnTo>
                  <a:lnTo>
                    <a:pt x="1325404" y="515969"/>
                  </a:lnTo>
                  <a:lnTo>
                    <a:pt x="1294924" y="513969"/>
                  </a:lnTo>
                  <a:lnTo>
                    <a:pt x="1297781" y="491014"/>
                  </a:lnTo>
                  <a:lnTo>
                    <a:pt x="1242536" y="491300"/>
                  </a:lnTo>
                  <a:lnTo>
                    <a:pt x="1239202" y="474536"/>
                  </a:lnTo>
                  <a:lnTo>
                    <a:pt x="1198340" y="476250"/>
                  </a:lnTo>
                  <a:lnTo>
                    <a:pt x="1159193" y="501777"/>
                  </a:lnTo>
                  <a:lnTo>
                    <a:pt x="1128903" y="552164"/>
                  </a:lnTo>
                  <a:lnTo>
                    <a:pt x="1060323" y="584835"/>
                  </a:lnTo>
                  <a:lnTo>
                    <a:pt x="1035748" y="612648"/>
                  </a:lnTo>
                  <a:lnTo>
                    <a:pt x="1008698" y="621316"/>
                  </a:lnTo>
                  <a:lnTo>
                    <a:pt x="1008983" y="553307"/>
                  </a:lnTo>
                  <a:lnTo>
                    <a:pt x="925163" y="478917"/>
                  </a:lnTo>
                  <a:lnTo>
                    <a:pt x="944404" y="464058"/>
                  </a:lnTo>
                  <a:lnTo>
                    <a:pt x="943642" y="449580"/>
                  </a:lnTo>
                  <a:lnTo>
                    <a:pt x="918496" y="429006"/>
                  </a:lnTo>
                  <a:lnTo>
                    <a:pt x="852868" y="415385"/>
                  </a:lnTo>
                  <a:lnTo>
                    <a:pt x="849535" y="451961"/>
                  </a:lnTo>
                  <a:lnTo>
                    <a:pt x="826961" y="473964"/>
                  </a:lnTo>
                  <a:lnTo>
                    <a:pt x="791718" y="482632"/>
                  </a:lnTo>
                  <a:lnTo>
                    <a:pt x="779526" y="522637"/>
                  </a:lnTo>
                  <a:lnTo>
                    <a:pt x="762000" y="532447"/>
                  </a:lnTo>
                  <a:lnTo>
                    <a:pt x="755428" y="557403"/>
                  </a:lnTo>
                  <a:lnTo>
                    <a:pt x="736092" y="571024"/>
                  </a:lnTo>
                  <a:lnTo>
                    <a:pt x="735425" y="593598"/>
                  </a:lnTo>
                  <a:lnTo>
                    <a:pt x="674846" y="682657"/>
                  </a:lnTo>
                  <a:lnTo>
                    <a:pt x="650939" y="693134"/>
                  </a:lnTo>
                  <a:lnTo>
                    <a:pt x="645986" y="70780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26479AC-92BA-F412-79B3-5678A25306FA}"/>
                </a:ext>
              </a:extLst>
            </p:cNvPr>
            <p:cNvSpPr/>
            <p:nvPr/>
          </p:nvSpPr>
          <p:spPr>
            <a:xfrm>
              <a:off x="4525994" y="3733228"/>
              <a:ext cx="1648110" cy="1465897"/>
            </a:xfrm>
            <a:custGeom>
              <a:avLst/>
              <a:gdLst>
                <a:gd name="connsiteX0" fmla="*/ 1111949 w 1648110"/>
                <a:gd name="connsiteY0" fmla="*/ 1146334 h 1465897"/>
                <a:gd name="connsiteX1" fmla="*/ 1067657 w 1648110"/>
                <a:gd name="connsiteY1" fmla="*/ 1106329 h 1465897"/>
                <a:gd name="connsiteX2" fmla="*/ 1020413 w 1648110"/>
                <a:gd name="connsiteY2" fmla="*/ 1117759 h 1465897"/>
                <a:gd name="connsiteX3" fmla="*/ 999839 w 1648110"/>
                <a:gd name="connsiteY3" fmla="*/ 1100233 h 1465897"/>
                <a:gd name="connsiteX4" fmla="*/ 989933 w 1648110"/>
                <a:gd name="connsiteY4" fmla="*/ 1058323 h 1465897"/>
                <a:gd name="connsiteX5" fmla="*/ 914495 w 1648110"/>
                <a:gd name="connsiteY5" fmla="*/ 1051465 h 1465897"/>
                <a:gd name="connsiteX6" fmla="*/ 909923 w 1648110"/>
                <a:gd name="connsiteY6" fmla="*/ 1073563 h 1465897"/>
                <a:gd name="connsiteX7" fmla="*/ 895445 w 1648110"/>
                <a:gd name="connsiteY7" fmla="*/ 1078135 h 1465897"/>
                <a:gd name="connsiteX8" fmla="*/ 850487 w 1648110"/>
                <a:gd name="connsiteY8" fmla="*/ 1050703 h 1465897"/>
                <a:gd name="connsiteX9" fmla="*/ 826103 w 1648110"/>
                <a:gd name="connsiteY9" fmla="*/ 1059847 h 1465897"/>
                <a:gd name="connsiteX10" fmla="*/ 816959 w 1648110"/>
                <a:gd name="connsiteY10" fmla="*/ 1080421 h 1465897"/>
                <a:gd name="connsiteX11" fmla="*/ 772763 w 1648110"/>
                <a:gd name="connsiteY11" fmla="*/ 1105567 h 1465897"/>
                <a:gd name="connsiteX12" fmla="*/ 743807 w 1648110"/>
                <a:gd name="connsiteY12" fmla="*/ 1171099 h 1465897"/>
                <a:gd name="connsiteX13" fmla="*/ 791051 w 1648110"/>
                <a:gd name="connsiteY13" fmla="*/ 1339787 h 1465897"/>
                <a:gd name="connsiteX14" fmla="*/ 788003 w 1648110"/>
                <a:gd name="connsiteY14" fmla="*/ 1361885 h 1465897"/>
                <a:gd name="connsiteX15" fmla="*/ 762857 w 1648110"/>
                <a:gd name="connsiteY15" fmla="*/ 1383221 h 1465897"/>
                <a:gd name="connsiteX16" fmla="*/ 709517 w 1648110"/>
                <a:gd name="connsiteY16" fmla="*/ 1361123 h 1465897"/>
                <a:gd name="connsiteX17" fmla="*/ 662369 w 1648110"/>
                <a:gd name="connsiteY17" fmla="*/ 1375600 h 1465897"/>
                <a:gd name="connsiteX18" fmla="*/ 634175 w 1648110"/>
                <a:gd name="connsiteY18" fmla="*/ 1411414 h 1465897"/>
                <a:gd name="connsiteX19" fmla="*/ 603599 w 1648110"/>
                <a:gd name="connsiteY19" fmla="*/ 1408366 h 1465897"/>
                <a:gd name="connsiteX20" fmla="*/ 582359 w 1648110"/>
                <a:gd name="connsiteY20" fmla="*/ 1422082 h 1465897"/>
                <a:gd name="connsiteX21" fmla="*/ 577025 w 1648110"/>
                <a:gd name="connsiteY21" fmla="*/ 1460945 h 1465897"/>
                <a:gd name="connsiteX22" fmla="*/ 565976 w 1648110"/>
                <a:gd name="connsiteY22" fmla="*/ 1465898 h 1465897"/>
                <a:gd name="connsiteX23" fmla="*/ 565976 w 1648110"/>
                <a:gd name="connsiteY23" fmla="*/ 1465898 h 1465897"/>
                <a:gd name="connsiteX24" fmla="*/ 526637 w 1648110"/>
                <a:gd name="connsiteY24" fmla="*/ 1464183 h 1465897"/>
                <a:gd name="connsiteX25" fmla="*/ 518160 w 1648110"/>
                <a:gd name="connsiteY25" fmla="*/ 1447610 h 1465897"/>
                <a:gd name="connsiteX26" fmla="*/ 459867 w 1648110"/>
                <a:gd name="connsiteY26" fmla="*/ 1419892 h 1465897"/>
                <a:gd name="connsiteX27" fmla="*/ 485680 w 1648110"/>
                <a:gd name="connsiteY27" fmla="*/ 1399508 h 1465897"/>
                <a:gd name="connsiteX28" fmla="*/ 487871 w 1648110"/>
                <a:gd name="connsiteY28" fmla="*/ 1341787 h 1465897"/>
                <a:gd name="connsiteX29" fmla="*/ 457581 w 1648110"/>
                <a:gd name="connsiteY29" fmla="*/ 1335119 h 1465897"/>
                <a:gd name="connsiteX30" fmla="*/ 469297 w 1648110"/>
                <a:gd name="connsiteY30" fmla="*/ 1323404 h 1465897"/>
                <a:gd name="connsiteX31" fmla="*/ 467201 w 1648110"/>
                <a:gd name="connsiteY31" fmla="*/ 1298067 h 1465897"/>
                <a:gd name="connsiteX32" fmla="*/ 438245 w 1648110"/>
                <a:gd name="connsiteY32" fmla="*/ 1237107 h 1465897"/>
                <a:gd name="connsiteX33" fmla="*/ 402622 w 1648110"/>
                <a:gd name="connsiteY33" fmla="*/ 1219581 h 1465897"/>
                <a:gd name="connsiteX34" fmla="*/ 352616 w 1648110"/>
                <a:gd name="connsiteY34" fmla="*/ 1166146 h 1465897"/>
                <a:gd name="connsiteX35" fmla="*/ 291275 w 1648110"/>
                <a:gd name="connsiteY35" fmla="*/ 1154430 h 1465897"/>
                <a:gd name="connsiteX36" fmla="*/ 272796 w 1648110"/>
                <a:gd name="connsiteY36" fmla="*/ 1161479 h 1465897"/>
                <a:gd name="connsiteX37" fmla="*/ 253937 w 1648110"/>
                <a:gd name="connsiteY37" fmla="*/ 1135475 h 1465897"/>
                <a:gd name="connsiteX38" fmla="*/ 252031 w 1648110"/>
                <a:gd name="connsiteY38" fmla="*/ 1109472 h 1465897"/>
                <a:gd name="connsiteX39" fmla="*/ 233363 w 1648110"/>
                <a:gd name="connsiteY39" fmla="*/ 1102805 h 1465897"/>
                <a:gd name="connsiteX40" fmla="*/ 213836 w 1648110"/>
                <a:gd name="connsiteY40" fmla="*/ 1068896 h 1465897"/>
                <a:gd name="connsiteX41" fmla="*/ 214979 w 1648110"/>
                <a:gd name="connsiteY41" fmla="*/ 1033177 h 1465897"/>
                <a:gd name="connsiteX42" fmla="*/ 196882 w 1648110"/>
                <a:gd name="connsiteY42" fmla="*/ 1009174 h 1465897"/>
                <a:gd name="connsiteX43" fmla="*/ 143637 w 1648110"/>
                <a:gd name="connsiteY43" fmla="*/ 1020318 h 1465897"/>
                <a:gd name="connsiteX44" fmla="*/ 86868 w 1648110"/>
                <a:gd name="connsiteY44" fmla="*/ 1008888 h 1465897"/>
                <a:gd name="connsiteX45" fmla="*/ 65437 w 1648110"/>
                <a:gd name="connsiteY45" fmla="*/ 1018889 h 1465897"/>
                <a:gd name="connsiteX46" fmla="*/ 47625 w 1648110"/>
                <a:gd name="connsiteY46" fmla="*/ 983456 h 1465897"/>
                <a:gd name="connsiteX47" fmla="*/ 58198 w 1648110"/>
                <a:gd name="connsiteY47" fmla="*/ 946023 h 1465897"/>
                <a:gd name="connsiteX48" fmla="*/ 29337 w 1648110"/>
                <a:gd name="connsiteY48" fmla="*/ 934307 h 1465897"/>
                <a:gd name="connsiteX49" fmla="*/ 0 w 1648110"/>
                <a:gd name="connsiteY49" fmla="*/ 901541 h 1465897"/>
                <a:gd name="connsiteX50" fmla="*/ 0 w 1648110"/>
                <a:gd name="connsiteY50" fmla="*/ 901541 h 1465897"/>
                <a:gd name="connsiteX51" fmla="*/ 0 w 1648110"/>
                <a:gd name="connsiteY51" fmla="*/ 901541 h 1465897"/>
                <a:gd name="connsiteX52" fmla="*/ 0 w 1648110"/>
                <a:gd name="connsiteY52" fmla="*/ 901541 h 1465897"/>
                <a:gd name="connsiteX53" fmla="*/ 10287 w 1648110"/>
                <a:gd name="connsiteY53" fmla="*/ 888682 h 1465897"/>
                <a:gd name="connsiteX54" fmla="*/ 4858 w 1648110"/>
                <a:gd name="connsiteY54" fmla="*/ 869347 h 1465897"/>
                <a:gd name="connsiteX55" fmla="*/ 30194 w 1648110"/>
                <a:gd name="connsiteY55" fmla="*/ 826865 h 1465897"/>
                <a:gd name="connsiteX56" fmla="*/ 30194 w 1648110"/>
                <a:gd name="connsiteY56" fmla="*/ 826865 h 1465897"/>
                <a:gd name="connsiteX57" fmla="*/ 56007 w 1648110"/>
                <a:gd name="connsiteY57" fmla="*/ 828389 h 1465897"/>
                <a:gd name="connsiteX58" fmla="*/ 85535 w 1648110"/>
                <a:gd name="connsiteY58" fmla="*/ 854107 h 1465897"/>
                <a:gd name="connsiteX59" fmla="*/ 117920 w 1648110"/>
                <a:gd name="connsiteY59" fmla="*/ 857917 h 1465897"/>
                <a:gd name="connsiteX60" fmla="*/ 160782 w 1648110"/>
                <a:gd name="connsiteY60" fmla="*/ 775049 h 1465897"/>
                <a:gd name="connsiteX61" fmla="*/ 208407 w 1648110"/>
                <a:gd name="connsiteY61" fmla="*/ 775049 h 1465897"/>
                <a:gd name="connsiteX62" fmla="*/ 209360 w 1648110"/>
                <a:gd name="connsiteY62" fmla="*/ 790289 h 1465897"/>
                <a:gd name="connsiteX63" fmla="*/ 251270 w 1648110"/>
                <a:gd name="connsiteY63" fmla="*/ 790289 h 1465897"/>
                <a:gd name="connsiteX64" fmla="*/ 250317 w 1648110"/>
                <a:gd name="connsiteY64" fmla="*/ 773144 h 1465897"/>
                <a:gd name="connsiteX65" fmla="*/ 268415 w 1648110"/>
                <a:gd name="connsiteY65" fmla="*/ 751237 h 1465897"/>
                <a:gd name="connsiteX66" fmla="*/ 291275 w 1648110"/>
                <a:gd name="connsiteY66" fmla="*/ 748379 h 1465897"/>
                <a:gd name="connsiteX67" fmla="*/ 310325 w 1648110"/>
                <a:gd name="connsiteY67" fmla="*/ 721709 h 1465897"/>
                <a:gd name="connsiteX68" fmla="*/ 343662 w 1648110"/>
                <a:gd name="connsiteY68" fmla="*/ 725519 h 1465897"/>
                <a:gd name="connsiteX69" fmla="*/ 359759 w 1648110"/>
                <a:gd name="connsiteY69" fmla="*/ 710279 h 1465897"/>
                <a:gd name="connsiteX70" fmla="*/ 367379 w 1648110"/>
                <a:gd name="connsiteY70" fmla="*/ 686467 h 1465897"/>
                <a:gd name="connsiteX71" fmla="*/ 345567 w 1648110"/>
                <a:gd name="connsiteY71" fmla="*/ 628364 h 1465897"/>
                <a:gd name="connsiteX72" fmla="*/ 331280 w 1648110"/>
                <a:gd name="connsiteY72" fmla="*/ 615029 h 1465897"/>
                <a:gd name="connsiteX73" fmla="*/ 341757 w 1648110"/>
                <a:gd name="connsiteY73" fmla="*/ 590264 h 1465897"/>
                <a:gd name="connsiteX74" fmla="*/ 332232 w 1648110"/>
                <a:gd name="connsiteY74" fmla="*/ 571214 h 1465897"/>
                <a:gd name="connsiteX75" fmla="*/ 280797 w 1648110"/>
                <a:gd name="connsiteY75" fmla="*/ 527399 h 1465897"/>
                <a:gd name="connsiteX76" fmla="*/ 237935 w 1648110"/>
                <a:gd name="connsiteY76" fmla="*/ 472154 h 1465897"/>
                <a:gd name="connsiteX77" fmla="*/ 235077 w 1648110"/>
                <a:gd name="connsiteY77" fmla="*/ 449294 h 1465897"/>
                <a:gd name="connsiteX78" fmla="*/ 250317 w 1648110"/>
                <a:gd name="connsiteY78" fmla="*/ 439769 h 1465897"/>
                <a:gd name="connsiteX79" fmla="*/ 243650 w 1648110"/>
                <a:gd name="connsiteY79" fmla="*/ 407575 h 1465897"/>
                <a:gd name="connsiteX80" fmla="*/ 202692 w 1648110"/>
                <a:gd name="connsiteY80" fmla="*/ 401860 h 1465897"/>
                <a:gd name="connsiteX81" fmla="*/ 171260 w 1648110"/>
                <a:gd name="connsiteY81" fmla="*/ 364807 h 1465897"/>
                <a:gd name="connsiteX82" fmla="*/ 152210 w 1648110"/>
                <a:gd name="connsiteY82" fmla="*/ 364807 h 1465897"/>
                <a:gd name="connsiteX83" fmla="*/ 115729 w 1648110"/>
                <a:gd name="connsiteY83" fmla="*/ 329184 h 1465897"/>
                <a:gd name="connsiteX84" fmla="*/ 115729 w 1648110"/>
                <a:gd name="connsiteY84" fmla="*/ 329184 h 1465897"/>
                <a:gd name="connsiteX85" fmla="*/ 156972 w 1648110"/>
                <a:gd name="connsiteY85" fmla="*/ 287369 h 1465897"/>
                <a:gd name="connsiteX86" fmla="*/ 193643 w 1648110"/>
                <a:gd name="connsiteY86" fmla="*/ 298895 h 1465897"/>
                <a:gd name="connsiteX87" fmla="*/ 211741 w 1648110"/>
                <a:gd name="connsiteY87" fmla="*/ 271844 h 1465897"/>
                <a:gd name="connsiteX88" fmla="*/ 241078 w 1648110"/>
                <a:gd name="connsiteY88" fmla="*/ 253270 h 1465897"/>
                <a:gd name="connsiteX89" fmla="*/ 236601 w 1648110"/>
                <a:gd name="connsiteY89" fmla="*/ 239363 h 1465897"/>
                <a:gd name="connsiteX90" fmla="*/ 252984 w 1648110"/>
                <a:gd name="connsiteY90" fmla="*/ 234410 h 1465897"/>
                <a:gd name="connsiteX91" fmla="*/ 251460 w 1648110"/>
                <a:gd name="connsiteY91" fmla="*/ 221456 h 1465897"/>
                <a:gd name="connsiteX92" fmla="*/ 275177 w 1648110"/>
                <a:gd name="connsiteY92" fmla="*/ 199358 h 1465897"/>
                <a:gd name="connsiteX93" fmla="*/ 286131 w 1648110"/>
                <a:gd name="connsiteY93" fmla="*/ 207264 h 1465897"/>
                <a:gd name="connsiteX94" fmla="*/ 298990 w 1648110"/>
                <a:gd name="connsiteY94" fmla="*/ 203168 h 1465897"/>
                <a:gd name="connsiteX95" fmla="*/ 297656 w 1648110"/>
                <a:gd name="connsiteY95" fmla="*/ 223456 h 1465897"/>
                <a:gd name="connsiteX96" fmla="*/ 321374 w 1648110"/>
                <a:gd name="connsiteY96" fmla="*/ 217361 h 1465897"/>
                <a:gd name="connsiteX97" fmla="*/ 348615 w 1648110"/>
                <a:gd name="connsiteY97" fmla="*/ 229933 h 1465897"/>
                <a:gd name="connsiteX98" fmla="*/ 368141 w 1648110"/>
                <a:gd name="connsiteY98" fmla="*/ 186976 h 1465897"/>
                <a:gd name="connsiteX99" fmla="*/ 443008 w 1648110"/>
                <a:gd name="connsiteY99" fmla="*/ 239363 h 1465897"/>
                <a:gd name="connsiteX100" fmla="*/ 472059 w 1648110"/>
                <a:gd name="connsiteY100" fmla="*/ 244983 h 1465897"/>
                <a:gd name="connsiteX101" fmla="*/ 502444 w 1648110"/>
                <a:gd name="connsiteY101" fmla="*/ 234982 h 1465897"/>
                <a:gd name="connsiteX102" fmla="*/ 503777 w 1648110"/>
                <a:gd name="connsiteY102" fmla="*/ 266224 h 1465897"/>
                <a:gd name="connsiteX103" fmla="*/ 515112 w 1648110"/>
                <a:gd name="connsiteY103" fmla="*/ 269462 h 1465897"/>
                <a:gd name="connsiteX104" fmla="*/ 493395 w 1648110"/>
                <a:gd name="connsiteY104" fmla="*/ 277368 h 1465897"/>
                <a:gd name="connsiteX105" fmla="*/ 489966 w 1648110"/>
                <a:gd name="connsiteY105" fmla="*/ 290894 h 1465897"/>
                <a:gd name="connsiteX106" fmla="*/ 509492 w 1648110"/>
                <a:gd name="connsiteY106" fmla="*/ 317754 h 1465897"/>
                <a:gd name="connsiteX107" fmla="*/ 526637 w 1648110"/>
                <a:gd name="connsiteY107" fmla="*/ 306514 h 1465897"/>
                <a:gd name="connsiteX108" fmla="*/ 523684 w 1648110"/>
                <a:gd name="connsiteY108" fmla="*/ 294799 h 1465897"/>
                <a:gd name="connsiteX109" fmla="*/ 543020 w 1648110"/>
                <a:gd name="connsiteY109" fmla="*/ 314515 h 1465897"/>
                <a:gd name="connsiteX110" fmla="*/ 562261 w 1648110"/>
                <a:gd name="connsiteY110" fmla="*/ 315658 h 1465897"/>
                <a:gd name="connsiteX111" fmla="*/ 575215 w 1648110"/>
                <a:gd name="connsiteY111" fmla="*/ 271463 h 1465897"/>
                <a:gd name="connsiteX112" fmla="*/ 593026 w 1648110"/>
                <a:gd name="connsiteY112" fmla="*/ 246793 h 1465897"/>
                <a:gd name="connsiteX113" fmla="*/ 649319 w 1648110"/>
                <a:gd name="connsiteY113" fmla="*/ 260604 h 1465897"/>
                <a:gd name="connsiteX114" fmla="*/ 670084 w 1648110"/>
                <a:gd name="connsiteY114" fmla="*/ 289465 h 1465897"/>
                <a:gd name="connsiteX115" fmla="*/ 678656 w 1648110"/>
                <a:gd name="connsiteY115" fmla="*/ 285655 h 1465897"/>
                <a:gd name="connsiteX116" fmla="*/ 674656 w 1648110"/>
                <a:gd name="connsiteY116" fmla="*/ 272701 h 1465897"/>
                <a:gd name="connsiteX117" fmla="*/ 682180 w 1648110"/>
                <a:gd name="connsiteY117" fmla="*/ 264986 h 1465897"/>
                <a:gd name="connsiteX118" fmla="*/ 689229 w 1648110"/>
                <a:gd name="connsiteY118" fmla="*/ 272987 h 1465897"/>
                <a:gd name="connsiteX119" fmla="*/ 703326 w 1648110"/>
                <a:gd name="connsiteY119" fmla="*/ 259461 h 1465897"/>
                <a:gd name="connsiteX120" fmla="*/ 742093 w 1648110"/>
                <a:gd name="connsiteY120" fmla="*/ 261175 h 1465897"/>
                <a:gd name="connsiteX121" fmla="*/ 753809 w 1648110"/>
                <a:gd name="connsiteY121" fmla="*/ 275368 h 1465897"/>
                <a:gd name="connsiteX122" fmla="*/ 777621 w 1648110"/>
                <a:gd name="connsiteY122" fmla="*/ 250317 h 1465897"/>
                <a:gd name="connsiteX123" fmla="*/ 798957 w 1648110"/>
                <a:gd name="connsiteY123" fmla="*/ 251460 h 1465897"/>
                <a:gd name="connsiteX124" fmla="*/ 827151 w 1648110"/>
                <a:gd name="connsiteY124" fmla="*/ 238506 h 1465897"/>
                <a:gd name="connsiteX125" fmla="*/ 841248 w 1648110"/>
                <a:gd name="connsiteY125" fmla="*/ 246793 h 1465897"/>
                <a:gd name="connsiteX126" fmla="*/ 847820 w 1648110"/>
                <a:gd name="connsiteY126" fmla="*/ 220599 h 1465897"/>
                <a:gd name="connsiteX127" fmla="*/ 862013 w 1648110"/>
                <a:gd name="connsiteY127" fmla="*/ 211741 h 1465897"/>
                <a:gd name="connsiteX128" fmla="*/ 875062 w 1648110"/>
                <a:gd name="connsiteY128" fmla="*/ 229648 h 1465897"/>
                <a:gd name="connsiteX129" fmla="*/ 892588 w 1648110"/>
                <a:gd name="connsiteY129" fmla="*/ 226790 h 1465897"/>
                <a:gd name="connsiteX130" fmla="*/ 903827 w 1648110"/>
                <a:gd name="connsiteY130" fmla="*/ 241745 h 1465897"/>
                <a:gd name="connsiteX131" fmla="*/ 947833 w 1648110"/>
                <a:gd name="connsiteY131" fmla="*/ 255937 h 1465897"/>
                <a:gd name="connsiteX132" fmla="*/ 1036320 w 1648110"/>
                <a:gd name="connsiteY132" fmla="*/ 253841 h 1465897"/>
                <a:gd name="connsiteX133" fmla="*/ 1032986 w 1648110"/>
                <a:gd name="connsiteY133" fmla="*/ 225552 h 1465897"/>
                <a:gd name="connsiteX134" fmla="*/ 1128998 w 1648110"/>
                <a:gd name="connsiteY134" fmla="*/ 211741 h 1465897"/>
                <a:gd name="connsiteX135" fmla="*/ 1128332 w 1648110"/>
                <a:gd name="connsiteY135" fmla="*/ 199930 h 1465897"/>
                <a:gd name="connsiteX136" fmla="*/ 1150430 w 1648110"/>
                <a:gd name="connsiteY136" fmla="*/ 189643 h 1465897"/>
                <a:gd name="connsiteX137" fmla="*/ 1149953 w 1648110"/>
                <a:gd name="connsiteY137" fmla="*/ 115633 h 1465897"/>
                <a:gd name="connsiteX138" fmla="*/ 1161955 w 1648110"/>
                <a:gd name="connsiteY138" fmla="*/ 102108 h 1465897"/>
                <a:gd name="connsiteX139" fmla="*/ 1162431 w 1648110"/>
                <a:gd name="connsiteY139" fmla="*/ 69342 h 1465897"/>
                <a:gd name="connsiteX140" fmla="*/ 1175576 w 1648110"/>
                <a:gd name="connsiteY140" fmla="*/ 46291 h 1465897"/>
                <a:gd name="connsiteX141" fmla="*/ 1175957 w 1648110"/>
                <a:gd name="connsiteY141" fmla="*/ 0 h 1465897"/>
                <a:gd name="connsiteX142" fmla="*/ 1175957 w 1648110"/>
                <a:gd name="connsiteY142" fmla="*/ 0 h 1465897"/>
                <a:gd name="connsiteX143" fmla="*/ 1203008 w 1648110"/>
                <a:gd name="connsiteY143" fmla="*/ 36290 h 1465897"/>
                <a:gd name="connsiteX144" fmla="*/ 1223201 w 1648110"/>
                <a:gd name="connsiteY144" fmla="*/ 45720 h 1465897"/>
                <a:gd name="connsiteX145" fmla="*/ 1243108 w 1648110"/>
                <a:gd name="connsiteY145" fmla="*/ 40672 h 1465897"/>
                <a:gd name="connsiteX146" fmla="*/ 1236821 w 1648110"/>
                <a:gd name="connsiteY146" fmla="*/ 104394 h 1465897"/>
                <a:gd name="connsiteX147" fmla="*/ 1227582 w 1648110"/>
                <a:gd name="connsiteY147" fmla="*/ 121253 h 1465897"/>
                <a:gd name="connsiteX148" fmla="*/ 1255395 w 1648110"/>
                <a:gd name="connsiteY148" fmla="*/ 134779 h 1465897"/>
                <a:gd name="connsiteX149" fmla="*/ 1275112 w 1648110"/>
                <a:gd name="connsiteY149" fmla="*/ 171355 h 1465897"/>
                <a:gd name="connsiteX150" fmla="*/ 1304449 w 1648110"/>
                <a:gd name="connsiteY150" fmla="*/ 178689 h 1465897"/>
                <a:gd name="connsiteX151" fmla="*/ 1316355 w 1648110"/>
                <a:gd name="connsiteY151" fmla="*/ 192310 h 1465897"/>
                <a:gd name="connsiteX152" fmla="*/ 1371505 w 1648110"/>
                <a:gd name="connsiteY152" fmla="*/ 195263 h 1465897"/>
                <a:gd name="connsiteX153" fmla="*/ 1413415 w 1648110"/>
                <a:gd name="connsiteY153" fmla="*/ 219361 h 1465897"/>
                <a:gd name="connsiteX154" fmla="*/ 1417987 w 1648110"/>
                <a:gd name="connsiteY154" fmla="*/ 312706 h 1465897"/>
                <a:gd name="connsiteX155" fmla="*/ 1427226 w 1648110"/>
                <a:gd name="connsiteY155" fmla="*/ 322707 h 1465897"/>
                <a:gd name="connsiteX156" fmla="*/ 1435132 w 1648110"/>
                <a:gd name="connsiteY156" fmla="*/ 382143 h 1465897"/>
                <a:gd name="connsiteX157" fmla="*/ 1411034 w 1648110"/>
                <a:gd name="connsiteY157" fmla="*/ 392144 h 1465897"/>
                <a:gd name="connsiteX158" fmla="*/ 1411891 w 1648110"/>
                <a:gd name="connsiteY158" fmla="*/ 427482 h 1465897"/>
                <a:gd name="connsiteX159" fmla="*/ 1415415 w 1648110"/>
                <a:gd name="connsiteY159" fmla="*/ 450056 h 1465897"/>
                <a:gd name="connsiteX160" fmla="*/ 1443704 w 1648110"/>
                <a:gd name="connsiteY160" fmla="*/ 448628 h 1465897"/>
                <a:gd name="connsiteX161" fmla="*/ 1456563 w 1648110"/>
                <a:gd name="connsiteY161" fmla="*/ 516827 h 1465897"/>
                <a:gd name="connsiteX162" fmla="*/ 1549337 w 1648110"/>
                <a:gd name="connsiteY162" fmla="*/ 497681 h 1465897"/>
                <a:gd name="connsiteX163" fmla="*/ 1570863 w 1648110"/>
                <a:gd name="connsiteY163" fmla="*/ 510635 h 1465897"/>
                <a:gd name="connsiteX164" fmla="*/ 1591818 w 1648110"/>
                <a:gd name="connsiteY164" fmla="*/ 503872 h 1465897"/>
                <a:gd name="connsiteX165" fmla="*/ 1602296 w 1648110"/>
                <a:gd name="connsiteY165" fmla="*/ 518255 h 1465897"/>
                <a:gd name="connsiteX166" fmla="*/ 1612964 w 1648110"/>
                <a:gd name="connsiteY166" fmla="*/ 490633 h 1465897"/>
                <a:gd name="connsiteX167" fmla="*/ 1634014 w 1648110"/>
                <a:gd name="connsiteY167" fmla="*/ 485680 h 1465897"/>
                <a:gd name="connsiteX168" fmla="*/ 1643729 w 1648110"/>
                <a:gd name="connsiteY168" fmla="*/ 487394 h 1465897"/>
                <a:gd name="connsiteX169" fmla="*/ 1648111 w 1648110"/>
                <a:gd name="connsiteY169" fmla="*/ 502444 h 1465897"/>
                <a:gd name="connsiteX170" fmla="*/ 1648111 w 1648110"/>
                <a:gd name="connsiteY170" fmla="*/ 502444 h 1465897"/>
                <a:gd name="connsiteX171" fmla="*/ 1643443 w 1648110"/>
                <a:gd name="connsiteY171" fmla="*/ 540925 h 1465897"/>
                <a:gd name="connsiteX172" fmla="*/ 1623060 w 1648110"/>
                <a:gd name="connsiteY172" fmla="*/ 559118 h 1465897"/>
                <a:gd name="connsiteX173" fmla="*/ 1609630 w 1648110"/>
                <a:gd name="connsiteY173" fmla="*/ 612838 h 1465897"/>
                <a:gd name="connsiteX174" fmla="*/ 1594866 w 1648110"/>
                <a:gd name="connsiteY174" fmla="*/ 606362 h 1465897"/>
                <a:gd name="connsiteX175" fmla="*/ 1589627 w 1648110"/>
                <a:gd name="connsiteY175" fmla="*/ 713708 h 1465897"/>
                <a:gd name="connsiteX176" fmla="*/ 1556099 w 1648110"/>
                <a:gd name="connsiteY176" fmla="*/ 726948 h 1465897"/>
                <a:gd name="connsiteX177" fmla="*/ 1555814 w 1648110"/>
                <a:gd name="connsiteY177" fmla="*/ 754761 h 1465897"/>
                <a:gd name="connsiteX178" fmla="*/ 1568958 w 1648110"/>
                <a:gd name="connsiteY178" fmla="*/ 761810 h 1465897"/>
                <a:gd name="connsiteX179" fmla="*/ 1561529 w 1648110"/>
                <a:gd name="connsiteY179" fmla="*/ 787908 h 1465897"/>
                <a:gd name="connsiteX180" fmla="*/ 1561529 w 1648110"/>
                <a:gd name="connsiteY180" fmla="*/ 787908 h 1465897"/>
                <a:gd name="connsiteX181" fmla="*/ 1534954 w 1648110"/>
                <a:gd name="connsiteY181" fmla="*/ 831247 h 1465897"/>
                <a:gd name="connsiteX182" fmla="*/ 1526286 w 1648110"/>
                <a:gd name="connsiteY182" fmla="*/ 877538 h 1465897"/>
                <a:gd name="connsiteX183" fmla="*/ 1486662 w 1648110"/>
                <a:gd name="connsiteY183" fmla="*/ 876681 h 1465897"/>
                <a:gd name="connsiteX184" fmla="*/ 1476756 w 1648110"/>
                <a:gd name="connsiteY184" fmla="*/ 893064 h 1465897"/>
                <a:gd name="connsiteX185" fmla="*/ 1450277 w 1648110"/>
                <a:gd name="connsiteY185" fmla="*/ 874966 h 1465897"/>
                <a:gd name="connsiteX186" fmla="*/ 1438942 w 1648110"/>
                <a:gd name="connsiteY186" fmla="*/ 853821 h 1465897"/>
                <a:gd name="connsiteX187" fmla="*/ 1408938 w 1648110"/>
                <a:gd name="connsiteY187" fmla="*/ 846201 h 1465897"/>
                <a:gd name="connsiteX188" fmla="*/ 1395508 w 1648110"/>
                <a:gd name="connsiteY188" fmla="*/ 773239 h 1465897"/>
                <a:gd name="connsiteX189" fmla="*/ 1352074 w 1648110"/>
                <a:gd name="connsiteY189" fmla="*/ 751522 h 1465897"/>
                <a:gd name="connsiteX190" fmla="*/ 1321213 w 1648110"/>
                <a:gd name="connsiteY190" fmla="*/ 748094 h 1465897"/>
                <a:gd name="connsiteX191" fmla="*/ 1293400 w 1648110"/>
                <a:gd name="connsiteY191" fmla="*/ 789051 h 1465897"/>
                <a:gd name="connsiteX192" fmla="*/ 1310354 w 1648110"/>
                <a:gd name="connsiteY192" fmla="*/ 799910 h 1465897"/>
                <a:gd name="connsiteX193" fmla="*/ 1306735 w 1648110"/>
                <a:gd name="connsiteY193" fmla="*/ 835914 h 1465897"/>
                <a:gd name="connsiteX194" fmla="*/ 1278065 w 1648110"/>
                <a:gd name="connsiteY194" fmla="*/ 838010 h 1465897"/>
                <a:gd name="connsiteX195" fmla="*/ 1269873 w 1648110"/>
                <a:gd name="connsiteY195" fmla="*/ 881063 h 1465897"/>
                <a:gd name="connsiteX196" fmla="*/ 1274540 w 1648110"/>
                <a:gd name="connsiteY196" fmla="*/ 890111 h 1465897"/>
                <a:gd name="connsiteX197" fmla="*/ 1291304 w 1648110"/>
                <a:gd name="connsiteY197" fmla="*/ 885158 h 1465897"/>
                <a:gd name="connsiteX198" fmla="*/ 1301115 w 1648110"/>
                <a:gd name="connsiteY198" fmla="*/ 897731 h 1465897"/>
                <a:gd name="connsiteX199" fmla="*/ 1329500 w 1648110"/>
                <a:gd name="connsiteY199" fmla="*/ 880777 h 1465897"/>
                <a:gd name="connsiteX200" fmla="*/ 1345216 w 1648110"/>
                <a:gd name="connsiteY200" fmla="*/ 895731 h 1465897"/>
                <a:gd name="connsiteX201" fmla="*/ 1369886 w 1648110"/>
                <a:gd name="connsiteY201" fmla="*/ 891254 h 1465897"/>
                <a:gd name="connsiteX202" fmla="*/ 1372743 w 1648110"/>
                <a:gd name="connsiteY202" fmla="*/ 930212 h 1465897"/>
                <a:gd name="connsiteX203" fmla="*/ 1407319 w 1648110"/>
                <a:gd name="connsiteY203" fmla="*/ 960120 h 1465897"/>
                <a:gd name="connsiteX204" fmla="*/ 1383602 w 1648110"/>
                <a:gd name="connsiteY204" fmla="*/ 998982 h 1465897"/>
                <a:gd name="connsiteX205" fmla="*/ 1349026 w 1648110"/>
                <a:gd name="connsiteY205" fmla="*/ 994029 h 1465897"/>
                <a:gd name="connsiteX206" fmla="*/ 1325594 w 1648110"/>
                <a:gd name="connsiteY206" fmla="*/ 1025843 h 1465897"/>
                <a:gd name="connsiteX207" fmla="*/ 1329595 w 1648110"/>
                <a:gd name="connsiteY207" fmla="*/ 1040797 h 1465897"/>
                <a:gd name="connsiteX208" fmla="*/ 1245013 w 1648110"/>
                <a:gd name="connsiteY208" fmla="*/ 1048131 h 1465897"/>
                <a:gd name="connsiteX209" fmla="*/ 1226915 w 1648110"/>
                <a:gd name="connsiteY209" fmla="*/ 1072991 h 1465897"/>
                <a:gd name="connsiteX210" fmla="*/ 1207199 w 1648110"/>
                <a:gd name="connsiteY210" fmla="*/ 1074991 h 1465897"/>
                <a:gd name="connsiteX211" fmla="*/ 1203865 w 1648110"/>
                <a:gd name="connsiteY211" fmla="*/ 1102423 h 1465897"/>
                <a:gd name="connsiteX212" fmla="*/ 1179005 w 1648110"/>
                <a:gd name="connsiteY212" fmla="*/ 1156240 h 146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648110" h="1465897">
                  <a:moveTo>
                    <a:pt x="1111949" y="1146334"/>
                  </a:moveTo>
                  <a:lnTo>
                    <a:pt x="1067657" y="1106329"/>
                  </a:lnTo>
                  <a:lnTo>
                    <a:pt x="1020413" y="1117759"/>
                  </a:lnTo>
                  <a:lnTo>
                    <a:pt x="999839" y="1100233"/>
                  </a:lnTo>
                  <a:lnTo>
                    <a:pt x="989933" y="1058323"/>
                  </a:lnTo>
                  <a:lnTo>
                    <a:pt x="914495" y="1051465"/>
                  </a:lnTo>
                  <a:lnTo>
                    <a:pt x="909923" y="1073563"/>
                  </a:lnTo>
                  <a:lnTo>
                    <a:pt x="895445" y="1078135"/>
                  </a:lnTo>
                  <a:lnTo>
                    <a:pt x="850487" y="1050703"/>
                  </a:lnTo>
                  <a:lnTo>
                    <a:pt x="826103" y="1059847"/>
                  </a:lnTo>
                  <a:lnTo>
                    <a:pt x="816959" y="1080421"/>
                  </a:lnTo>
                  <a:lnTo>
                    <a:pt x="772763" y="1105567"/>
                  </a:lnTo>
                  <a:lnTo>
                    <a:pt x="743807" y="1171099"/>
                  </a:lnTo>
                  <a:lnTo>
                    <a:pt x="791051" y="1339787"/>
                  </a:lnTo>
                  <a:lnTo>
                    <a:pt x="788003" y="1361885"/>
                  </a:lnTo>
                  <a:lnTo>
                    <a:pt x="762857" y="1383221"/>
                  </a:lnTo>
                  <a:lnTo>
                    <a:pt x="709517" y="1361123"/>
                  </a:lnTo>
                  <a:lnTo>
                    <a:pt x="662369" y="1375600"/>
                  </a:lnTo>
                  <a:lnTo>
                    <a:pt x="634175" y="1411414"/>
                  </a:lnTo>
                  <a:lnTo>
                    <a:pt x="603599" y="1408366"/>
                  </a:lnTo>
                  <a:lnTo>
                    <a:pt x="582359" y="1422082"/>
                  </a:lnTo>
                  <a:lnTo>
                    <a:pt x="577025" y="1460945"/>
                  </a:lnTo>
                  <a:lnTo>
                    <a:pt x="565976" y="1465898"/>
                  </a:lnTo>
                  <a:lnTo>
                    <a:pt x="565976" y="1465898"/>
                  </a:lnTo>
                  <a:lnTo>
                    <a:pt x="526637" y="1464183"/>
                  </a:lnTo>
                  <a:lnTo>
                    <a:pt x="518160" y="1447610"/>
                  </a:lnTo>
                  <a:lnTo>
                    <a:pt x="459867" y="1419892"/>
                  </a:lnTo>
                  <a:lnTo>
                    <a:pt x="485680" y="1399508"/>
                  </a:lnTo>
                  <a:lnTo>
                    <a:pt x="487871" y="1341787"/>
                  </a:lnTo>
                  <a:lnTo>
                    <a:pt x="457581" y="1335119"/>
                  </a:lnTo>
                  <a:lnTo>
                    <a:pt x="469297" y="1323404"/>
                  </a:lnTo>
                  <a:lnTo>
                    <a:pt x="467201" y="1298067"/>
                  </a:lnTo>
                  <a:lnTo>
                    <a:pt x="438245" y="1237107"/>
                  </a:lnTo>
                  <a:lnTo>
                    <a:pt x="402622" y="1219581"/>
                  </a:lnTo>
                  <a:lnTo>
                    <a:pt x="352616" y="1166146"/>
                  </a:lnTo>
                  <a:lnTo>
                    <a:pt x="291275" y="1154430"/>
                  </a:lnTo>
                  <a:lnTo>
                    <a:pt x="272796" y="1161479"/>
                  </a:lnTo>
                  <a:lnTo>
                    <a:pt x="253937" y="1135475"/>
                  </a:lnTo>
                  <a:lnTo>
                    <a:pt x="252031" y="1109472"/>
                  </a:lnTo>
                  <a:lnTo>
                    <a:pt x="233363" y="1102805"/>
                  </a:lnTo>
                  <a:lnTo>
                    <a:pt x="213836" y="1068896"/>
                  </a:lnTo>
                  <a:lnTo>
                    <a:pt x="214979" y="1033177"/>
                  </a:lnTo>
                  <a:lnTo>
                    <a:pt x="196882" y="1009174"/>
                  </a:lnTo>
                  <a:lnTo>
                    <a:pt x="143637" y="1020318"/>
                  </a:lnTo>
                  <a:lnTo>
                    <a:pt x="86868" y="1008888"/>
                  </a:lnTo>
                  <a:lnTo>
                    <a:pt x="65437" y="1018889"/>
                  </a:lnTo>
                  <a:lnTo>
                    <a:pt x="47625" y="983456"/>
                  </a:lnTo>
                  <a:lnTo>
                    <a:pt x="58198" y="946023"/>
                  </a:lnTo>
                  <a:lnTo>
                    <a:pt x="29337" y="934307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0" y="901541"/>
                  </a:lnTo>
                  <a:lnTo>
                    <a:pt x="10287" y="888682"/>
                  </a:lnTo>
                  <a:lnTo>
                    <a:pt x="4858" y="869347"/>
                  </a:lnTo>
                  <a:lnTo>
                    <a:pt x="30194" y="826865"/>
                  </a:lnTo>
                  <a:lnTo>
                    <a:pt x="30194" y="826865"/>
                  </a:lnTo>
                  <a:lnTo>
                    <a:pt x="56007" y="828389"/>
                  </a:lnTo>
                  <a:lnTo>
                    <a:pt x="85535" y="854107"/>
                  </a:lnTo>
                  <a:lnTo>
                    <a:pt x="117920" y="857917"/>
                  </a:lnTo>
                  <a:lnTo>
                    <a:pt x="160782" y="775049"/>
                  </a:lnTo>
                  <a:lnTo>
                    <a:pt x="208407" y="775049"/>
                  </a:lnTo>
                  <a:lnTo>
                    <a:pt x="209360" y="790289"/>
                  </a:lnTo>
                  <a:lnTo>
                    <a:pt x="251270" y="790289"/>
                  </a:lnTo>
                  <a:lnTo>
                    <a:pt x="250317" y="773144"/>
                  </a:lnTo>
                  <a:lnTo>
                    <a:pt x="268415" y="751237"/>
                  </a:lnTo>
                  <a:lnTo>
                    <a:pt x="291275" y="748379"/>
                  </a:lnTo>
                  <a:lnTo>
                    <a:pt x="310325" y="721709"/>
                  </a:lnTo>
                  <a:lnTo>
                    <a:pt x="343662" y="725519"/>
                  </a:lnTo>
                  <a:lnTo>
                    <a:pt x="359759" y="710279"/>
                  </a:lnTo>
                  <a:lnTo>
                    <a:pt x="367379" y="686467"/>
                  </a:lnTo>
                  <a:lnTo>
                    <a:pt x="345567" y="628364"/>
                  </a:lnTo>
                  <a:lnTo>
                    <a:pt x="331280" y="615029"/>
                  </a:lnTo>
                  <a:lnTo>
                    <a:pt x="341757" y="590264"/>
                  </a:lnTo>
                  <a:lnTo>
                    <a:pt x="332232" y="571214"/>
                  </a:lnTo>
                  <a:lnTo>
                    <a:pt x="280797" y="527399"/>
                  </a:lnTo>
                  <a:lnTo>
                    <a:pt x="237935" y="472154"/>
                  </a:lnTo>
                  <a:lnTo>
                    <a:pt x="235077" y="449294"/>
                  </a:lnTo>
                  <a:lnTo>
                    <a:pt x="250317" y="439769"/>
                  </a:lnTo>
                  <a:lnTo>
                    <a:pt x="243650" y="407575"/>
                  </a:lnTo>
                  <a:lnTo>
                    <a:pt x="202692" y="401860"/>
                  </a:lnTo>
                  <a:lnTo>
                    <a:pt x="171260" y="364807"/>
                  </a:lnTo>
                  <a:lnTo>
                    <a:pt x="152210" y="364807"/>
                  </a:lnTo>
                  <a:lnTo>
                    <a:pt x="115729" y="329184"/>
                  </a:lnTo>
                  <a:lnTo>
                    <a:pt x="115729" y="329184"/>
                  </a:lnTo>
                  <a:lnTo>
                    <a:pt x="156972" y="287369"/>
                  </a:lnTo>
                  <a:lnTo>
                    <a:pt x="193643" y="298895"/>
                  </a:lnTo>
                  <a:lnTo>
                    <a:pt x="211741" y="271844"/>
                  </a:lnTo>
                  <a:lnTo>
                    <a:pt x="241078" y="253270"/>
                  </a:lnTo>
                  <a:lnTo>
                    <a:pt x="236601" y="239363"/>
                  </a:lnTo>
                  <a:lnTo>
                    <a:pt x="252984" y="234410"/>
                  </a:lnTo>
                  <a:lnTo>
                    <a:pt x="251460" y="221456"/>
                  </a:lnTo>
                  <a:lnTo>
                    <a:pt x="275177" y="199358"/>
                  </a:lnTo>
                  <a:lnTo>
                    <a:pt x="286131" y="207264"/>
                  </a:lnTo>
                  <a:lnTo>
                    <a:pt x="298990" y="203168"/>
                  </a:lnTo>
                  <a:lnTo>
                    <a:pt x="297656" y="223456"/>
                  </a:lnTo>
                  <a:lnTo>
                    <a:pt x="321374" y="217361"/>
                  </a:lnTo>
                  <a:lnTo>
                    <a:pt x="348615" y="229933"/>
                  </a:lnTo>
                  <a:lnTo>
                    <a:pt x="368141" y="186976"/>
                  </a:lnTo>
                  <a:lnTo>
                    <a:pt x="443008" y="239363"/>
                  </a:lnTo>
                  <a:lnTo>
                    <a:pt x="472059" y="244983"/>
                  </a:lnTo>
                  <a:lnTo>
                    <a:pt x="502444" y="234982"/>
                  </a:lnTo>
                  <a:lnTo>
                    <a:pt x="503777" y="266224"/>
                  </a:lnTo>
                  <a:lnTo>
                    <a:pt x="515112" y="269462"/>
                  </a:lnTo>
                  <a:lnTo>
                    <a:pt x="493395" y="277368"/>
                  </a:lnTo>
                  <a:lnTo>
                    <a:pt x="489966" y="290894"/>
                  </a:lnTo>
                  <a:lnTo>
                    <a:pt x="509492" y="317754"/>
                  </a:lnTo>
                  <a:lnTo>
                    <a:pt x="526637" y="306514"/>
                  </a:lnTo>
                  <a:lnTo>
                    <a:pt x="523684" y="294799"/>
                  </a:lnTo>
                  <a:lnTo>
                    <a:pt x="543020" y="314515"/>
                  </a:lnTo>
                  <a:lnTo>
                    <a:pt x="562261" y="315658"/>
                  </a:lnTo>
                  <a:lnTo>
                    <a:pt x="575215" y="271463"/>
                  </a:lnTo>
                  <a:lnTo>
                    <a:pt x="593026" y="246793"/>
                  </a:lnTo>
                  <a:lnTo>
                    <a:pt x="649319" y="260604"/>
                  </a:lnTo>
                  <a:lnTo>
                    <a:pt x="670084" y="289465"/>
                  </a:lnTo>
                  <a:lnTo>
                    <a:pt x="678656" y="285655"/>
                  </a:lnTo>
                  <a:lnTo>
                    <a:pt x="674656" y="272701"/>
                  </a:lnTo>
                  <a:lnTo>
                    <a:pt x="682180" y="264986"/>
                  </a:lnTo>
                  <a:lnTo>
                    <a:pt x="689229" y="272987"/>
                  </a:lnTo>
                  <a:lnTo>
                    <a:pt x="703326" y="259461"/>
                  </a:lnTo>
                  <a:lnTo>
                    <a:pt x="742093" y="261175"/>
                  </a:lnTo>
                  <a:lnTo>
                    <a:pt x="753809" y="275368"/>
                  </a:lnTo>
                  <a:lnTo>
                    <a:pt x="777621" y="250317"/>
                  </a:lnTo>
                  <a:lnTo>
                    <a:pt x="798957" y="251460"/>
                  </a:lnTo>
                  <a:lnTo>
                    <a:pt x="827151" y="238506"/>
                  </a:lnTo>
                  <a:lnTo>
                    <a:pt x="841248" y="246793"/>
                  </a:lnTo>
                  <a:lnTo>
                    <a:pt x="847820" y="220599"/>
                  </a:lnTo>
                  <a:lnTo>
                    <a:pt x="862013" y="211741"/>
                  </a:lnTo>
                  <a:lnTo>
                    <a:pt x="875062" y="229648"/>
                  </a:lnTo>
                  <a:lnTo>
                    <a:pt x="892588" y="226790"/>
                  </a:lnTo>
                  <a:lnTo>
                    <a:pt x="903827" y="241745"/>
                  </a:lnTo>
                  <a:lnTo>
                    <a:pt x="947833" y="255937"/>
                  </a:lnTo>
                  <a:lnTo>
                    <a:pt x="1036320" y="253841"/>
                  </a:lnTo>
                  <a:lnTo>
                    <a:pt x="1032986" y="225552"/>
                  </a:lnTo>
                  <a:lnTo>
                    <a:pt x="1128998" y="211741"/>
                  </a:lnTo>
                  <a:lnTo>
                    <a:pt x="1128332" y="199930"/>
                  </a:lnTo>
                  <a:lnTo>
                    <a:pt x="1150430" y="189643"/>
                  </a:lnTo>
                  <a:lnTo>
                    <a:pt x="1149953" y="115633"/>
                  </a:lnTo>
                  <a:lnTo>
                    <a:pt x="1161955" y="102108"/>
                  </a:lnTo>
                  <a:lnTo>
                    <a:pt x="1162431" y="69342"/>
                  </a:lnTo>
                  <a:lnTo>
                    <a:pt x="1175576" y="46291"/>
                  </a:lnTo>
                  <a:lnTo>
                    <a:pt x="1175957" y="0"/>
                  </a:lnTo>
                  <a:lnTo>
                    <a:pt x="1175957" y="0"/>
                  </a:lnTo>
                  <a:lnTo>
                    <a:pt x="1203008" y="36290"/>
                  </a:lnTo>
                  <a:lnTo>
                    <a:pt x="1223201" y="45720"/>
                  </a:lnTo>
                  <a:lnTo>
                    <a:pt x="1243108" y="40672"/>
                  </a:lnTo>
                  <a:lnTo>
                    <a:pt x="1236821" y="104394"/>
                  </a:lnTo>
                  <a:lnTo>
                    <a:pt x="1227582" y="121253"/>
                  </a:lnTo>
                  <a:lnTo>
                    <a:pt x="1255395" y="134779"/>
                  </a:lnTo>
                  <a:lnTo>
                    <a:pt x="1275112" y="171355"/>
                  </a:lnTo>
                  <a:lnTo>
                    <a:pt x="1304449" y="178689"/>
                  </a:lnTo>
                  <a:lnTo>
                    <a:pt x="1316355" y="192310"/>
                  </a:lnTo>
                  <a:lnTo>
                    <a:pt x="1371505" y="195263"/>
                  </a:lnTo>
                  <a:lnTo>
                    <a:pt x="1413415" y="219361"/>
                  </a:lnTo>
                  <a:lnTo>
                    <a:pt x="1417987" y="312706"/>
                  </a:lnTo>
                  <a:lnTo>
                    <a:pt x="1427226" y="322707"/>
                  </a:lnTo>
                  <a:lnTo>
                    <a:pt x="1435132" y="382143"/>
                  </a:lnTo>
                  <a:lnTo>
                    <a:pt x="1411034" y="392144"/>
                  </a:lnTo>
                  <a:lnTo>
                    <a:pt x="1411891" y="427482"/>
                  </a:lnTo>
                  <a:lnTo>
                    <a:pt x="1415415" y="450056"/>
                  </a:lnTo>
                  <a:lnTo>
                    <a:pt x="1443704" y="448628"/>
                  </a:lnTo>
                  <a:lnTo>
                    <a:pt x="1456563" y="516827"/>
                  </a:lnTo>
                  <a:lnTo>
                    <a:pt x="1549337" y="497681"/>
                  </a:lnTo>
                  <a:lnTo>
                    <a:pt x="1570863" y="510635"/>
                  </a:lnTo>
                  <a:lnTo>
                    <a:pt x="1591818" y="503872"/>
                  </a:lnTo>
                  <a:lnTo>
                    <a:pt x="1602296" y="518255"/>
                  </a:lnTo>
                  <a:lnTo>
                    <a:pt x="1612964" y="490633"/>
                  </a:lnTo>
                  <a:lnTo>
                    <a:pt x="1634014" y="485680"/>
                  </a:lnTo>
                  <a:lnTo>
                    <a:pt x="1643729" y="487394"/>
                  </a:lnTo>
                  <a:lnTo>
                    <a:pt x="1648111" y="502444"/>
                  </a:lnTo>
                  <a:lnTo>
                    <a:pt x="1648111" y="502444"/>
                  </a:lnTo>
                  <a:lnTo>
                    <a:pt x="1643443" y="540925"/>
                  </a:lnTo>
                  <a:lnTo>
                    <a:pt x="1623060" y="559118"/>
                  </a:lnTo>
                  <a:lnTo>
                    <a:pt x="1609630" y="612838"/>
                  </a:lnTo>
                  <a:lnTo>
                    <a:pt x="1594866" y="606362"/>
                  </a:lnTo>
                  <a:lnTo>
                    <a:pt x="1589627" y="713708"/>
                  </a:lnTo>
                  <a:lnTo>
                    <a:pt x="1556099" y="726948"/>
                  </a:lnTo>
                  <a:lnTo>
                    <a:pt x="1555814" y="754761"/>
                  </a:lnTo>
                  <a:lnTo>
                    <a:pt x="1568958" y="761810"/>
                  </a:lnTo>
                  <a:lnTo>
                    <a:pt x="1561529" y="787908"/>
                  </a:lnTo>
                  <a:lnTo>
                    <a:pt x="1561529" y="787908"/>
                  </a:lnTo>
                  <a:lnTo>
                    <a:pt x="1534954" y="831247"/>
                  </a:lnTo>
                  <a:lnTo>
                    <a:pt x="1526286" y="877538"/>
                  </a:lnTo>
                  <a:lnTo>
                    <a:pt x="1486662" y="876681"/>
                  </a:lnTo>
                  <a:lnTo>
                    <a:pt x="1476756" y="893064"/>
                  </a:lnTo>
                  <a:lnTo>
                    <a:pt x="1450277" y="874966"/>
                  </a:lnTo>
                  <a:lnTo>
                    <a:pt x="1438942" y="853821"/>
                  </a:lnTo>
                  <a:lnTo>
                    <a:pt x="1408938" y="846201"/>
                  </a:lnTo>
                  <a:lnTo>
                    <a:pt x="1395508" y="773239"/>
                  </a:lnTo>
                  <a:lnTo>
                    <a:pt x="1352074" y="751522"/>
                  </a:lnTo>
                  <a:lnTo>
                    <a:pt x="1321213" y="748094"/>
                  </a:lnTo>
                  <a:lnTo>
                    <a:pt x="1293400" y="789051"/>
                  </a:lnTo>
                  <a:lnTo>
                    <a:pt x="1310354" y="799910"/>
                  </a:lnTo>
                  <a:lnTo>
                    <a:pt x="1306735" y="835914"/>
                  </a:lnTo>
                  <a:lnTo>
                    <a:pt x="1278065" y="838010"/>
                  </a:lnTo>
                  <a:lnTo>
                    <a:pt x="1269873" y="881063"/>
                  </a:lnTo>
                  <a:lnTo>
                    <a:pt x="1274540" y="890111"/>
                  </a:lnTo>
                  <a:lnTo>
                    <a:pt x="1291304" y="885158"/>
                  </a:lnTo>
                  <a:lnTo>
                    <a:pt x="1301115" y="897731"/>
                  </a:lnTo>
                  <a:lnTo>
                    <a:pt x="1329500" y="880777"/>
                  </a:lnTo>
                  <a:lnTo>
                    <a:pt x="1345216" y="895731"/>
                  </a:lnTo>
                  <a:lnTo>
                    <a:pt x="1369886" y="891254"/>
                  </a:lnTo>
                  <a:lnTo>
                    <a:pt x="1372743" y="930212"/>
                  </a:lnTo>
                  <a:lnTo>
                    <a:pt x="1407319" y="960120"/>
                  </a:lnTo>
                  <a:lnTo>
                    <a:pt x="1383602" y="998982"/>
                  </a:lnTo>
                  <a:lnTo>
                    <a:pt x="1349026" y="994029"/>
                  </a:lnTo>
                  <a:lnTo>
                    <a:pt x="1325594" y="1025843"/>
                  </a:lnTo>
                  <a:lnTo>
                    <a:pt x="1329595" y="1040797"/>
                  </a:lnTo>
                  <a:lnTo>
                    <a:pt x="1245013" y="1048131"/>
                  </a:lnTo>
                  <a:lnTo>
                    <a:pt x="1226915" y="1072991"/>
                  </a:lnTo>
                  <a:lnTo>
                    <a:pt x="1207199" y="1074991"/>
                  </a:lnTo>
                  <a:lnTo>
                    <a:pt x="1203865" y="1102423"/>
                  </a:lnTo>
                  <a:lnTo>
                    <a:pt x="1179005" y="115624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FEEA2AB-3625-6D82-9D20-5E6FCA465375}"/>
                </a:ext>
              </a:extLst>
            </p:cNvPr>
            <p:cNvSpPr/>
            <p:nvPr/>
          </p:nvSpPr>
          <p:spPr>
            <a:xfrm>
              <a:off x="9395174" y="4724209"/>
              <a:ext cx="863250" cy="887539"/>
            </a:xfrm>
            <a:custGeom>
              <a:avLst/>
              <a:gdLst>
                <a:gd name="connsiteX0" fmla="*/ 863251 w 863250"/>
                <a:gd name="connsiteY0" fmla="*/ 699421 h 887539"/>
                <a:gd name="connsiteX1" fmla="*/ 862108 w 863250"/>
                <a:gd name="connsiteY1" fmla="*/ 732472 h 887539"/>
                <a:gd name="connsiteX2" fmla="*/ 826675 w 863250"/>
                <a:gd name="connsiteY2" fmla="*/ 760476 h 887539"/>
                <a:gd name="connsiteX3" fmla="*/ 779240 w 863250"/>
                <a:gd name="connsiteY3" fmla="*/ 763905 h 887539"/>
                <a:gd name="connsiteX4" fmla="*/ 730948 w 863250"/>
                <a:gd name="connsiteY4" fmla="*/ 784955 h 887539"/>
                <a:gd name="connsiteX5" fmla="*/ 730948 w 863250"/>
                <a:gd name="connsiteY5" fmla="*/ 784955 h 887539"/>
                <a:gd name="connsiteX6" fmla="*/ 720757 w 863250"/>
                <a:gd name="connsiteY6" fmla="*/ 776288 h 887539"/>
                <a:gd name="connsiteX7" fmla="*/ 697897 w 863250"/>
                <a:gd name="connsiteY7" fmla="*/ 777049 h 887539"/>
                <a:gd name="connsiteX8" fmla="*/ 664369 w 863250"/>
                <a:gd name="connsiteY8" fmla="*/ 784669 h 887539"/>
                <a:gd name="connsiteX9" fmla="*/ 644367 w 863250"/>
                <a:gd name="connsiteY9" fmla="*/ 802672 h 887539"/>
                <a:gd name="connsiteX10" fmla="*/ 617887 w 863250"/>
                <a:gd name="connsiteY10" fmla="*/ 786955 h 887539"/>
                <a:gd name="connsiteX11" fmla="*/ 584359 w 863250"/>
                <a:gd name="connsiteY11" fmla="*/ 809815 h 887539"/>
                <a:gd name="connsiteX12" fmla="*/ 566071 w 863250"/>
                <a:gd name="connsiteY12" fmla="*/ 811339 h 887539"/>
                <a:gd name="connsiteX13" fmla="*/ 524161 w 863250"/>
                <a:gd name="connsiteY13" fmla="*/ 799147 h 887539"/>
                <a:gd name="connsiteX14" fmla="*/ 472345 w 863250"/>
                <a:gd name="connsiteY14" fmla="*/ 818959 h 887539"/>
                <a:gd name="connsiteX15" fmla="*/ 400717 w 863250"/>
                <a:gd name="connsiteY15" fmla="*/ 867727 h 887539"/>
                <a:gd name="connsiteX16" fmla="*/ 353473 w 863250"/>
                <a:gd name="connsiteY16" fmla="*/ 887539 h 887539"/>
                <a:gd name="connsiteX17" fmla="*/ 302419 w 863250"/>
                <a:gd name="connsiteY17" fmla="*/ 869251 h 887539"/>
                <a:gd name="connsiteX18" fmla="*/ 259461 w 863250"/>
                <a:gd name="connsiteY18" fmla="*/ 880681 h 887539"/>
                <a:gd name="connsiteX19" fmla="*/ 239268 w 863250"/>
                <a:gd name="connsiteY19" fmla="*/ 818388 h 887539"/>
                <a:gd name="connsiteX20" fmla="*/ 251270 w 863250"/>
                <a:gd name="connsiteY20" fmla="*/ 809054 h 887539"/>
                <a:gd name="connsiteX21" fmla="*/ 294894 w 863250"/>
                <a:gd name="connsiteY21" fmla="*/ 813435 h 887539"/>
                <a:gd name="connsiteX22" fmla="*/ 297085 w 863250"/>
                <a:gd name="connsiteY22" fmla="*/ 798576 h 887539"/>
                <a:gd name="connsiteX23" fmla="*/ 287179 w 863250"/>
                <a:gd name="connsiteY23" fmla="*/ 782955 h 887539"/>
                <a:gd name="connsiteX24" fmla="*/ 293561 w 863250"/>
                <a:gd name="connsiteY24" fmla="*/ 770477 h 887539"/>
                <a:gd name="connsiteX25" fmla="*/ 271177 w 863250"/>
                <a:gd name="connsiteY25" fmla="*/ 750380 h 887539"/>
                <a:gd name="connsiteX26" fmla="*/ 240887 w 863250"/>
                <a:gd name="connsiteY26" fmla="*/ 763143 h 887539"/>
                <a:gd name="connsiteX27" fmla="*/ 255746 w 863250"/>
                <a:gd name="connsiteY27" fmla="*/ 734758 h 887539"/>
                <a:gd name="connsiteX28" fmla="*/ 249079 w 863250"/>
                <a:gd name="connsiteY28" fmla="*/ 721328 h 887539"/>
                <a:gd name="connsiteX29" fmla="*/ 196596 w 863250"/>
                <a:gd name="connsiteY29" fmla="*/ 729805 h 887539"/>
                <a:gd name="connsiteX30" fmla="*/ 166878 w 863250"/>
                <a:gd name="connsiteY30" fmla="*/ 721042 h 887539"/>
                <a:gd name="connsiteX31" fmla="*/ 129635 w 863250"/>
                <a:gd name="connsiteY31" fmla="*/ 649891 h 887539"/>
                <a:gd name="connsiteX32" fmla="*/ 113157 w 863250"/>
                <a:gd name="connsiteY32" fmla="*/ 572738 h 887539"/>
                <a:gd name="connsiteX33" fmla="*/ 116014 w 863250"/>
                <a:gd name="connsiteY33" fmla="*/ 514826 h 887539"/>
                <a:gd name="connsiteX34" fmla="*/ 200216 w 863250"/>
                <a:gd name="connsiteY34" fmla="*/ 510730 h 887539"/>
                <a:gd name="connsiteX35" fmla="*/ 191358 w 863250"/>
                <a:gd name="connsiteY35" fmla="*/ 402146 h 887539"/>
                <a:gd name="connsiteX36" fmla="*/ 30956 w 863250"/>
                <a:gd name="connsiteY36" fmla="*/ 411766 h 887539"/>
                <a:gd name="connsiteX37" fmla="*/ 24860 w 863250"/>
                <a:gd name="connsiteY37" fmla="*/ 388144 h 887539"/>
                <a:gd name="connsiteX38" fmla="*/ 24860 w 863250"/>
                <a:gd name="connsiteY38" fmla="*/ 388144 h 887539"/>
                <a:gd name="connsiteX39" fmla="*/ 20193 w 863250"/>
                <a:gd name="connsiteY39" fmla="*/ 323755 h 887539"/>
                <a:gd name="connsiteX40" fmla="*/ 32195 w 863250"/>
                <a:gd name="connsiteY40" fmla="*/ 300990 h 887539"/>
                <a:gd name="connsiteX41" fmla="*/ 22384 w 863250"/>
                <a:gd name="connsiteY41" fmla="*/ 281083 h 887539"/>
                <a:gd name="connsiteX42" fmla="*/ 22384 w 863250"/>
                <a:gd name="connsiteY42" fmla="*/ 281083 h 887539"/>
                <a:gd name="connsiteX43" fmla="*/ 46291 w 863250"/>
                <a:gd name="connsiteY43" fmla="*/ 235934 h 887539"/>
                <a:gd name="connsiteX44" fmla="*/ 32766 w 863250"/>
                <a:gd name="connsiteY44" fmla="*/ 183451 h 887539"/>
                <a:gd name="connsiteX45" fmla="*/ 0 w 863250"/>
                <a:gd name="connsiteY45" fmla="*/ 162115 h 887539"/>
                <a:gd name="connsiteX46" fmla="*/ 2381 w 863250"/>
                <a:gd name="connsiteY46" fmla="*/ 115252 h 887539"/>
                <a:gd name="connsiteX47" fmla="*/ 2381 w 863250"/>
                <a:gd name="connsiteY47" fmla="*/ 115252 h 887539"/>
                <a:gd name="connsiteX48" fmla="*/ 12954 w 863250"/>
                <a:gd name="connsiteY48" fmla="*/ 114395 h 887539"/>
                <a:gd name="connsiteX49" fmla="*/ 12954 w 863250"/>
                <a:gd name="connsiteY49" fmla="*/ 114395 h 887539"/>
                <a:gd name="connsiteX50" fmla="*/ 78486 w 863250"/>
                <a:gd name="connsiteY50" fmla="*/ 85439 h 887539"/>
                <a:gd name="connsiteX51" fmla="*/ 78486 w 863250"/>
                <a:gd name="connsiteY51" fmla="*/ 85439 h 887539"/>
                <a:gd name="connsiteX52" fmla="*/ 106585 w 863250"/>
                <a:gd name="connsiteY52" fmla="*/ 89535 h 887539"/>
                <a:gd name="connsiteX53" fmla="*/ 128492 w 863250"/>
                <a:gd name="connsiteY53" fmla="*/ 108585 h 887539"/>
                <a:gd name="connsiteX54" fmla="*/ 200883 w 863250"/>
                <a:gd name="connsiteY54" fmla="*/ 230410 h 887539"/>
                <a:gd name="connsiteX55" fmla="*/ 252222 w 863250"/>
                <a:gd name="connsiteY55" fmla="*/ 248507 h 887539"/>
                <a:gd name="connsiteX56" fmla="*/ 304609 w 863250"/>
                <a:gd name="connsiteY56" fmla="*/ 287560 h 887539"/>
                <a:gd name="connsiteX57" fmla="*/ 326517 w 863250"/>
                <a:gd name="connsiteY57" fmla="*/ 275177 h 887539"/>
                <a:gd name="connsiteX58" fmla="*/ 378905 w 863250"/>
                <a:gd name="connsiteY58" fmla="*/ 274225 h 887539"/>
                <a:gd name="connsiteX59" fmla="*/ 393192 w 863250"/>
                <a:gd name="connsiteY59" fmla="*/ 245650 h 887539"/>
                <a:gd name="connsiteX60" fmla="*/ 388430 w 863250"/>
                <a:gd name="connsiteY60" fmla="*/ 223838 h 887539"/>
                <a:gd name="connsiteX61" fmla="*/ 438912 w 863250"/>
                <a:gd name="connsiteY61" fmla="*/ 202882 h 887539"/>
                <a:gd name="connsiteX62" fmla="*/ 444627 w 863250"/>
                <a:gd name="connsiteY62" fmla="*/ 182880 h 887539"/>
                <a:gd name="connsiteX63" fmla="*/ 434150 w 863250"/>
                <a:gd name="connsiteY63" fmla="*/ 174307 h 887539"/>
                <a:gd name="connsiteX64" fmla="*/ 408432 w 863250"/>
                <a:gd name="connsiteY64" fmla="*/ 177165 h 887539"/>
                <a:gd name="connsiteX65" fmla="*/ 408432 w 863250"/>
                <a:gd name="connsiteY65" fmla="*/ 159067 h 887539"/>
                <a:gd name="connsiteX66" fmla="*/ 425577 w 863250"/>
                <a:gd name="connsiteY66" fmla="*/ 149542 h 887539"/>
                <a:gd name="connsiteX67" fmla="*/ 424625 w 863250"/>
                <a:gd name="connsiteY67" fmla="*/ 98107 h 887539"/>
                <a:gd name="connsiteX68" fmla="*/ 448437 w 863250"/>
                <a:gd name="connsiteY68" fmla="*/ 89535 h 887539"/>
                <a:gd name="connsiteX69" fmla="*/ 453200 w 863250"/>
                <a:gd name="connsiteY69" fmla="*/ 106680 h 887539"/>
                <a:gd name="connsiteX70" fmla="*/ 470345 w 863250"/>
                <a:gd name="connsiteY70" fmla="*/ 114300 h 887539"/>
                <a:gd name="connsiteX71" fmla="*/ 480822 w 863250"/>
                <a:gd name="connsiteY71" fmla="*/ 101917 h 887539"/>
                <a:gd name="connsiteX72" fmla="*/ 488442 w 863250"/>
                <a:gd name="connsiteY72" fmla="*/ 12382 h 887539"/>
                <a:gd name="connsiteX73" fmla="*/ 507492 w 863250"/>
                <a:gd name="connsiteY73" fmla="*/ 0 h 887539"/>
                <a:gd name="connsiteX74" fmla="*/ 561784 w 863250"/>
                <a:gd name="connsiteY74" fmla="*/ 49530 h 887539"/>
                <a:gd name="connsiteX75" fmla="*/ 570357 w 863250"/>
                <a:gd name="connsiteY75" fmla="*/ 28575 h 887539"/>
                <a:gd name="connsiteX76" fmla="*/ 582739 w 863250"/>
                <a:gd name="connsiteY76" fmla="*/ 25717 h 887539"/>
                <a:gd name="connsiteX77" fmla="*/ 601789 w 863250"/>
                <a:gd name="connsiteY77" fmla="*/ 64770 h 887539"/>
                <a:gd name="connsiteX78" fmla="*/ 635127 w 863250"/>
                <a:gd name="connsiteY78" fmla="*/ 71438 h 887539"/>
                <a:gd name="connsiteX79" fmla="*/ 663702 w 863250"/>
                <a:gd name="connsiteY79" fmla="*/ 98107 h 887539"/>
                <a:gd name="connsiteX80" fmla="*/ 663702 w 863250"/>
                <a:gd name="connsiteY80" fmla="*/ 98107 h 887539"/>
                <a:gd name="connsiteX81" fmla="*/ 666559 w 863250"/>
                <a:gd name="connsiteY81" fmla="*/ 112585 h 887539"/>
                <a:gd name="connsiteX82" fmla="*/ 666559 w 863250"/>
                <a:gd name="connsiteY82" fmla="*/ 112585 h 887539"/>
                <a:gd name="connsiteX83" fmla="*/ 586550 w 863250"/>
                <a:gd name="connsiteY83" fmla="*/ 218313 h 887539"/>
                <a:gd name="connsiteX84" fmla="*/ 543687 w 863250"/>
                <a:gd name="connsiteY84" fmla="*/ 235363 h 887539"/>
                <a:gd name="connsiteX85" fmla="*/ 542734 w 863250"/>
                <a:gd name="connsiteY85" fmla="*/ 322993 h 887539"/>
                <a:gd name="connsiteX86" fmla="*/ 532257 w 863250"/>
                <a:gd name="connsiteY86" fmla="*/ 336328 h 887539"/>
                <a:gd name="connsiteX87" fmla="*/ 513207 w 863250"/>
                <a:gd name="connsiteY87" fmla="*/ 350615 h 887539"/>
                <a:gd name="connsiteX88" fmla="*/ 479870 w 863250"/>
                <a:gd name="connsiteY88" fmla="*/ 335375 h 887539"/>
                <a:gd name="connsiteX89" fmla="*/ 433197 w 863250"/>
                <a:gd name="connsiteY89" fmla="*/ 334423 h 887539"/>
                <a:gd name="connsiteX90" fmla="*/ 412242 w 863250"/>
                <a:gd name="connsiteY90" fmla="*/ 363950 h 887539"/>
                <a:gd name="connsiteX91" fmla="*/ 437007 w 863250"/>
                <a:gd name="connsiteY91" fmla="*/ 390620 h 887539"/>
                <a:gd name="connsiteX92" fmla="*/ 459867 w 863250"/>
                <a:gd name="connsiteY92" fmla="*/ 401098 h 887539"/>
                <a:gd name="connsiteX93" fmla="*/ 564642 w 863250"/>
                <a:gd name="connsiteY93" fmla="*/ 430625 h 887539"/>
                <a:gd name="connsiteX94" fmla="*/ 581787 w 863250"/>
                <a:gd name="connsiteY94" fmla="*/ 457295 h 887539"/>
                <a:gd name="connsiteX95" fmla="*/ 584645 w 863250"/>
                <a:gd name="connsiteY95" fmla="*/ 536353 h 887539"/>
                <a:gd name="connsiteX96" fmla="*/ 597980 w 863250"/>
                <a:gd name="connsiteY96" fmla="*/ 560546 h 887539"/>
                <a:gd name="connsiteX97" fmla="*/ 617982 w 863250"/>
                <a:gd name="connsiteY97" fmla="*/ 591979 h 887539"/>
                <a:gd name="connsiteX98" fmla="*/ 722757 w 863250"/>
                <a:gd name="connsiteY98" fmla="*/ 679609 h 887539"/>
                <a:gd name="connsiteX99" fmla="*/ 799815 w 863250"/>
                <a:gd name="connsiteY99" fmla="*/ 708184 h 887539"/>
                <a:gd name="connsiteX100" fmla="*/ 846487 w 863250"/>
                <a:gd name="connsiteY100" fmla="*/ 701516 h 887539"/>
                <a:gd name="connsiteX101" fmla="*/ 846487 w 863250"/>
                <a:gd name="connsiteY101" fmla="*/ 701516 h 88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863250" h="887539">
                  <a:moveTo>
                    <a:pt x="863251" y="699421"/>
                  </a:moveTo>
                  <a:lnTo>
                    <a:pt x="862108" y="732472"/>
                  </a:lnTo>
                  <a:lnTo>
                    <a:pt x="826675" y="760476"/>
                  </a:lnTo>
                  <a:lnTo>
                    <a:pt x="779240" y="763905"/>
                  </a:lnTo>
                  <a:lnTo>
                    <a:pt x="730948" y="784955"/>
                  </a:lnTo>
                  <a:lnTo>
                    <a:pt x="730948" y="784955"/>
                  </a:lnTo>
                  <a:lnTo>
                    <a:pt x="720757" y="776288"/>
                  </a:lnTo>
                  <a:lnTo>
                    <a:pt x="697897" y="777049"/>
                  </a:lnTo>
                  <a:lnTo>
                    <a:pt x="664369" y="784669"/>
                  </a:lnTo>
                  <a:lnTo>
                    <a:pt x="644367" y="802672"/>
                  </a:lnTo>
                  <a:lnTo>
                    <a:pt x="617887" y="786955"/>
                  </a:lnTo>
                  <a:lnTo>
                    <a:pt x="584359" y="809815"/>
                  </a:lnTo>
                  <a:lnTo>
                    <a:pt x="566071" y="811339"/>
                  </a:lnTo>
                  <a:lnTo>
                    <a:pt x="524161" y="799147"/>
                  </a:lnTo>
                  <a:lnTo>
                    <a:pt x="472345" y="818959"/>
                  </a:lnTo>
                  <a:lnTo>
                    <a:pt x="400717" y="867727"/>
                  </a:lnTo>
                  <a:lnTo>
                    <a:pt x="353473" y="887539"/>
                  </a:lnTo>
                  <a:lnTo>
                    <a:pt x="302419" y="869251"/>
                  </a:lnTo>
                  <a:lnTo>
                    <a:pt x="259461" y="880681"/>
                  </a:lnTo>
                  <a:lnTo>
                    <a:pt x="239268" y="818388"/>
                  </a:lnTo>
                  <a:lnTo>
                    <a:pt x="251270" y="809054"/>
                  </a:lnTo>
                  <a:lnTo>
                    <a:pt x="294894" y="813435"/>
                  </a:lnTo>
                  <a:lnTo>
                    <a:pt x="297085" y="798576"/>
                  </a:lnTo>
                  <a:lnTo>
                    <a:pt x="287179" y="782955"/>
                  </a:lnTo>
                  <a:lnTo>
                    <a:pt x="293561" y="770477"/>
                  </a:lnTo>
                  <a:lnTo>
                    <a:pt x="271177" y="750380"/>
                  </a:lnTo>
                  <a:lnTo>
                    <a:pt x="240887" y="763143"/>
                  </a:lnTo>
                  <a:lnTo>
                    <a:pt x="255746" y="734758"/>
                  </a:lnTo>
                  <a:lnTo>
                    <a:pt x="249079" y="721328"/>
                  </a:lnTo>
                  <a:lnTo>
                    <a:pt x="196596" y="729805"/>
                  </a:lnTo>
                  <a:lnTo>
                    <a:pt x="166878" y="721042"/>
                  </a:lnTo>
                  <a:lnTo>
                    <a:pt x="129635" y="649891"/>
                  </a:lnTo>
                  <a:lnTo>
                    <a:pt x="113157" y="572738"/>
                  </a:lnTo>
                  <a:lnTo>
                    <a:pt x="116014" y="514826"/>
                  </a:lnTo>
                  <a:lnTo>
                    <a:pt x="200216" y="510730"/>
                  </a:lnTo>
                  <a:lnTo>
                    <a:pt x="191358" y="402146"/>
                  </a:lnTo>
                  <a:lnTo>
                    <a:pt x="30956" y="411766"/>
                  </a:lnTo>
                  <a:lnTo>
                    <a:pt x="24860" y="388144"/>
                  </a:lnTo>
                  <a:lnTo>
                    <a:pt x="24860" y="388144"/>
                  </a:lnTo>
                  <a:lnTo>
                    <a:pt x="20193" y="323755"/>
                  </a:lnTo>
                  <a:lnTo>
                    <a:pt x="32195" y="300990"/>
                  </a:lnTo>
                  <a:lnTo>
                    <a:pt x="22384" y="281083"/>
                  </a:lnTo>
                  <a:lnTo>
                    <a:pt x="22384" y="281083"/>
                  </a:lnTo>
                  <a:lnTo>
                    <a:pt x="46291" y="235934"/>
                  </a:lnTo>
                  <a:lnTo>
                    <a:pt x="32766" y="183451"/>
                  </a:lnTo>
                  <a:lnTo>
                    <a:pt x="0" y="162115"/>
                  </a:lnTo>
                  <a:lnTo>
                    <a:pt x="2381" y="115252"/>
                  </a:lnTo>
                  <a:lnTo>
                    <a:pt x="2381" y="115252"/>
                  </a:lnTo>
                  <a:lnTo>
                    <a:pt x="12954" y="114395"/>
                  </a:lnTo>
                  <a:lnTo>
                    <a:pt x="12954" y="114395"/>
                  </a:lnTo>
                  <a:lnTo>
                    <a:pt x="78486" y="85439"/>
                  </a:lnTo>
                  <a:lnTo>
                    <a:pt x="78486" y="85439"/>
                  </a:lnTo>
                  <a:lnTo>
                    <a:pt x="106585" y="89535"/>
                  </a:lnTo>
                  <a:lnTo>
                    <a:pt x="128492" y="108585"/>
                  </a:lnTo>
                  <a:lnTo>
                    <a:pt x="200883" y="230410"/>
                  </a:lnTo>
                  <a:lnTo>
                    <a:pt x="252222" y="248507"/>
                  </a:lnTo>
                  <a:lnTo>
                    <a:pt x="304609" y="287560"/>
                  </a:lnTo>
                  <a:lnTo>
                    <a:pt x="326517" y="275177"/>
                  </a:lnTo>
                  <a:lnTo>
                    <a:pt x="378905" y="274225"/>
                  </a:lnTo>
                  <a:lnTo>
                    <a:pt x="393192" y="245650"/>
                  </a:lnTo>
                  <a:lnTo>
                    <a:pt x="388430" y="223838"/>
                  </a:lnTo>
                  <a:lnTo>
                    <a:pt x="438912" y="202882"/>
                  </a:lnTo>
                  <a:lnTo>
                    <a:pt x="444627" y="182880"/>
                  </a:lnTo>
                  <a:lnTo>
                    <a:pt x="434150" y="174307"/>
                  </a:lnTo>
                  <a:lnTo>
                    <a:pt x="408432" y="177165"/>
                  </a:lnTo>
                  <a:lnTo>
                    <a:pt x="408432" y="159067"/>
                  </a:lnTo>
                  <a:lnTo>
                    <a:pt x="425577" y="149542"/>
                  </a:lnTo>
                  <a:lnTo>
                    <a:pt x="424625" y="98107"/>
                  </a:lnTo>
                  <a:lnTo>
                    <a:pt x="448437" y="89535"/>
                  </a:lnTo>
                  <a:lnTo>
                    <a:pt x="453200" y="106680"/>
                  </a:lnTo>
                  <a:lnTo>
                    <a:pt x="470345" y="114300"/>
                  </a:lnTo>
                  <a:lnTo>
                    <a:pt x="480822" y="101917"/>
                  </a:lnTo>
                  <a:lnTo>
                    <a:pt x="488442" y="12382"/>
                  </a:lnTo>
                  <a:lnTo>
                    <a:pt x="507492" y="0"/>
                  </a:lnTo>
                  <a:lnTo>
                    <a:pt x="561784" y="49530"/>
                  </a:lnTo>
                  <a:lnTo>
                    <a:pt x="570357" y="28575"/>
                  </a:lnTo>
                  <a:lnTo>
                    <a:pt x="582739" y="25717"/>
                  </a:lnTo>
                  <a:lnTo>
                    <a:pt x="601789" y="64770"/>
                  </a:lnTo>
                  <a:lnTo>
                    <a:pt x="635127" y="71438"/>
                  </a:lnTo>
                  <a:lnTo>
                    <a:pt x="663702" y="98107"/>
                  </a:lnTo>
                  <a:lnTo>
                    <a:pt x="663702" y="98107"/>
                  </a:lnTo>
                  <a:lnTo>
                    <a:pt x="666559" y="112585"/>
                  </a:lnTo>
                  <a:lnTo>
                    <a:pt x="666559" y="112585"/>
                  </a:lnTo>
                  <a:lnTo>
                    <a:pt x="586550" y="218313"/>
                  </a:lnTo>
                  <a:lnTo>
                    <a:pt x="543687" y="235363"/>
                  </a:lnTo>
                  <a:lnTo>
                    <a:pt x="542734" y="322993"/>
                  </a:lnTo>
                  <a:lnTo>
                    <a:pt x="532257" y="336328"/>
                  </a:lnTo>
                  <a:lnTo>
                    <a:pt x="513207" y="350615"/>
                  </a:lnTo>
                  <a:lnTo>
                    <a:pt x="479870" y="335375"/>
                  </a:lnTo>
                  <a:lnTo>
                    <a:pt x="433197" y="334423"/>
                  </a:lnTo>
                  <a:lnTo>
                    <a:pt x="412242" y="363950"/>
                  </a:lnTo>
                  <a:lnTo>
                    <a:pt x="437007" y="390620"/>
                  </a:lnTo>
                  <a:lnTo>
                    <a:pt x="459867" y="401098"/>
                  </a:lnTo>
                  <a:lnTo>
                    <a:pt x="564642" y="430625"/>
                  </a:lnTo>
                  <a:lnTo>
                    <a:pt x="581787" y="457295"/>
                  </a:lnTo>
                  <a:lnTo>
                    <a:pt x="584645" y="536353"/>
                  </a:lnTo>
                  <a:lnTo>
                    <a:pt x="597980" y="560546"/>
                  </a:lnTo>
                  <a:lnTo>
                    <a:pt x="617982" y="591979"/>
                  </a:lnTo>
                  <a:lnTo>
                    <a:pt x="722757" y="679609"/>
                  </a:lnTo>
                  <a:lnTo>
                    <a:pt x="799815" y="708184"/>
                  </a:lnTo>
                  <a:lnTo>
                    <a:pt x="846487" y="701516"/>
                  </a:lnTo>
                  <a:lnTo>
                    <a:pt x="846487" y="70151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F0BB12D6-9C8B-044D-E897-8572B48BF094}"/>
                </a:ext>
              </a:extLst>
            </p:cNvPr>
            <p:cNvSpPr/>
            <p:nvPr/>
          </p:nvSpPr>
          <p:spPr>
            <a:xfrm>
              <a:off x="8564403" y="4558950"/>
              <a:ext cx="877061" cy="542067"/>
            </a:xfrm>
            <a:custGeom>
              <a:avLst/>
              <a:gdLst>
                <a:gd name="connsiteX0" fmla="*/ 718090 w 877061"/>
                <a:gd name="connsiteY0" fmla="*/ 185261 h 542067"/>
                <a:gd name="connsiteX1" fmla="*/ 748856 w 877061"/>
                <a:gd name="connsiteY1" fmla="*/ 205740 h 542067"/>
                <a:gd name="connsiteX2" fmla="*/ 782860 w 877061"/>
                <a:gd name="connsiteY2" fmla="*/ 259461 h 542067"/>
                <a:gd name="connsiteX3" fmla="*/ 814197 w 877061"/>
                <a:gd name="connsiteY3" fmla="*/ 282130 h 542067"/>
                <a:gd name="connsiteX4" fmla="*/ 814197 w 877061"/>
                <a:gd name="connsiteY4" fmla="*/ 282130 h 542067"/>
                <a:gd name="connsiteX5" fmla="*/ 833152 w 877061"/>
                <a:gd name="connsiteY5" fmla="*/ 280511 h 542067"/>
                <a:gd name="connsiteX6" fmla="*/ 833152 w 877061"/>
                <a:gd name="connsiteY6" fmla="*/ 280511 h 542067"/>
                <a:gd name="connsiteX7" fmla="*/ 830771 w 877061"/>
                <a:gd name="connsiteY7" fmla="*/ 327374 h 542067"/>
                <a:gd name="connsiteX8" fmla="*/ 863537 w 877061"/>
                <a:gd name="connsiteY8" fmla="*/ 348710 h 542067"/>
                <a:gd name="connsiteX9" fmla="*/ 877062 w 877061"/>
                <a:gd name="connsiteY9" fmla="*/ 401193 h 542067"/>
                <a:gd name="connsiteX10" fmla="*/ 853154 w 877061"/>
                <a:gd name="connsiteY10" fmla="*/ 446341 h 542067"/>
                <a:gd name="connsiteX11" fmla="*/ 853154 w 877061"/>
                <a:gd name="connsiteY11" fmla="*/ 446341 h 542067"/>
                <a:gd name="connsiteX12" fmla="*/ 836962 w 877061"/>
                <a:gd name="connsiteY12" fmla="*/ 428720 h 542067"/>
                <a:gd name="connsiteX13" fmla="*/ 757904 w 877061"/>
                <a:gd name="connsiteY13" fmla="*/ 398240 h 542067"/>
                <a:gd name="connsiteX14" fmla="*/ 672179 w 877061"/>
                <a:gd name="connsiteY14" fmla="*/ 346805 h 542067"/>
                <a:gd name="connsiteX15" fmla="*/ 598837 w 877061"/>
                <a:gd name="connsiteY15" fmla="*/ 334423 h 542067"/>
                <a:gd name="connsiteX16" fmla="*/ 507397 w 877061"/>
                <a:gd name="connsiteY16" fmla="*/ 372523 h 542067"/>
                <a:gd name="connsiteX17" fmla="*/ 486442 w 877061"/>
                <a:gd name="connsiteY17" fmla="*/ 368713 h 542067"/>
                <a:gd name="connsiteX18" fmla="*/ 464534 w 877061"/>
                <a:gd name="connsiteY18" fmla="*/ 334423 h 542067"/>
                <a:gd name="connsiteX19" fmla="*/ 449294 w 877061"/>
                <a:gd name="connsiteY19" fmla="*/ 331565 h 542067"/>
                <a:gd name="connsiteX20" fmla="*/ 424529 w 877061"/>
                <a:gd name="connsiteY20" fmla="*/ 355378 h 542067"/>
                <a:gd name="connsiteX21" fmla="*/ 423577 w 877061"/>
                <a:gd name="connsiteY21" fmla="*/ 383953 h 542067"/>
                <a:gd name="connsiteX22" fmla="*/ 436912 w 877061"/>
                <a:gd name="connsiteY22" fmla="*/ 402050 h 542067"/>
                <a:gd name="connsiteX23" fmla="*/ 456914 w 877061"/>
                <a:gd name="connsiteY23" fmla="*/ 410623 h 542067"/>
                <a:gd name="connsiteX24" fmla="*/ 458819 w 877061"/>
                <a:gd name="connsiteY24" fmla="*/ 457295 h 542067"/>
                <a:gd name="connsiteX25" fmla="*/ 449294 w 877061"/>
                <a:gd name="connsiteY25" fmla="*/ 470630 h 542067"/>
                <a:gd name="connsiteX26" fmla="*/ 435007 w 877061"/>
                <a:gd name="connsiteY26" fmla="*/ 472535 h 542067"/>
                <a:gd name="connsiteX27" fmla="*/ 415004 w 877061"/>
                <a:gd name="connsiteY27" fmla="*/ 435388 h 542067"/>
                <a:gd name="connsiteX28" fmla="*/ 347472 w 877061"/>
                <a:gd name="connsiteY28" fmla="*/ 477298 h 542067"/>
                <a:gd name="connsiteX29" fmla="*/ 340709 w 877061"/>
                <a:gd name="connsiteY29" fmla="*/ 495395 h 542067"/>
                <a:gd name="connsiteX30" fmla="*/ 368332 w 877061"/>
                <a:gd name="connsiteY30" fmla="*/ 519208 h 542067"/>
                <a:gd name="connsiteX31" fmla="*/ 370046 w 877061"/>
                <a:gd name="connsiteY31" fmla="*/ 542068 h 542067"/>
                <a:gd name="connsiteX32" fmla="*/ 370046 w 877061"/>
                <a:gd name="connsiteY32" fmla="*/ 542068 h 542067"/>
                <a:gd name="connsiteX33" fmla="*/ 309563 w 877061"/>
                <a:gd name="connsiteY33" fmla="*/ 542068 h 542067"/>
                <a:gd name="connsiteX34" fmla="*/ 309563 w 877061"/>
                <a:gd name="connsiteY34" fmla="*/ 542068 h 542067"/>
                <a:gd name="connsiteX35" fmla="*/ 275272 w 877061"/>
                <a:gd name="connsiteY35" fmla="*/ 517303 h 542067"/>
                <a:gd name="connsiteX36" fmla="*/ 164783 w 877061"/>
                <a:gd name="connsiteY36" fmla="*/ 529685 h 542067"/>
                <a:gd name="connsiteX37" fmla="*/ 109538 w 877061"/>
                <a:gd name="connsiteY37" fmla="*/ 520160 h 542067"/>
                <a:gd name="connsiteX38" fmla="*/ 0 w 877061"/>
                <a:gd name="connsiteY38" fmla="*/ 529114 h 542067"/>
                <a:gd name="connsiteX39" fmla="*/ 0 w 877061"/>
                <a:gd name="connsiteY39" fmla="*/ 529114 h 542067"/>
                <a:gd name="connsiteX40" fmla="*/ 95 w 877061"/>
                <a:gd name="connsiteY40" fmla="*/ 528638 h 542067"/>
                <a:gd name="connsiteX41" fmla="*/ 95 w 877061"/>
                <a:gd name="connsiteY41" fmla="*/ 528638 h 542067"/>
                <a:gd name="connsiteX42" fmla="*/ 2858 w 877061"/>
                <a:gd name="connsiteY42" fmla="*/ 517207 h 542067"/>
                <a:gd name="connsiteX43" fmla="*/ 2858 w 877061"/>
                <a:gd name="connsiteY43" fmla="*/ 517207 h 542067"/>
                <a:gd name="connsiteX44" fmla="*/ 14288 w 877061"/>
                <a:gd name="connsiteY44" fmla="*/ 484061 h 542067"/>
                <a:gd name="connsiteX45" fmla="*/ 14288 w 877061"/>
                <a:gd name="connsiteY45" fmla="*/ 430721 h 542067"/>
                <a:gd name="connsiteX46" fmla="*/ 74485 w 877061"/>
                <a:gd name="connsiteY46" fmla="*/ 385000 h 542067"/>
                <a:gd name="connsiteX47" fmla="*/ 117920 w 877061"/>
                <a:gd name="connsiteY47" fmla="*/ 397955 h 542067"/>
                <a:gd name="connsiteX48" fmla="*/ 156781 w 877061"/>
                <a:gd name="connsiteY48" fmla="*/ 390334 h 542067"/>
                <a:gd name="connsiteX49" fmla="*/ 184976 w 877061"/>
                <a:gd name="connsiteY49" fmla="*/ 308038 h 542067"/>
                <a:gd name="connsiteX50" fmla="*/ 220028 w 877061"/>
                <a:gd name="connsiteY50" fmla="*/ 275272 h 542067"/>
                <a:gd name="connsiteX51" fmla="*/ 226791 w 877061"/>
                <a:gd name="connsiteY51" fmla="*/ 252413 h 542067"/>
                <a:gd name="connsiteX52" fmla="*/ 216884 w 877061"/>
                <a:gd name="connsiteY52" fmla="*/ 206692 h 542067"/>
                <a:gd name="connsiteX53" fmla="*/ 209360 w 877061"/>
                <a:gd name="connsiteY53" fmla="*/ 191548 h 542067"/>
                <a:gd name="connsiteX54" fmla="*/ 184976 w 877061"/>
                <a:gd name="connsiteY54" fmla="*/ 186214 h 542067"/>
                <a:gd name="connsiteX55" fmla="*/ 157544 w 877061"/>
                <a:gd name="connsiteY55" fmla="*/ 142018 h 542067"/>
                <a:gd name="connsiteX56" fmla="*/ 157544 w 877061"/>
                <a:gd name="connsiteY56" fmla="*/ 81058 h 542067"/>
                <a:gd name="connsiteX57" fmla="*/ 157544 w 877061"/>
                <a:gd name="connsiteY57" fmla="*/ 81058 h 542067"/>
                <a:gd name="connsiteX58" fmla="*/ 179356 w 877061"/>
                <a:gd name="connsiteY58" fmla="*/ 34290 h 542067"/>
                <a:gd name="connsiteX59" fmla="*/ 221551 w 877061"/>
                <a:gd name="connsiteY59" fmla="*/ 14859 h 542067"/>
                <a:gd name="connsiteX60" fmla="*/ 230696 w 877061"/>
                <a:gd name="connsiteY60" fmla="*/ 30861 h 542067"/>
                <a:gd name="connsiteX61" fmla="*/ 250126 w 877061"/>
                <a:gd name="connsiteY61" fmla="*/ 37719 h 542067"/>
                <a:gd name="connsiteX62" fmla="*/ 270701 w 877061"/>
                <a:gd name="connsiteY62" fmla="*/ 0 h 542067"/>
                <a:gd name="connsiteX63" fmla="*/ 292417 w 877061"/>
                <a:gd name="connsiteY63" fmla="*/ 2286 h 542067"/>
                <a:gd name="connsiteX64" fmla="*/ 328994 w 877061"/>
                <a:gd name="connsiteY64" fmla="*/ 62865 h 542067"/>
                <a:gd name="connsiteX65" fmla="*/ 331280 w 877061"/>
                <a:gd name="connsiteY65" fmla="*/ 83439 h 542067"/>
                <a:gd name="connsiteX66" fmla="*/ 331280 w 877061"/>
                <a:gd name="connsiteY66" fmla="*/ 83439 h 542067"/>
                <a:gd name="connsiteX67" fmla="*/ 317563 w 877061"/>
                <a:gd name="connsiteY67" fmla="*/ 102870 h 542067"/>
                <a:gd name="connsiteX68" fmla="*/ 318706 w 877061"/>
                <a:gd name="connsiteY68" fmla="*/ 122301 h 542067"/>
                <a:gd name="connsiteX69" fmla="*/ 387287 w 877061"/>
                <a:gd name="connsiteY69" fmla="*/ 196501 h 542067"/>
                <a:gd name="connsiteX70" fmla="*/ 423863 w 877061"/>
                <a:gd name="connsiteY70" fmla="*/ 206788 h 542067"/>
                <a:gd name="connsiteX71" fmla="*/ 519874 w 877061"/>
                <a:gd name="connsiteY71" fmla="*/ 174784 h 542067"/>
                <a:gd name="connsiteX72" fmla="*/ 655892 w 877061"/>
                <a:gd name="connsiteY72" fmla="*/ 202216 h 542067"/>
                <a:gd name="connsiteX73" fmla="*/ 682181 w 877061"/>
                <a:gd name="connsiteY73" fmla="*/ 186309 h 54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77061" h="542067">
                  <a:moveTo>
                    <a:pt x="718090" y="185261"/>
                  </a:moveTo>
                  <a:lnTo>
                    <a:pt x="748856" y="205740"/>
                  </a:lnTo>
                  <a:lnTo>
                    <a:pt x="782860" y="259461"/>
                  </a:lnTo>
                  <a:lnTo>
                    <a:pt x="814197" y="282130"/>
                  </a:lnTo>
                  <a:lnTo>
                    <a:pt x="814197" y="282130"/>
                  </a:lnTo>
                  <a:lnTo>
                    <a:pt x="833152" y="280511"/>
                  </a:lnTo>
                  <a:lnTo>
                    <a:pt x="833152" y="280511"/>
                  </a:lnTo>
                  <a:lnTo>
                    <a:pt x="830771" y="327374"/>
                  </a:lnTo>
                  <a:lnTo>
                    <a:pt x="863537" y="348710"/>
                  </a:lnTo>
                  <a:lnTo>
                    <a:pt x="877062" y="401193"/>
                  </a:lnTo>
                  <a:lnTo>
                    <a:pt x="853154" y="446341"/>
                  </a:lnTo>
                  <a:lnTo>
                    <a:pt x="853154" y="446341"/>
                  </a:lnTo>
                  <a:lnTo>
                    <a:pt x="836962" y="428720"/>
                  </a:lnTo>
                  <a:lnTo>
                    <a:pt x="757904" y="398240"/>
                  </a:lnTo>
                  <a:lnTo>
                    <a:pt x="672179" y="346805"/>
                  </a:lnTo>
                  <a:lnTo>
                    <a:pt x="598837" y="334423"/>
                  </a:lnTo>
                  <a:lnTo>
                    <a:pt x="507397" y="372523"/>
                  </a:lnTo>
                  <a:lnTo>
                    <a:pt x="486442" y="368713"/>
                  </a:lnTo>
                  <a:lnTo>
                    <a:pt x="464534" y="334423"/>
                  </a:lnTo>
                  <a:lnTo>
                    <a:pt x="449294" y="331565"/>
                  </a:lnTo>
                  <a:lnTo>
                    <a:pt x="424529" y="355378"/>
                  </a:lnTo>
                  <a:lnTo>
                    <a:pt x="423577" y="383953"/>
                  </a:lnTo>
                  <a:lnTo>
                    <a:pt x="436912" y="402050"/>
                  </a:lnTo>
                  <a:lnTo>
                    <a:pt x="456914" y="410623"/>
                  </a:lnTo>
                  <a:lnTo>
                    <a:pt x="458819" y="457295"/>
                  </a:lnTo>
                  <a:lnTo>
                    <a:pt x="449294" y="470630"/>
                  </a:lnTo>
                  <a:lnTo>
                    <a:pt x="435007" y="472535"/>
                  </a:lnTo>
                  <a:lnTo>
                    <a:pt x="415004" y="435388"/>
                  </a:lnTo>
                  <a:lnTo>
                    <a:pt x="347472" y="477298"/>
                  </a:lnTo>
                  <a:lnTo>
                    <a:pt x="340709" y="495395"/>
                  </a:lnTo>
                  <a:lnTo>
                    <a:pt x="368332" y="519208"/>
                  </a:lnTo>
                  <a:lnTo>
                    <a:pt x="370046" y="542068"/>
                  </a:lnTo>
                  <a:lnTo>
                    <a:pt x="370046" y="542068"/>
                  </a:lnTo>
                  <a:lnTo>
                    <a:pt x="309563" y="542068"/>
                  </a:lnTo>
                  <a:lnTo>
                    <a:pt x="309563" y="542068"/>
                  </a:lnTo>
                  <a:lnTo>
                    <a:pt x="275272" y="517303"/>
                  </a:lnTo>
                  <a:lnTo>
                    <a:pt x="164783" y="529685"/>
                  </a:lnTo>
                  <a:lnTo>
                    <a:pt x="109538" y="520160"/>
                  </a:lnTo>
                  <a:lnTo>
                    <a:pt x="0" y="529114"/>
                  </a:lnTo>
                  <a:lnTo>
                    <a:pt x="0" y="529114"/>
                  </a:lnTo>
                  <a:lnTo>
                    <a:pt x="95" y="528638"/>
                  </a:lnTo>
                  <a:lnTo>
                    <a:pt x="95" y="528638"/>
                  </a:lnTo>
                  <a:lnTo>
                    <a:pt x="2858" y="517207"/>
                  </a:lnTo>
                  <a:lnTo>
                    <a:pt x="2858" y="517207"/>
                  </a:lnTo>
                  <a:lnTo>
                    <a:pt x="14288" y="484061"/>
                  </a:lnTo>
                  <a:lnTo>
                    <a:pt x="14288" y="430721"/>
                  </a:lnTo>
                  <a:lnTo>
                    <a:pt x="74485" y="385000"/>
                  </a:lnTo>
                  <a:lnTo>
                    <a:pt x="117920" y="397955"/>
                  </a:lnTo>
                  <a:lnTo>
                    <a:pt x="156781" y="390334"/>
                  </a:lnTo>
                  <a:lnTo>
                    <a:pt x="184976" y="308038"/>
                  </a:lnTo>
                  <a:lnTo>
                    <a:pt x="220028" y="275272"/>
                  </a:lnTo>
                  <a:lnTo>
                    <a:pt x="226791" y="252413"/>
                  </a:lnTo>
                  <a:lnTo>
                    <a:pt x="216884" y="206692"/>
                  </a:lnTo>
                  <a:lnTo>
                    <a:pt x="209360" y="191548"/>
                  </a:lnTo>
                  <a:lnTo>
                    <a:pt x="184976" y="186214"/>
                  </a:lnTo>
                  <a:lnTo>
                    <a:pt x="157544" y="142018"/>
                  </a:lnTo>
                  <a:lnTo>
                    <a:pt x="157544" y="81058"/>
                  </a:lnTo>
                  <a:lnTo>
                    <a:pt x="157544" y="81058"/>
                  </a:lnTo>
                  <a:lnTo>
                    <a:pt x="179356" y="34290"/>
                  </a:lnTo>
                  <a:lnTo>
                    <a:pt x="221551" y="14859"/>
                  </a:lnTo>
                  <a:lnTo>
                    <a:pt x="230696" y="30861"/>
                  </a:lnTo>
                  <a:lnTo>
                    <a:pt x="250126" y="37719"/>
                  </a:lnTo>
                  <a:lnTo>
                    <a:pt x="270701" y="0"/>
                  </a:lnTo>
                  <a:lnTo>
                    <a:pt x="292417" y="2286"/>
                  </a:lnTo>
                  <a:lnTo>
                    <a:pt x="328994" y="62865"/>
                  </a:lnTo>
                  <a:lnTo>
                    <a:pt x="331280" y="83439"/>
                  </a:lnTo>
                  <a:lnTo>
                    <a:pt x="331280" y="83439"/>
                  </a:lnTo>
                  <a:lnTo>
                    <a:pt x="317563" y="102870"/>
                  </a:lnTo>
                  <a:lnTo>
                    <a:pt x="318706" y="122301"/>
                  </a:lnTo>
                  <a:lnTo>
                    <a:pt x="387287" y="196501"/>
                  </a:lnTo>
                  <a:lnTo>
                    <a:pt x="423863" y="206788"/>
                  </a:lnTo>
                  <a:lnTo>
                    <a:pt x="519874" y="174784"/>
                  </a:lnTo>
                  <a:lnTo>
                    <a:pt x="655892" y="202216"/>
                  </a:lnTo>
                  <a:lnTo>
                    <a:pt x="682181" y="1863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A7E6E62-CDD3-291F-3B9D-C70F92BD250D}"/>
                </a:ext>
              </a:extLst>
            </p:cNvPr>
            <p:cNvSpPr/>
            <p:nvPr/>
          </p:nvSpPr>
          <p:spPr>
            <a:xfrm>
              <a:off x="9807416" y="4802028"/>
              <a:ext cx="527684" cy="630364"/>
            </a:xfrm>
            <a:custGeom>
              <a:avLst/>
              <a:gdLst>
                <a:gd name="connsiteX0" fmla="*/ 434244 w 527684"/>
                <a:gd name="connsiteY0" fmla="*/ 623697 h 630364"/>
                <a:gd name="connsiteX1" fmla="*/ 387572 w 527684"/>
                <a:gd name="connsiteY1" fmla="*/ 630364 h 630364"/>
                <a:gd name="connsiteX2" fmla="*/ 310515 w 527684"/>
                <a:gd name="connsiteY2" fmla="*/ 601789 h 630364"/>
                <a:gd name="connsiteX3" fmla="*/ 205740 w 527684"/>
                <a:gd name="connsiteY3" fmla="*/ 514160 h 630364"/>
                <a:gd name="connsiteX4" fmla="*/ 185738 w 527684"/>
                <a:gd name="connsiteY4" fmla="*/ 482727 h 630364"/>
                <a:gd name="connsiteX5" fmla="*/ 172402 w 527684"/>
                <a:gd name="connsiteY5" fmla="*/ 458534 h 630364"/>
                <a:gd name="connsiteX6" fmla="*/ 169545 w 527684"/>
                <a:gd name="connsiteY6" fmla="*/ 379476 h 630364"/>
                <a:gd name="connsiteX7" fmla="*/ 152400 w 527684"/>
                <a:gd name="connsiteY7" fmla="*/ 352806 h 630364"/>
                <a:gd name="connsiteX8" fmla="*/ 47625 w 527684"/>
                <a:gd name="connsiteY8" fmla="*/ 323279 h 630364"/>
                <a:gd name="connsiteX9" fmla="*/ 24765 w 527684"/>
                <a:gd name="connsiteY9" fmla="*/ 312801 h 630364"/>
                <a:gd name="connsiteX10" fmla="*/ 0 w 527684"/>
                <a:gd name="connsiteY10" fmla="*/ 286131 h 630364"/>
                <a:gd name="connsiteX11" fmla="*/ 20955 w 527684"/>
                <a:gd name="connsiteY11" fmla="*/ 256604 h 630364"/>
                <a:gd name="connsiteX12" fmla="*/ 67627 w 527684"/>
                <a:gd name="connsiteY12" fmla="*/ 257556 h 630364"/>
                <a:gd name="connsiteX13" fmla="*/ 100965 w 527684"/>
                <a:gd name="connsiteY13" fmla="*/ 272796 h 630364"/>
                <a:gd name="connsiteX14" fmla="*/ 120015 w 527684"/>
                <a:gd name="connsiteY14" fmla="*/ 258509 h 630364"/>
                <a:gd name="connsiteX15" fmla="*/ 130492 w 527684"/>
                <a:gd name="connsiteY15" fmla="*/ 245174 h 630364"/>
                <a:gd name="connsiteX16" fmla="*/ 131445 w 527684"/>
                <a:gd name="connsiteY16" fmla="*/ 157544 h 630364"/>
                <a:gd name="connsiteX17" fmla="*/ 174307 w 527684"/>
                <a:gd name="connsiteY17" fmla="*/ 140494 h 630364"/>
                <a:gd name="connsiteX18" fmla="*/ 254317 w 527684"/>
                <a:gd name="connsiteY18" fmla="*/ 34766 h 630364"/>
                <a:gd name="connsiteX19" fmla="*/ 254317 w 527684"/>
                <a:gd name="connsiteY19" fmla="*/ 34766 h 630364"/>
                <a:gd name="connsiteX20" fmla="*/ 252317 w 527684"/>
                <a:gd name="connsiteY20" fmla="*/ 24765 h 630364"/>
                <a:gd name="connsiteX21" fmla="*/ 252317 w 527684"/>
                <a:gd name="connsiteY21" fmla="*/ 24765 h 630364"/>
                <a:gd name="connsiteX22" fmla="*/ 275368 w 527684"/>
                <a:gd name="connsiteY22" fmla="*/ 24765 h 630364"/>
                <a:gd name="connsiteX23" fmla="*/ 282035 w 527684"/>
                <a:gd name="connsiteY23" fmla="*/ 3810 h 630364"/>
                <a:gd name="connsiteX24" fmla="*/ 292512 w 527684"/>
                <a:gd name="connsiteY24" fmla="*/ 0 h 630364"/>
                <a:gd name="connsiteX25" fmla="*/ 303943 w 527684"/>
                <a:gd name="connsiteY25" fmla="*/ 5715 h 630364"/>
                <a:gd name="connsiteX26" fmla="*/ 309657 w 527684"/>
                <a:gd name="connsiteY26" fmla="*/ 43815 h 630364"/>
                <a:gd name="connsiteX27" fmla="*/ 394430 w 527684"/>
                <a:gd name="connsiteY27" fmla="*/ 67628 h 630364"/>
                <a:gd name="connsiteX28" fmla="*/ 435387 w 527684"/>
                <a:gd name="connsiteY28" fmla="*/ 55245 h 630364"/>
                <a:gd name="connsiteX29" fmla="*/ 473392 w 527684"/>
                <a:gd name="connsiteY29" fmla="*/ 116205 h 630364"/>
                <a:gd name="connsiteX30" fmla="*/ 498157 w 527684"/>
                <a:gd name="connsiteY30" fmla="*/ 180022 h 630364"/>
                <a:gd name="connsiteX31" fmla="*/ 527685 w 527684"/>
                <a:gd name="connsiteY31" fmla="*/ 208597 h 630364"/>
                <a:gd name="connsiteX32" fmla="*/ 527685 w 527684"/>
                <a:gd name="connsiteY32" fmla="*/ 245745 h 630364"/>
                <a:gd name="connsiteX33" fmla="*/ 527685 w 527684"/>
                <a:gd name="connsiteY33" fmla="*/ 245745 h 630364"/>
                <a:gd name="connsiteX34" fmla="*/ 438245 w 527684"/>
                <a:gd name="connsiteY34" fmla="*/ 252413 h 630364"/>
                <a:gd name="connsiteX35" fmla="*/ 426815 w 527684"/>
                <a:gd name="connsiteY35" fmla="*/ 272415 h 630364"/>
                <a:gd name="connsiteX36" fmla="*/ 436340 w 527684"/>
                <a:gd name="connsiteY36" fmla="*/ 302895 h 630364"/>
                <a:gd name="connsiteX37" fmla="*/ 472440 w 527684"/>
                <a:gd name="connsiteY37" fmla="*/ 332422 h 630364"/>
                <a:gd name="connsiteX38" fmla="*/ 476250 w 527684"/>
                <a:gd name="connsiteY38" fmla="*/ 351472 h 630364"/>
                <a:gd name="connsiteX39" fmla="*/ 435387 w 527684"/>
                <a:gd name="connsiteY39" fmla="*/ 379095 h 630364"/>
                <a:gd name="connsiteX40" fmla="*/ 415385 w 527684"/>
                <a:gd name="connsiteY40" fmla="*/ 369570 h 630364"/>
                <a:gd name="connsiteX41" fmla="*/ 404907 w 527684"/>
                <a:gd name="connsiteY41" fmla="*/ 382905 h 630364"/>
                <a:gd name="connsiteX42" fmla="*/ 407765 w 527684"/>
                <a:gd name="connsiteY42" fmla="*/ 452342 h 630364"/>
                <a:gd name="connsiteX43" fmla="*/ 389668 w 527684"/>
                <a:gd name="connsiteY43" fmla="*/ 528542 h 630364"/>
                <a:gd name="connsiteX44" fmla="*/ 395382 w 527684"/>
                <a:gd name="connsiteY44" fmla="*/ 540925 h 630364"/>
                <a:gd name="connsiteX45" fmla="*/ 434435 w 527684"/>
                <a:gd name="connsiteY45" fmla="*/ 550450 h 63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27684" h="630364">
                  <a:moveTo>
                    <a:pt x="434244" y="623697"/>
                  </a:moveTo>
                  <a:lnTo>
                    <a:pt x="387572" y="630364"/>
                  </a:lnTo>
                  <a:lnTo>
                    <a:pt x="310515" y="601789"/>
                  </a:lnTo>
                  <a:lnTo>
                    <a:pt x="205740" y="514160"/>
                  </a:lnTo>
                  <a:lnTo>
                    <a:pt x="185738" y="482727"/>
                  </a:lnTo>
                  <a:lnTo>
                    <a:pt x="172402" y="458534"/>
                  </a:lnTo>
                  <a:lnTo>
                    <a:pt x="169545" y="379476"/>
                  </a:lnTo>
                  <a:lnTo>
                    <a:pt x="152400" y="352806"/>
                  </a:lnTo>
                  <a:lnTo>
                    <a:pt x="47625" y="323279"/>
                  </a:lnTo>
                  <a:lnTo>
                    <a:pt x="24765" y="312801"/>
                  </a:lnTo>
                  <a:lnTo>
                    <a:pt x="0" y="286131"/>
                  </a:lnTo>
                  <a:lnTo>
                    <a:pt x="20955" y="256604"/>
                  </a:lnTo>
                  <a:lnTo>
                    <a:pt x="67627" y="257556"/>
                  </a:lnTo>
                  <a:lnTo>
                    <a:pt x="100965" y="272796"/>
                  </a:lnTo>
                  <a:lnTo>
                    <a:pt x="120015" y="258509"/>
                  </a:lnTo>
                  <a:lnTo>
                    <a:pt x="130492" y="245174"/>
                  </a:lnTo>
                  <a:lnTo>
                    <a:pt x="131445" y="157544"/>
                  </a:lnTo>
                  <a:lnTo>
                    <a:pt x="174307" y="140494"/>
                  </a:lnTo>
                  <a:lnTo>
                    <a:pt x="254317" y="34766"/>
                  </a:lnTo>
                  <a:lnTo>
                    <a:pt x="254317" y="34766"/>
                  </a:lnTo>
                  <a:lnTo>
                    <a:pt x="252317" y="24765"/>
                  </a:lnTo>
                  <a:lnTo>
                    <a:pt x="252317" y="24765"/>
                  </a:lnTo>
                  <a:lnTo>
                    <a:pt x="275368" y="24765"/>
                  </a:lnTo>
                  <a:lnTo>
                    <a:pt x="282035" y="3810"/>
                  </a:lnTo>
                  <a:lnTo>
                    <a:pt x="292512" y="0"/>
                  </a:lnTo>
                  <a:lnTo>
                    <a:pt x="303943" y="5715"/>
                  </a:lnTo>
                  <a:lnTo>
                    <a:pt x="309657" y="43815"/>
                  </a:lnTo>
                  <a:lnTo>
                    <a:pt x="394430" y="67628"/>
                  </a:lnTo>
                  <a:lnTo>
                    <a:pt x="435387" y="55245"/>
                  </a:lnTo>
                  <a:lnTo>
                    <a:pt x="473392" y="116205"/>
                  </a:lnTo>
                  <a:lnTo>
                    <a:pt x="498157" y="180022"/>
                  </a:lnTo>
                  <a:lnTo>
                    <a:pt x="527685" y="208597"/>
                  </a:lnTo>
                  <a:lnTo>
                    <a:pt x="527685" y="245745"/>
                  </a:lnTo>
                  <a:lnTo>
                    <a:pt x="527685" y="245745"/>
                  </a:lnTo>
                  <a:lnTo>
                    <a:pt x="438245" y="252413"/>
                  </a:lnTo>
                  <a:lnTo>
                    <a:pt x="426815" y="272415"/>
                  </a:lnTo>
                  <a:lnTo>
                    <a:pt x="436340" y="302895"/>
                  </a:lnTo>
                  <a:lnTo>
                    <a:pt x="472440" y="332422"/>
                  </a:lnTo>
                  <a:lnTo>
                    <a:pt x="476250" y="351472"/>
                  </a:lnTo>
                  <a:lnTo>
                    <a:pt x="435387" y="379095"/>
                  </a:lnTo>
                  <a:lnTo>
                    <a:pt x="415385" y="369570"/>
                  </a:lnTo>
                  <a:lnTo>
                    <a:pt x="404907" y="382905"/>
                  </a:lnTo>
                  <a:lnTo>
                    <a:pt x="407765" y="452342"/>
                  </a:lnTo>
                  <a:lnTo>
                    <a:pt x="389668" y="528542"/>
                  </a:lnTo>
                  <a:lnTo>
                    <a:pt x="395382" y="540925"/>
                  </a:lnTo>
                  <a:lnTo>
                    <a:pt x="434435" y="55045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39AF0C2-43C4-F29A-13F4-1B719D417EB4}"/>
                </a:ext>
              </a:extLst>
            </p:cNvPr>
            <p:cNvSpPr/>
            <p:nvPr/>
          </p:nvSpPr>
          <p:spPr>
            <a:xfrm>
              <a:off x="9211055" y="2038921"/>
              <a:ext cx="1089469" cy="1597723"/>
            </a:xfrm>
            <a:custGeom>
              <a:avLst/>
              <a:gdLst>
                <a:gd name="connsiteX0" fmla="*/ 431673 w 1089469"/>
                <a:gd name="connsiteY0" fmla="*/ 0 h 1597723"/>
                <a:gd name="connsiteX1" fmla="*/ 464058 w 1089469"/>
                <a:gd name="connsiteY1" fmla="*/ 0 h 1597723"/>
                <a:gd name="connsiteX2" fmla="*/ 509778 w 1089469"/>
                <a:gd name="connsiteY2" fmla="*/ 72295 h 1597723"/>
                <a:gd name="connsiteX3" fmla="*/ 552641 w 1089469"/>
                <a:gd name="connsiteY3" fmla="*/ 107537 h 1597723"/>
                <a:gd name="connsiteX4" fmla="*/ 633603 w 1089469"/>
                <a:gd name="connsiteY4" fmla="*/ 105632 h 1597723"/>
                <a:gd name="connsiteX5" fmla="*/ 702183 w 1089469"/>
                <a:gd name="connsiteY5" fmla="*/ 150400 h 1597723"/>
                <a:gd name="connsiteX6" fmla="*/ 702183 w 1089469"/>
                <a:gd name="connsiteY6" fmla="*/ 253460 h 1597723"/>
                <a:gd name="connsiteX7" fmla="*/ 716471 w 1089469"/>
                <a:gd name="connsiteY7" fmla="*/ 301085 h 1597723"/>
                <a:gd name="connsiteX8" fmla="*/ 760286 w 1089469"/>
                <a:gd name="connsiteY8" fmla="*/ 326803 h 1597723"/>
                <a:gd name="connsiteX9" fmla="*/ 773621 w 1089469"/>
                <a:gd name="connsiteY9" fmla="*/ 317278 h 1597723"/>
                <a:gd name="connsiteX10" fmla="*/ 786003 w 1089469"/>
                <a:gd name="connsiteY10" fmla="*/ 322993 h 1597723"/>
                <a:gd name="connsiteX11" fmla="*/ 803148 w 1089469"/>
                <a:gd name="connsiteY11" fmla="*/ 332518 h 1597723"/>
                <a:gd name="connsiteX12" fmla="*/ 812673 w 1089469"/>
                <a:gd name="connsiteY12" fmla="*/ 352520 h 1597723"/>
                <a:gd name="connsiteX13" fmla="*/ 790766 w 1089469"/>
                <a:gd name="connsiteY13" fmla="*/ 421100 h 1597723"/>
                <a:gd name="connsiteX14" fmla="*/ 800005 w 1089469"/>
                <a:gd name="connsiteY14" fmla="*/ 442055 h 1597723"/>
                <a:gd name="connsiteX15" fmla="*/ 800005 w 1089469"/>
                <a:gd name="connsiteY15" fmla="*/ 442055 h 1597723"/>
                <a:gd name="connsiteX16" fmla="*/ 800195 w 1089469"/>
                <a:gd name="connsiteY16" fmla="*/ 459677 h 1597723"/>
                <a:gd name="connsiteX17" fmla="*/ 800195 w 1089469"/>
                <a:gd name="connsiteY17" fmla="*/ 459677 h 1597723"/>
                <a:gd name="connsiteX18" fmla="*/ 800481 w 1089469"/>
                <a:gd name="connsiteY18" fmla="*/ 492157 h 1597723"/>
                <a:gd name="connsiteX19" fmla="*/ 784289 w 1089469"/>
                <a:gd name="connsiteY19" fmla="*/ 548545 h 1597723"/>
                <a:gd name="connsiteX20" fmla="*/ 786575 w 1089469"/>
                <a:gd name="connsiteY20" fmla="*/ 567976 h 1597723"/>
                <a:gd name="connsiteX21" fmla="*/ 814007 w 1089469"/>
                <a:gd name="connsiteY21" fmla="*/ 606838 h 1597723"/>
                <a:gd name="connsiteX22" fmla="*/ 832866 w 1089469"/>
                <a:gd name="connsiteY22" fmla="*/ 619982 h 1597723"/>
                <a:gd name="connsiteX23" fmla="*/ 904875 w 1089469"/>
                <a:gd name="connsiteY23" fmla="*/ 585121 h 1597723"/>
                <a:gd name="connsiteX24" fmla="*/ 963168 w 1089469"/>
                <a:gd name="connsiteY24" fmla="*/ 582263 h 1597723"/>
                <a:gd name="connsiteX25" fmla="*/ 996887 w 1089469"/>
                <a:gd name="connsiteY25" fmla="*/ 621125 h 1597723"/>
                <a:gd name="connsiteX26" fmla="*/ 1025462 w 1089469"/>
                <a:gd name="connsiteY26" fmla="*/ 694849 h 1597723"/>
                <a:gd name="connsiteX27" fmla="*/ 1041464 w 1089469"/>
                <a:gd name="connsiteY27" fmla="*/ 702850 h 1597723"/>
                <a:gd name="connsiteX28" fmla="*/ 1028033 w 1089469"/>
                <a:gd name="connsiteY28" fmla="*/ 745046 h 1597723"/>
                <a:gd name="connsiteX29" fmla="*/ 1037177 w 1089469"/>
                <a:gd name="connsiteY29" fmla="*/ 754952 h 1597723"/>
                <a:gd name="connsiteX30" fmla="*/ 1089470 w 1089469"/>
                <a:gd name="connsiteY30" fmla="*/ 757809 h 1597723"/>
                <a:gd name="connsiteX31" fmla="*/ 1088231 w 1089469"/>
                <a:gd name="connsiteY31" fmla="*/ 772478 h 1597723"/>
                <a:gd name="connsiteX32" fmla="*/ 1066515 w 1089469"/>
                <a:gd name="connsiteY32" fmla="*/ 782193 h 1597723"/>
                <a:gd name="connsiteX33" fmla="*/ 1066515 w 1089469"/>
                <a:gd name="connsiteY33" fmla="*/ 782193 h 1597723"/>
                <a:gd name="connsiteX34" fmla="*/ 1059371 w 1089469"/>
                <a:gd name="connsiteY34" fmla="*/ 816197 h 1597723"/>
                <a:gd name="connsiteX35" fmla="*/ 1041083 w 1089469"/>
                <a:gd name="connsiteY35" fmla="*/ 842677 h 1597723"/>
                <a:gd name="connsiteX36" fmla="*/ 977742 w 1089469"/>
                <a:gd name="connsiteY36" fmla="*/ 825722 h 1597723"/>
                <a:gd name="connsiteX37" fmla="*/ 989267 w 1089469"/>
                <a:gd name="connsiteY37" fmla="*/ 849154 h 1597723"/>
                <a:gd name="connsiteX38" fmla="*/ 983075 w 1089469"/>
                <a:gd name="connsiteY38" fmla="*/ 856869 h 1597723"/>
                <a:gd name="connsiteX39" fmla="*/ 978218 w 1089469"/>
                <a:gd name="connsiteY39" fmla="*/ 848297 h 1597723"/>
                <a:gd name="connsiteX40" fmla="*/ 963835 w 1089469"/>
                <a:gd name="connsiteY40" fmla="*/ 852107 h 1597723"/>
                <a:gd name="connsiteX41" fmla="*/ 958977 w 1089469"/>
                <a:gd name="connsiteY41" fmla="*/ 884587 h 1597723"/>
                <a:gd name="connsiteX42" fmla="*/ 820103 w 1089469"/>
                <a:gd name="connsiteY42" fmla="*/ 1001840 h 1597723"/>
                <a:gd name="connsiteX43" fmla="*/ 777430 w 1089469"/>
                <a:gd name="connsiteY43" fmla="*/ 1006412 h 1597723"/>
                <a:gd name="connsiteX44" fmla="*/ 725138 w 1089469"/>
                <a:gd name="connsiteY44" fmla="*/ 1045369 h 1597723"/>
                <a:gd name="connsiteX45" fmla="*/ 694277 w 1089469"/>
                <a:gd name="connsiteY45" fmla="*/ 1019175 h 1597723"/>
                <a:gd name="connsiteX46" fmla="*/ 616839 w 1089469"/>
                <a:gd name="connsiteY46" fmla="*/ 1000887 h 1597723"/>
                <a:gd name="connsiteX47" fmla="*/ 609219 w 1089469"/>
                <a:gd name="connsiteY47" fmla="*/ 1029367 h 1597723"/>
                <a:gd name="connsiteX48" fmla="*/ 644080 w 1089469"/>
                <a:gd name="connsiteY48" fmla="*/ 1053941 h 1597723"/>
                <a:gd name="connsiteX49" fmla="*/ 697706 w 1089469"/>
                <a:gd name="connsiteY49" fmla="*/ 1072229 h 1597723"/>
                <a:gd name="connsiteX50" fmla="*/ 714947 w 1089469"/>
                <a:gd name="connsiteY50" fmla="*/ 1109282 h 1597723"/>
                <a:gd name="connsiteX51" fmla="*/ 711422 w 1089469"/>
                <a:gd name="connsiteY51" fmla="*/ 1122807 h 1597723"/>
                <a:gd name="connsiteX52" fmla="*/ 711422 w 1089469"/>
                <a:gd name="connsiteY52" fmla="*/ 1122807 h 1597723"/>
                <a:gd name="connsiteX53" fmla="*/ 629127 w 1089469"/>
                <a:gd name="connsiteY53" fmla="*/ 1108329 h 1597723"/>
                <a:gd name="connsiteX54" fmla="*/ 578072 w 1089469"/>
                <a:gd name="connsiteY54" fmla="*/ 1109853 h 1597723"/>
                <a:gd name="connsiteX55" fmla="*/ 568929 w 1089469"/>
                <a:gd name="connsiteY55" fmla="*/ 1096137 h 1597723"/>
                <a:gd name="connsiteX56" fmla="*/ 584931 w 1089469"/>
                <a:gd name="connsiteY56" fmla="*/ 1067943 h 1597723"/>
                <a:gd name="connsiteX57" fmla="*/ 577311 w 1089469"/>
                <a:gd name="connsiteY57" fmla="*/ 1054227 h 1597723"/>
                <a:gd name="connsiteX58" fmla="*/ 562833 w 1089469"/>
                <a:gd name="connsiteY58" fmla="*/ 1054227 h 1597723"/>
                <a:gd name="connsiteX59" fmla="*/ 530067 w 1089469"/>
                <a:gd name="connsiteY59" fmla="*/ 1094613 h 1597723"/>
                <a:gd name="connsiteX60" fmla="*/ 481299 w 1089469"/>
                <a:gd name="connsiteY60" fmla="*/ 1112139 h 1597723"/>
                <a:gd name="connsiteX61" fmla="*/ 472154 w 1089469"/>
                <a:gd name="connsiteY61" fmla="*/ 1125093 h 1597723"/>
                <a:gd name="connsiteX62" fmla="*/ 501872 w 1089469"/>
                <a:gd name="connsiteY62" fmla="*/ 1229487 h 1597723"/>
                <a:gd name="connsiteX63" fmla="*/ 457677 w 1089469"/>
                <a:gd name="connsiteY63" fmla="*/ 1295781 h 1597723"/>
                <a:gd name="connsiteX64" fmla="*/ 435579 w 1089469"/>
                <a:gd name="connsiteY64" fmla="*/ 1298067 h 1597723"/>
                <a:gd name="connsiteX65" fmla="*/ 387572 w 1089469"/>
                <a:gd name="connsiteY65" fmla="*/ 1336167 h 1597723"/>
                <a:gd name="connsiteX66" fmla="*/ 399765 w 1089469"/>
                <a:gd name="connsiteY66" fmla="*/ 1374267 h 1597723"/>
                <a:gd name="connsiteX67" fmla="*/ 453866 w 1089469"/>
                <a:gd name="connsiteY67" fmla="*/ 1391031 h 1597723"/>
                <a:gd name="connsiteX68" fmla="*/ 475202 w 1089469"/>
                <a:gd name="connsiteY68" fmla="*/ 1482471 h 1597723"/>
                <a:gd name="connsiteX69" fmla="*/ 475202 w 1089469"/>
                <a:gd name="connsiteY69" fmla="*/ 1545050 h 1597723"/>
                <a:gd name="connsiteX70" fmla="*/ 517970 w 1089469"/>
                <a:gd name="connsiteY70" fmla="*/ 1545717 h 1597723"/>
                <a:gd name="connsiteX71" fmla="*/ 503873 w 1089469"/>
                <a:gd name="connsiteY71" fmla="*/ 1577912 h 1597723"/>
                <a:gd name="connsiteX72" fmla="*/ 463105 w 1089469"/>
                <a:gd name="connsiteY72" fmla="*/ 1597723 h 1597723"/>
                <a:gd name="connsiteX73" fmla="*/ 450342 w 1089469"/>
                <a:gd name="connsiteY73" fmla="*/ 1594771 h 1597723"/>
                <a:gd name="connsiteX74" fmla="*/ 450342 w 1089469"/>
                <a:gd name="connsiteY74" fmla="*/ 1594771 h 1597723"/>
                <a:gd name="connsiteX75" fmla="*/ 427577 w 1089469"/>
                <a:gd name="connsiteY75" fmla="*/ 1562290 h 1597723"/>
                <a:gd name="connsiteX76" fmla="*/ 379286 w 1089469"/>
                <a:gd name="connsiteY76" fmla="*/ 1558576 h 1597723"/>
                <a:gd name="connsiteX77" fmla="*/ 358330 w 1089469"/>
                <a:gd name="connsiteY77" fmla="*/ 1519523 h 1597723"/>
                <a:gd name="connsiteX78" fmla="*/ 367379 w 1089469"/>
                <a:gd name="connsiteY78" fmla="*/ 1499140 h 1597723"/>
                <a:gd name="connsiteX79" fmla="*/ 363093 w 1089469"/>
                <a:gd name="connsiteY79" fmla="*/ 1473422 h 1597723"/>
                <a:gd name="connsiteX80" fmla="*/ 319278 w 1089469"/>
                <a:gd name="connsiteY80" fmla="*/ 1437704 h 1597723"/>
                <a:gd name="connsiteX81" fmla="*/ 300704 w 1089469"/>
                <a:gd name="connsiteY81" fmla="*/ 1404366 h 1597723"/>
                <a:gd name="connsiteX82" fmla="*/ 282607 w 1089469"/>
                <a:gd name="connsiteY82" fmla="*/ 1398937 h 1597723"/>
                <a:gd name="connsiteX83" fmla="*/ 280607 w 1089469"/>
                <a:gd name="connsiteY83" fmla="*/ 1348359 h 1597723"/>
                <a:gd name="connsiteX84" fmla="*/ 290322 w 1089469"/>
                <a:gd name="connsiteY84" fmla="*/ 1338644 h 1597723"/>
                <a:gd name="connsiteX85" fmla="*/ 278321 w 1089469"/>
                <a:gd name="connsiteY85" fmla="*/ 1333024 h 1597723"/>
                <a:gd name="connsiteX86" fmla="*/ 276416 w 1089469"/>
                <a:gd name="connsiteY86" fmla="*/ 1314641 h 1597723"/>
                <a:gd name="connsiteX87" fmla="*/ 257366 w 1089469"/>
                <a:gd name="connsiteY87" fmla="*/ 1305116 h 1597723"/>
                <a:gd name="connsiteX88" fmla="*/ 228695 w 1089469"/>
                <a:gd name="connsiteY88" fmla="*/ 1307783 h 1597723"/>
                <a:gd name="connsiteX89" fmla="*/ 127731 w 1089469"/>
                <a:gd name="connsiteY89" fmla="*/ 1354360 h 1597723"/>
                <a:gd name="connsiteX90" fmla="*/ 80772 w 1089469"/>
                <a:gd name="connsiteY90" fmla="*/ 1362932 h 1597723"/>
                <a:gd name="connsiteX91" fmla="*/ 77058 w 1089469"/>
                <a:gd name="connsiteY91" fmla="*/ 1376553 h 1597723"/>
                <a:gd name="connsiteX92" fmla="*/ 77058 w 1089469"/>
                <a:gd name="connsiteY92" fmla="*/ 1376553 h 1597723"/>
                <a:gd name="connsiteX93" fmla="*/ 49816 w 1089469"/>
                <a:gd name="connsiteY93" fmla="*/ 1374839 h 1597723"/>
                <a:gd name="connsiteX94" fmla="*/ 44101 w 1089469"/>
                <a:gd name="connsiteY94" fmla="*/ 1361027 h 1597723"/>
                <a:gd name="connsiteX95" fmla="*/ 55531 w 1089469"/>
                <a:gd name="connsiteY95" fmla="*/ 1325785 h 1597723"/>
                <a:gd name="connsiteX96" fmla="*/ 45339 w 1089469"/>
                <a:gd name="connsiteY96" fmla="*/ 1308164 h 1597723"/>
                <a:gd name="connsiteX97" fmla="*/ 44672 w 1089469"/>
                <a:gd name="connsiteY97" fmla="*/ 1269587 h 1597723"/>
                <a:gd name="connsiteX98" fmla="*/ 24479 w 1089469"/>
                <a:gd name="connsiteY98" fmla="*/ 1229297 h 1597723"/>
                <a:gd name="connsiteX99" fmla="*/ 6668 w 1089469"/>
                <a:gd name="connsiteY99" fmla="*/ 1214152 h 1597723"/>
                <a:gd name="connsiteX100" fmla="*/ 6668 w 1089469"/>
                <a:gd name="connsiteY100" fmla="*/ 1214152 h 1597723"/>
                <a:gd name="connsiteX101" fmla="*/ 0 w 1089469"/>
                <a:gd name="connsiteY101" fmla="*/ 1067848 h 1597723"/>
                <a:gd name="connsiteX102" fmla="*/ 0 w 1089469"/>
                <a:gd name="connsiteY102" fmla="*/ 1067848 h 1597723"/>
                <a:gd name="connsiteX103" fmla="*/ 42006 w 1089469"/>
                <a:gd name="connsiteY103" fmla="*/ 1057370 h 1597723"/>
                <a:gd name="connsiteX104" fmla="*/ 104870 w 1089469"/>
                <a:gd name="connsiteY104" fmla="*/ 1056418 h 1597723"/>
                <a:gd name="connsiteX105" fmla="*/ 157258 w 1089469"/>
                <a:gd name="connsiteY105" fmla="*/ 1032701 h 1597723"/>
                <a:gd name="connsiteX106" fmla="*/ 192500 w 1089469"/>
                <a:gd name="connsiteY106" fmla="*/ 982218 h 1597723"/>
                <a:gd name="connsiteX107" fmla="*/ 192500 w 1089469"/>
                <a:gd name="connsiteY107" fmla="*/ 950786 h 1597723"/>
                <a:gd name="connsiteX108" fmla="*/ 209645 w 1089469"/>
                <a:gd name="connsiteY108" fmla="*/ 930783 h 1597723"/>
                <a:gd name="connsiteX109" fmla="*/ 266795 w 1089469"/>
                <a:gd name="connsiteY109" fmla="*/ 928878 h 1597723"/>
                <a:gd name="connsiteX110" fmla="*/ 291561 w 1089469"/>
                <a:gd name="connsiteY110" fmla="*/ 899351 h 1597723"/>
                <a:gd name="connsiteX111" fmla="*/ 296323 w 1089469"/>
                <a:gd name="connsiteY111" fmla="*/ 877443 h 1597723"/>
                <a:gd name="connsiteX112" fmla="*/ 293465 w 1089469"/>
                <a:gd name="connsiteY112" fmla="*/ 859346 h 1597723"/>
                <a:gd name="connsiteX113" fmla="*/ 240125 w 1089469"/>
                <a:gd name="connsiteY113" fmla="*/ 826961 h 1597723"/>
                <a:gd name="connsiteX114" fmla="*/ 227743 w 1089469"/>
                <a:gd name="connsiteY114" fmla="*/ 715518 h 1597723"/>
                <a:gd name="connsiteX115" fmla="*/ 245840 w 1089469"/>
                <a:gd name="connsiteY115" fmla="*/ 681228 h 1597723"/>
                <a:gd name="connsiteX116" fmla="*/ 234411 w 1089469"/>
                <a:gd name="connsiteY116" fmla="*/ 662178 h 1597723"/>
                <a:gd name="connsiteX117" fmla="*/ 178213 w 1089469"/>
                <a:gd name="connsiteY117" fmla="*/ 659321 h 1597723"/>
                <a:gd name="connsiteX118" fmla="*/ 174403 w 1089469"/>
                <a:gd name="connsiteY118" fmla="*/ 599313 h 1597723"/>
                <a:gd name="connsiteX119" fmla="*/ 153448 w 1089469"/>
                <a:gd name="connsiteY119" fmla="*/ 585026 h 1597723"/>
                <a:gd name="connsiteX120" fmla="*/ 131540 w 1089469"/>
                <a:gd name="connsiteY120" fmla="*/ 581216 h 1597723"/>
                <a:gd name="connsiteX121" fmla="*/ 110586 w 1089469"/>
                <a:gd name="connsiteY121" fmla="*/ 591693 h 1597723"/>
                <a:gd name="connsiteX122" fmla="*/ 62008 w 1089469"/>
                <a:gd name="connsiteY122" fmla="*/ 586930 h 1597723"/>
                <a:gd name="connsiteX123" fmla="*/ 69628 w 1089469"/>
                <a:gd name="connsiteY123" fmla="*/ 523208 h 1597723"/>
                <a:gd name="connsiteX124" fmla="*/ 54388 w 1089469"/>
                <a:gd name="connsiteY124" fmla="*/ 513683 h 1597723"/>
                <a:gd name="connsiteX125" fmla="*/ 57245 w 1089469"/>
                <a:gd name="connsiteY125" fmla="*/ 398431 h 1597723"/>
                <a:gd name="connsiteX126" fmla="*/ 40100 w 1089469"/>
                <a:gd name="connsiteY126" fmla="*/ 309467 h 1597723"/>
                <a:gd name="connsiteX127" fmla="*/ 46768 w 1089469"/>
                <a:gd name="connsiteY127" fmla="*/ 290417 h 1597723"/>
                <a:gd name="connsiteX128" fmla="*/ 62008 w 1089469"/>
                <a:gd name="connsiteY128" fmla="*/ 279940 h 1597723"/>
                <a:gd name="connsiteX129" fmla="*/ 123920 w 1089469"/>
                <a:gd name="connsiteY129" fmla="*/ 278035 h 1597723"/>
                <a:gd name="connsiteX130" fmla="*/ 169831 w 1089469"/>
                <a:gd name="connsiteY130" fmla="*/ 261842 h 1597723"/>
                <a:gd name="connsiteX131" fmla="*/ 202216 w 1089469"/>
                <a:gd name="connsiteY131" fmla="*/ 268510 h 1597723"/>
                <a:gd name="connsiteX132" fmla="*/ 210788 w 1089469"/>
                <a:gd name="connsiteY132" fmla="*/ 287560 h 1597723"/>
                <a:gd name="connsiteX133" fmla="*/ 269843 w 1089469"/>
                <a:gd name="connsiteY133" fmla="*/ 286607 h 1597723"/>
                <a:gd name="connsiteX134" fmla="*/ 298418 w 1089469"/>
                <a:gd name="connsiteY134" fmla="*/ 274225 h 1597723"/>
                <a:gd name="connsiteX135" fmla="*/ 286036 w 1089469"/>
                <a:gd name="connsiteY135" fmla="*/ 258985 h 1597723"/>
                <a:gd name="connsiteX136" fmla="*/ 259366 w 1089469"/>
                <a:gd name="connsiteY136" fmla="*/ 259937 h 1597723"/>
                <a:gd name="connsiteX137" fmla="*/ 247936 w 1089469"/>
                <a:gd name="connsiteY137" fmla="*/ 250412 h 1597723"/>
                <a:gd name="connsiteX138" fmla="*/ 265081 w 1089469"/>
                <a:gd name="connsiteY138" fmla="*/ 221837 h 1597723"/>
                <a:gd name="connsiteX139" fmla="*/ 268891 w 1089469"/>
                <a:gd name="connsiteY139" fmla="*/ 197072 h 1597723"/>
                <a:gd name="connsiteX140" fmla="*/ 261271 w 1089469"/>
                <a:gd name="connsiteY140" fmla="*/ 181832 h 1597723"/>
                <a:gd name="connsiteX141" fmla="*/ 269843 w 1089469"/>
                <a:gd name="connsiteY141" fmla="*/ 166592 h 1597723"/>
                <a:gd name="connsiteX142" fmla="*/ 294608 w 1089469"/>
                <a:gd name="connsiteY142" fmla="*/ 153257 h 1597723"/>
                <a:gd name="connsiteX143" fmla="*/ 366046 w 1089469"/>
                <a:gd name="connsiteY143" fmla="*/ 151352 h 1597723"/>
                <a:gd name="connsiteX144" fmla="*/ 343186 w 1089469"/>
                <a:gd name="connsiteY144" fmla="*/ 118967 h 1597723"/>
                <a:gd name="connsiteX145" fmla="*/ 361283 w 1089469"/>
                <a:gd name="connsiteY145" fmla="*/ 95155 h 1597723"/>
                <a:gd name="connsiteX146" fmla="*/ 360331 w 1089469"/>
                <a:gd name="connsiteY146" fmla="*/ 77057 h 1597723"/>
                <a:gd name="connsiteX147" fmla="*/ 344138 w 1089469"/>
                <a:gd name="connsiteY147" fmla="*/ 58960 h 1597723"/>
                <a:gd name="connsiteX148" fmla="*/ 347949 w 1089469"/>
                <a:gd name="connsiteY148" fmla="*/ 44672 h 1597723"/>
                <a:gd name="connsiteX149" fmla="*/ 361283 w 1089469"/>
                <a:gd name="connsiteY149" fmla="*/ 30480 h 159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089469" h="1597723">
                  <a:moveTo>
                    <a:pt x="431673" y="0"/>
                  </a:moveTo>
                  <a:lnTo>
                    <a:pt x="464058" y="0"/>
                  </a:lnTo>
                  <a:lnTo>
                    <a:pt x="509778" y="72295"/>
                  </a:lnTo>
                  <a:lnTo>
                    <a:pt x="552641" y="107537"/>
                  </a:lnTo>
                  <a:lnTo>
                    <a:pt x="633603" y="105632"/>
                  </a:lnTo>
                  <a:lnTo>
                    <a:pt x="702183" y="150400"/>
                  </a:lnTo>
                  <a:lnTo>
                    <a:pt x="702183" y="253460"/>
                  </a:lnTo>
                  <a:lnTo>
                    <a:pt x="716471" y="301085"/>
                  </a:lnTo>
                  <a:lnTo>
                    <a:pt x="760286" y="326803"/>
                  </a:lnTo>
                  <a:lnTo>
                    <a:pt x="773621" y="317278"/>
                  </a:lnTo>
                  <a:lnTo>
                    <a:pt x="786003" y="322993"/>
                  </a:lnTo>
                  <a:lnTo>
                    <a:pt x="803148" y="332518"/>
                  </a:lnTo>
                  <a:lnTo>
                    <a:pt x="812673" y="352520"/>
                  </a:lnTo>
                  <a:lnTo>
                    <a:pt x="790766" y="421100"/>
                  </a:lnTo>
                  <a:lnTo>
                    <a:pt x="800005" y="442055"/>
                  </a:lnTo>
                  <a:lnTo>
                    <a:pt x="800005" y="442055"/>
                  </a:lnTo>
                  <a:lnTo>
                    <a:pt x="800195" y="459677"/>
                  </a:lnTo>
                  <a:lnTo>
                    <a:pt x="800195" y="459677"/>
                  </a:lnTo>
                  <a:lnTo>
                    <a:pt x="800481" y="492157"/>
                  </a:lnTo>
                  <a:lnTo>
                    <a:pt x="784289" y="548545"/>
                  </a:lnTo>
                  <a:lnTo>
                    <a:pt x="786575" y="567976"/>
                  </a:lnTo>
                  <a:lnTo>
                    <a:pt x="814007" y="606838"/>
                  </a:lnTo>
                  <a:lnTo>
                    <a:pt x="832866" y="619982"/>
                  </a:lnTo>
                  <a:lnTo>
                    <a:pt x="904875" y="585121"/>
                  </a:lnTo>
                  <a:lnTo>
                    <a:pt x="963168" y="582263"/>
                  </a:lnTo>
                  <a:lnTo>
                    <a:pt x="996887" y="621125"/>
                  </a:lnTo>
                  <a:lnTo>
                    <a:pt x="1025462" y="694849"/>
                  </a:lnTo>
                  <a:lnTo>
                    <a:pt x="1041464" y="702850"/>
                  </a:lnTo>
                  <a:lnTo>
                    <a:pt x="1028033" y="745046"/>
                  </a:lnTo>
                  <a:lnTo>
                    <a:pt x="1037177" y="754952"/>
                  </a:lnTo>
                  <a:lnTo>
                    <a:pt x="1089470" y="757809"/>
                  </a:lnTo>
                  <a:lnTo>
                    <a:pt x="1088231" y="772478"/>
                  </a:lnTo>
                  <a:lnTo>
                    <a:pt x="1066515" y="782193"/>
                  </a:lnTo>
                  <a:lnTo>
                    <a:pt x="1066515" y="782193"/>
                  </a:lnTo>
                  <a:lnTo>
                    <a:pt x="1059371" y="816197"/>
                  </a:lnTo>
                  <a:lnTo>
                    <a:pt x="1041083" y="842677"/>
                  </a:lnTo>
                  <a:lnTo>
                    <a:pt x="977742" y="825722"/>
                  </a:lnTo>
                  <a:lnTo>
                    <a:pt x="989267" y="849154"/>
                  </a:lnTo>
                  <a:lnTo>
                    <a:pt x="983075" y="856869"/>
                  </a:lnTo>
                  <a:lnTo>
                    <a:pt x="978218" y="848297"/>
                  </a:lnTo>
                  <a:lnTo>
                    <a:pt x="963835" y="852107"/>
                  </a:lnTo>
                  <a:lnTo>
                    <a:pt x="958977" y="884587"/>
                  </a:lnTo>
                  <a:lnTo>
                    <a:pt x="820103" y="1001840"/>
                  </a:lnTo>
                  <a:lnTo>
                    <a:pt x="777430" y="1006412"/>
                  </a:lnTo>
                  <a:lnTo>
                    <a:pt x="725138" y="1045369"/>
                  </a:lnTo>
                  <a:lnTo>
                    <a:pt x="694277" y="1019175"/>
                  </a:lnTo>
                  <a:lnTo>
                    <a:pt x="616839" y="1000887"/>
                  </a:lnTo>
                  <a:lnTo>
                    <a:pt x="609219" y="1029367"/>
                  </a:lnTo>
                  <a:lnTo>
                    <a:pt x="644080" y="1053941"/>
                  </a:lnTo>
                  <a:lnTo>
                    <a:pt x="697706" y="1072229"/>
                  </a:lnTo>
                  <a:lnTo>
                    <a:pt x="714947" y="1109282"/>
                  </a:lnTo>
                  <a:lnTo>
                    <a:pt x="711422" y="1122807"/>
                  </a:lnTo>
                  <a:lnTo>
                    <a:pt x="711422" y="1122807"/>
                  </a:lnTo>
                  <a:lnTo>
                    <a:pt x="629127" y="1108329"/>
                  </a:lnTo>
                  <a:lnTo>
                    <a:pt x="578072" y="1109853"/>
                  </a:lnTo>
                  <a:lnTo>
                    <a:pt x="568929" y="1096137"/>
                  </a:lnTo>
                  <a:lnTo>
                    <a:pt x="584931" y="1067943"/>
                  </a:lnTo>
                  <a:lnTo>
                    <a:pt x="577311" y="1054227"/>
                  </a:lnTo>
                  <a:lnTo>
                    <a:pt x="562833" y="1054227"/>
                  </a:lnTo>
                  <a:lnTo>
                    <a:pt x="530067" y="1094613"/>
                  </a:lnTo>
                  <a:lnTo>
                    <a:pt x="481299" y="1112139"/>
                  </a:lnTo>
                  <a:lnTo>
                    <a:pt x="472154" y="1125093"/>
                  </a:lnTo>
                  <a:lnTo>
                    <a:pt x="501872" y="1229487"/>
                  </a:lnTo>
                  <a:lnTo>
                    <a:pt x="457677" y="1295781"/>
                  </a:lnTo>
                  <a:lnTo>
                    <a:pt x="435579" y="1298067"/>
                  </a:lnTo>
                  <a:lnTo>
                    <a:pt x="387572" y="1336167"/>
                  </a:lnTo>
                  <a:lnTo>
                    <a:pt x="399765" y="1374267"/>
                  </a:lnTo>
                  <a:lnTo>
                    <a:pt x="453866" y="1391031"/>
                  </a:lnTo>
                  <a:lnTo>
                    <a:pt x="475202" y="1482471"/>
                  </a:lnTo>
                  <a:lnTo>
                    <a:pt x="475202" y="1545050"/>
                  </a:lnTo>
                  <a:lnTo>
                    <a:pt x="517970" y="1545717"/>
                  </a:lnTo>
                  <a:lnTo>
                    <a:pt x="503873" y="1577912"/>
                  </a:lnTo>
                  <a:lnTo>
                    <a:pt x="463105" y="1597723"/>
                  </a:lnTo>
                  <a:lnTo>
                    <a:pt x="450342" y="1594771"/>
                  </a:lnTo>
                  <a:lnTo>
                    <a:pt x="450342" y="1594771"/>
                  </a:lnTo>
                  <a:lnTo>
                    <a:pt x="427577" y="1562290"/>
                  </a:lnTo>
                  <a:lnTo>
                    <a:pt x="379286" y="1558576"/>
                  </a:lnTo>
                  <a:lnTo>
                    <a:pt x="358330" y="1519523"/>
                  </a:lnTo>
                  <a:lnTo>
                    <a:pt x="367379" y="1499140"/>
                  </a:lnTo>
                  <a:lnTo>
                    <a:pt x="363093" y="1473422"/>
                  </a:lnTo>
                  <a:lnTo>
                    <a:pt x="319278" y="1437704"/>
                  </a:lnTo>
                  <a:lnTo>
                    <a:pt x="300704" y="1404366"/>
                  </a:lnTo>
                  <a:lnTo>
                    <a:pt x="282607" y="1398937"/>
                  </a:lnTo>
                  <a:lnTo>
                    <a:pt x="280607" y="1348359"/>
                  </a:lnTo>
                  <a:lnTo>
                    <a:pt x="290322" y="1338644"/>
                  </a:lnTo>
                  <a:lnTo>
                    <a:pt x="278321" y="1333024"/>
                  </a:lnTo>
                  <a:lnTo>
                    <a:pt x="276416" y="1314641"/>
                  </a:lnTo>
                  <a:lnTo>
                    <a:pt x="257366" y="1305116"/>
                  </a:lnTo>
                  <a:lnTo>
                    <a:pt x="228695" y="1307783"/>
                  </a:lnTo>
                  <a:lnTo>
                    <a:pt x="127731" y="1354360"/>
                  </a:lnTo>
                  <a:lnTo>
                    <a:pt x="80772" y="1362932"/>
                  </a:lnTo>
                  <a:lnTo>
                    <a:pt x="77058" y="1376553"/>
                  </a:lnTo>
                  <a:lnTo>
                    <a:pt x="77058" y="1376553"/>
                  </a:lnTo>
                  <a:lnTo>
                    <a:pt x="49816" y="1374839"/>
                  </a:lnTo>
                  <a:lnTo>
                    <a:pt x="44101" y="1361027"/>
                  </a:lnTo>
                  <a:lnTo>
                    <a:pt x="55531" y="1325785"/>
                  </a:lnTo>
                  <a:lnTo>
                    <a:pt x="45339" y="1308164"/>
                  </a:lnTo>
                  <a:lnTo>
                    <a:pt x="44672" y="1269587"/>
                  </a:lnTo>
                  <a:lnTo>
                    <a:pt x="24479" y="1229297"/>
                  </a:lnTo>
                  <a:lnTo>
                    <a:pt x="6668" y="1214152"/>
                  </a:lnTo>
                  <a:lnTo>
                    <a:pt x="6668" y="1214152"/>
                  </a:lnTo>
                  <a:lnTo>
                    <a:pt x="0" y="1067848"/>
                  </a:lnTo>
                  <a:lnTo>
                    <a:pt x="0" y="1067848"/>
                  </a:lnTo>
                  <a:lnTo>
                    <a:pt x="42006" y="1057370"/>
                  </a:lnTo>
                  <a:lnTo>
                    <a:pt x="104870" y="1056418"/>
                  </a:lnTo>
                  <a:lnTo>
                    <a:pt x="157258" y="1032701"/>
                  </a:lnTo>
                  <a:lnTo>
                    <a:pt x="192500" y="982218"/>
                  </a:lnTo>
                  <a:lnTo>
                    <a:pt x="192500" y="950786"/>
                  </a:lnTo>
                  <a:lnTo>
                    <a:pt x="209645" y="930783"/>
                  </a:lnTo>
                  <a:lnTo>
                    <a:pt x="266795" y="928878"/>
                  </a:lnTo>
                  <a:lnTo>
                    <a:pt x="291561" y="899351"/>
                  </a:lnTo>
                  <a:lnTo>
                    <a:pt x="296323" y="877443"/>
                  </a:lnTo>
                  <a:lnTo>
                    <a:pt x="293465" y="859346"/>
                  </a:lnTo>
                  <a:lnTo>
                    <a:pt x="240125" y="826961"/>
                  </a:lnTo>
                  <a:lnTo>
                    <a:pt x="227743" y="715518"/>
                  </a:lnTo>
                  <a:lnTo>
                    <a:pt x="245840" y="681228"/>
                  </a:lnTo>
                  <a:lnTo>
                    <a:pt x="234411" y="662178"/>
                  </a:lnTo>
                  <a:lnTo>
                    <a:pt x="178213" y="659321"/>
                  </a:lnTo>
                  <a:lnTo>
                    <a:pt x="174403" y="599313"/>
                  </a:lnTo>
                  <a:lnTo>
                    <a:pt x="153448" y="585026"/>
                  </a:lnTo>
                  <a:lnTo>
                    <a:pt x="131540" y="581216"/>
                  </a:lnTo>
                  <a:lnTo>
                    <a:pt x="110586" y="591693"/>
                  </a:lnTo>
                  <a:lnTo>
                    <a:pt x="62008" y="586930"/>
                  </a:lnTo>
                  <a:lnTo>
                    <a:pt x="69628" y="523208"/>
                  </a:lnTo>
                  <a:lnTo>
                    <a:pt x="54388" y="513683"/>
                  </a:lnTo>
                  <a:lnTo>
                    <a:pt x="57245" y="398431"/>
                  </a:lnTo>
                  <a:lnTo>
                    <a:pt x="40100" y="309467"/>
                  </a:lnTo>
                  <a:lnTo>
                    <a:pt x="46768" y="290417"/>
                  </a:lnTo>
                  <a:lnTo>
                    <a:pt x="62008" y="279940"/>
                  </a:lnTo>
                  <a:lnTo>
                    <a:pt x="123920" y="278035"/>
                  </a:lnTo>
                  <a:lnTo>
                    <a:pt x="169831" y="261842"/>
                  </a:lnTo>
                  <a:lnTo>
                    <a:pt x="202216" y="268510"/>
                  </a:lnTo>
                  <a:lnTo>
                    <a:pt x="210788" y="287560"/>
                  </a:lnTo>
                  <a:lnTo>
                    <a:pt x="269843" y="286607"/>
                  </a:lnTo>
                  <a:lnTo>
                    <a:pt x="298418" y="274225"/>
                  </a:lnTo>
                  <a:lnTo>
                    <a:pt x="286036" y="258985"/>
                  </a:lnTo>
                  <a:lnTo>
                    <a:pt x="259366" y="259937"/>
                  </a:lnTo>
                  <a:lnTo>
                    <a:pt x="247936" y="250412"/>
                  </a:lnTo>
                  <a:lnTo>
                    <a:pt x="265081" y="221837"/>
                  </a:lnTo>
                  <a:lnTo>
                    <a:pt x="268891" y="197072"/>
                  </a:lnTo>
                  <a:lnTo>
                    <a:pt x="261271" y="181832"/>
                  </a:lnTo>
                  <a:lnTo>
                    <a:pt x="269843" y="166592"/>
                  </a:lnTo>
                  <a:lnTo>
                    <a:pt x="294608" y="153257"/>
                  </a:lnTo>
                  <a:lnTo>
                    <a:pt x="366046" y="151352"/>
                  </a:lnTo>
                  <a:lnTo>
                    <a:pt x="343186" y="118967"/>
                  </a:lnTo>
                  <a:lnTo>
                    <a:pt x="361283" y="95155"/>
                  </a:lnTo>
                  <a:lnTo>
                    <a:pt x="360331" y="77057"/>
                  </a:lnTo>
                  <a:lnTo>
                    <a:pt x="344138" y="58960"/>
                  </a:lnTo>
                  <a:lnTo>
                    <a:pt x="347949" y="44672"/>
                  </a:lnTo>
                  <a:lnTo>
                    <a:pt x="361283" y="304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70EF0CF3-CF64-B18F-4FC7-EAF3E1D65094}"/>
                </a:ext>
              </a:extLst>
            </p:cNvPr>
            <p:cNvSpPr/>
            <p:nvPr/>
          </p:nvSpPr>
          <p:spPr>
            <a:xfrm>
              <a:off x="10019633" y="3501104"/>
              <a:ext cx="473487" cy="428720"/>
            </a:xfrm>
            <a:custGeom>
              <a:avLst/>
              <a:gdLst>
                <a:gd name="connsiteX0" fmla="*/ 299752 w 473487"/>
                <a:gd name="connsiteY0" fmla="*/ 425672 h 428720"/>
                <a:gd name="connsiteX1" fmla="*/ 299752 w 473487"/>
                <a:gd name="connsiteY1" fmla="*/ 411956 h 428720"/>
                <a:gd name="connsiteX2" fmla="*/ 299752 w 473487"/>
                <a:gd name="connsiteY2" fmla="*/ 411956 h 428720"/>
                <a:gd name="connsiteX3" fmla="*/ 275749 w 473487"/>
                <a:gd name="connsiteY3" fmla="*/ 399383 h 428720"/>
                <a:gd name="connsiteX4" fmla="*/ 246031 w 473487"/>
                <a:gd name="connsiteY4" fmla="*/ 413099 h 428720"/>
                <a:gd name="connsiteX5" fmla="*/ 227743 w 473487"/>
                <a:gd name="connsiteY5" fmla="*/ 398240 h 428720"/>
                <a:gd name="connsiteX6" fmla="*/ 204883 w 473487"/>
                <a:gd name="connsiteY6" fmla="*/ 397097 h 428720"/>
                <a:gd name="connsiteX7" fmla="*/ 194596 w 473487"/>
                <a:gd name="connsiteY7" fmla="*/ 409670 h 428720"/>
                <a:gd name="connsiteX8" fmla="*/ 168307 w 473487"/>
                <a:gd name="connsiteY8" fmla="*/ 410813 h 428720"/>
                <a:gd name="connsiteX9" fmla="*/ 133159 w 473487"/>
                <a:gd name="connsiteY9" fmla="*/ 399669 h 428720"/>
                <a:gd name="connsiteX10" fmla="*/ 105918 w 473487"/>
                <a:gd name="connsiteY10" fmla="*/ 360997 h 428720"/>
                <a:gd name="connsiteX11" fmla="*/ 120587 w 473487"/>
                <a:gd name="connsiteY11" fmla="*/ 364522 h 428720"/>
                <a:gd name="connsiteX12" fmla="*/ 132779 w 473487"/>
                <a:gd name="connsiteY12" fmla="*/ 348329 h 428720"/>
                <a:gd name="connsiteX13" fmla="*/ 121920 w 473487"/>
                <a:gd name="connsiteY13" fmla="*/ 315944 h 428720"/>
                <a:gd name="connsiteX14" fmla="*/ 119349 w 473487"/>
                <a:gd name="connsiteY14" fmla="*/ 237458 h 428720"/>
                <a:gd name="connsiteX15" fmla="*/ 84106 w 473487"/>
                <a:gd name="connsiteY15" fmla="*/ 194596 h 428720"/>
                <a:gd name="connsiteX16" fmla="*/ 69628 w 473487"/>
                <a:gd name="connsiteY16" fmla="*/ 156020 h 428720"/>
                <a:gd name="connsiteX17" fmla="*/ 33814 w 473487"/>
                <a:gd name="connsiteY17" fmla="*/ 123254 h 428720"/>
                <a:gd name="connsiteX18" fmla="*/ 0 w 473487"/>
                <a:gd name="connsiteY18" fmla="*/ 120491 h 428720"/>
                <a:gd name="connsiteX19" fmla="*/ 0 w 473487"/>
                <a:gd name="connsiteY19" fmla="*/ 120491 h 428720"/>
                <a:gd name="connsiteX20" fmla="*/ 3620 w 473487"/>
                <a:gd name="connsiteY20" fmla="*/ 98584 h 428720"/>
                <a:gd name="connsiteX21" fmla="*/ 3620 w 473487"/>
                <a:gd name="connsiteY21" fmla="*/ 98584 h 428720"/>
                <a:gd name="connsiteX22" fmla="*/ 48863 w 473487"/>
                <a:gd name="connsiteY22" fmla="*/ 44767 h 428720"/>
                <a:gd name="connsiteX23" fmla="*/ 48863 w 473487"/>
                <a:gd name="connsiteY23" fmla="*/ 44767 h 428720"/>
                <a:gd name="connsiteX24" fmla="*/ 51340 w 473487"/>
                <a:gd name="connsiteY24" fmla="*/ 44196 h 428720"/>
                <a:gd name="connsiteX25" fmla="*/ 51340 w 473487"/>
                <a:gd name="connsiteY25" fmla="*/ 44196 h 428720"/>
                <a:gd name="connsiteX26" fmla="*/ 152686 w 473487"/>
                <a:gd name="connsiteY26" fmla="*/ 44196 h 428720"/>
                <a:gd name="connsiteX27" fmla="*/ 171736 w 473487"/>
                <a:gd name="connsiteY27" fmla="*/ 32766 h 428720"/>
                <a:gd name="connsiteX28" fmla="*/ 241078 w 473487"/>
                <a:gd name="connsiteY28" fmla="*/ 29718 h 428720"/>
                <a:gd name="connsiteX29" fmla="*/ 259366 w 473487"/>
                <a:gd name="connsiteY29" fmla="*/ 19812 h 428720"/>
                <a:gd name="connsiteX30" fmla="*/ 269272 w 473487"/>
                <a:gd name="connsiteY30" fmla="*/ 0 h 428720"/>
                <a:gd name="connsiteX31" fmla="*/ 290608 w 473487"/>
                <a:gd name="connsiteY31" fmla="*/ 1524 h 428720"/>
                <a:gd name="connsiteX32" fmla="*/ 290608 w 473487"/>
                <a:gd name="connsiteY32" fmla="*/ 1524 h 428720"/>
                <a:gd name="connsiteX33" fmla="*/ 290608 w 473487"/>
                <a:gd name="connsiteY33" fmla="*/ 53340 h 428720"/>
                <a:gd name="connsiteX34" fmla="*/ 350044 w 473487"/>
                <a:gd name="connsiteY34" fmla="*/ 60960 h 428720"/>
                <a:gd name="connsiteX35" fmla="*/ 354616 w 473487"/>
                <a:gd name="connsiteY35" fmla="*/ 79248 h 428720"/>
                <a:gd name="connsiteX36" fmla="*/ 391192 w 473487"/>
                <a:gd name="connsiteY36" fmla="*/ 81534 h 428720"/>
                <a:gd name="connsiteX37" fmla="*/ 404146 w 473487"/>
                <a:gd name="connsiteY37" fmla="*/ 90488 h 428720"/>
                <a:gd name="connsiteX38" fmla="*/ 420910 w 473487"/>
                <a:gd name="connsiteY38" fmla="*/ 136970 h 428720"/>
                <a:gd name="connsiteX39" fmla="*/ 408718 w 473487"/>
                <a:gd name="connsiteY39" fmla="*/ 148399 h 428720"/>
                <a:gd name="connsiteX40" fmla="*/ 404146 w 473487"/>
                <a:gd name="connsiteY40" fmla="*/ 192596 h 428720"/>
                <a:gd name="connsiteX41" fmla="*/ 420148 w 473487"/>
                <a:gd name="connsiteY41" fmla="*/ 220789 h 428720"/>
                <a:gd name="connsiteX42" fmla="*/ 423958 w 473487"/>
                <a:gd name="connsiteY42" fmla="*/ 280225 h 428720"/>
                <a:gd name="connsiteX43" fmla="*/ 451390 w 473487"/>
                <a:gd name="connsiteY43" fmla="*/ 281749 h 428720"/>
                <a:gd name="connsiteX44" fmla="*/ 473488 w 473487"/>
                <a:gd name="connsiteY44" fmla="*/ 294704 h 428720"/>
                <a:gd name="connsiteX45" fmla="*/ 472726 w 473487"/>
                <a:gd name="connsiteY45" fmla="*/ 322802 h 428720"/>
                <a:gd name="connsiteX46" fmla="*/ 427768 w 473487"/>
                <a:gd name="connsiteY46" fmla="*/ 366236 h 428720"/>
                <a:gd name="connsiteX47" fmla="*/ 427768 w 473487"/>
                <a:gd name="connsiteY47" fmla="*/ 383762 h 428720"/>
                <a:gd name="connsiteX48" fmla="*/ 411004 w 473487"/>
                <a:gd name="connsiteY48" fmla="*/ 399764 h 428720"/>
                <a:gd name="connsiteX49" fmla="*/ 365284 w 473487"/>
                <a:gd name="connsiteY49" fmla="*/ 396716 h 428720"/>
                <a:gd name="connsiteX50" fmla="*/ 323374 w 473487"/>
                <a:gd name="connsiteY50" fmla="*/ 428720 h 42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73487" h="428720">
                  <a:moveTo>
                    <a:pt x="299752" y="425672"/>
                  </a:moveTo>
                  <a:lnTo>
                    <a:pt x="299752" y="411956"/>
                  </a:lnTo>
                  <a:lnTo>
                    <a:pt x="299752" y="411956"/>
                  </a:lnTo>
                  <a:lnTo>
                    <a:pt x="275749" y="399383"/>
                  </a:lnTo>
                  <a:lnTo>
                    <a:pt x="246031" y="413099"/>
                  </a:lnTo>
                  <a:lnTo>
                    <a:pt x="227743" y="398240"/>
                  </a:lnTo>
                  <a:lnTo>
                    <a:pt x="204883" y="397097"/>
                  </a:lnTo>
                  <a:lnTo>
                    <a:pt x="194596" y="409670"/>
                  </a:lnTo>
                  <a:lnTo>
                    <a:pt x="168307" y="410813"/>
                  </a:lnTo>
                  <a:lnTo>
                    <a:pt x="133159" y="399669"/>
                  </a:lnTo>
                  <a:lnTo>
                    <a:pt x="105918" y="360997"/>
                  </a:lnTo>
                  <a:lnTo>
                    <a:pt x="120587" y="364522"/>
                  </a:lnTo>
                  <a:lnTo>
                    <a:pt x="132779" y="348329"/>
                  </a:lnTo>
                  <a:lnTo>
                    <a:pt x="121920" y="315944"/>
                  </a:lnTo>
                  <a:lnTo>
                    <a:pt x="119349" y="237458"/>
                  </a:lnTo>
                  <a:lnTo>
                    <a:pt x="84106" y="194596"/>
                  </a:lnTo>
                  <a:lnTo>
                    <a:pt x="69628" y="156020"/>
                  </a:lnTo>
                  <a:lnTo>
                    <a:pt x="33814" y="123254"/>
                  </a:lnTo>
                  <a:lnTo>
                    <a:pt x="0" y="120491"/>
                  </a:lnTo>
                  <a:lnTo>
                    <a:pt x="0" y="120491"/>
                  </a:lnTo>
                  <a:lnTo>
                    <a:pt x="3620" y="98584"/>
                  </a:lnTo>
                  <a:lnTo>
                    <a:pt x="3620" y="98584"/>
                  </a:lnTo>
                  <a:lnTo>
                    <a:pt x="48863" y="44767"/>
                  </a:lnTo>
                  <a:lnTo>
                    <a:pt x="48863" y="44767"/>
                  </a:lnTo>
                  <a:lnTo>
                    <a:pt x="51340" y="44196"/>
                  </a:lnTo>
                  <a:lnTo>
                    <a:pt x="51340" y="44196"/>
                  </a:lnTo>
                  <a:lnTo>
                    <a:pt x="152686" y="44196"/>
                  </a:lnTo>
                  <a:lnTo>
                    <a:pt x="171736" y="32766"/>
                  </a:lnTo>
                  <a:lnTo>
                    <a:pt x="241078" y="29718"/>
                  </a:lnTo>
                  <a:lnTo>
                    <a:pt x="259366" y="19812"/>
                  </a:lnTo>
                  <a:lnTo>
                    <a:pt x="269272" y="0"/>
                  </a:lnTo>
                  <a:lnTo>
                    <a:pt x="290608" y="1524"/>
                  </a:lnTo>
                  <a:lnTo>
                    <a:pt x="290608" y="1524"/>
                  </a:lnTo>
                  <a:lnTo>
                    <a:pt x="290608" y="53340"/>
                  </a:lnTo>
                  <a:lnTo>
                    <a:pt x="350044" y="60960"/>
                  </a:lnTo>
                  <a:lnTo>
                    <a:pt x="354616" y="79248"/>
                  </a:lnTo>
                  <a:lnTo>
                    <a:pt x="391192" y="81534"/>
                  </a:lnTo>
                  <a:lnTo>
                    <a:pt x="404146" y="90488"/>
                  </a:lnTo>
                  <a:lnTo>
                    <a:pt x="420910" y="136970"/>
                  </a:lnTo>
                  <a:lnTo>
                    <a:pt x="408718" y="148399"/>
                  </a:lnTo>
                  <a:lnTo>
                    <a:pt x="404146" y="192596"/>
                  </a:lnTo>
                  <a:lnTo>
                    <a:pt x="420148" y="220789"/>
                  </a:lnTo>
                  <a:lnTo>
                    <a:pt x="423958" y="280225"/>
                  </a:lnTo>
                  <a:lnTo>
                    <a:pt x="451390" y="281749"/>
                  </a:lnTo>
                  <a:lnTo>
                    <a:pt x="473488" y="294704"/>
                  </a:lnTo>
                  <a:lnTo>
                    <a:pt x="472726" y="322802"/>
                  </a:lnTo>
                  <a:lnTo>
                    <a:pt x="427768" y="366236"/>
                  </a:lnTo>
                  <a:lnTo>
                    <a:pt x="427768" y="383762"/>
                  </a:lnTo>
                  <a:lnTo>
                    <a:pt x="411004" y="399764"/>
                  </a:lnTo>
                  <a:lnTo>
                    <a:pt x="365284" y="396716"/>
                  </a:lnTo>
                  <a:lnTo>
                    <a:pt x="323374" y="42872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E29511FF-C680-026B-3E4B-7C28433CD7F7}"/>
                </a:ext>
              </a:extLst>
            </p:cNvPr>
            <p:cNvSpPr/>
            <p:nvPr/>
          </p:nvSpPr>
          <p:spPr>
            <a:xfrm>
              <a:off x="11921966" y="5684139"/>
              <a:ext cx="839152" cy="993076"/>
            </a:xfrm>
            <a:custGeom>
              <a:avLst/>
              <a:gdLst>
                <a:gd name="connsiteX0" fmla="*/ 338518 w 839152"/>
                <a:gd name="connsiteY0" fmla="*/ 992314 h 993076"/>
                <a:gd name="connsiteX1" fmla="*/ 309753 w 839152"/>
                <a:gd name="connsiteY1" fmla="*/ 969073 h 993076"/>
                <a:gd name="connsiteX2" fmla="*/ 292132 w 839152"/>
                <a:gd name="connsiteY2" fmla="*/ 922211 h 993076"/>
                <a:gd name="connsiteX3" fmla="*/ 230791 w 839152"/>
                <a:gd name="connsiteY3" fmla="*/ 882491 h 993076"/>
                <a:gd name="connsiteX4" fmla="*/ 179165 w 839152"/>
                <a:gd name="connsiteY4" fmla="*/ 869823 h 993076"/>
                <a:gd name="connsiteX5" fmla="*/ 146495 w 839152"/>
                <a:gd name="connsiteY5" fmla="*/ 837629 h 993076"/>
                <a:gd name="connsiteX6" fmla="*/ 141160 w 839152"/>
                <a:gd name="connsiteY6" fmla="*/ 810292 h 993076"/>
                <a:gd name="connsiteX7" fmla="*/ 168307 w 839152"/>
                <a:gd name="connsiteY7" fmla="*/ 776002 h 993076"/>
                <a:gd name="connsiteX8" fmla="*/ 178689 w 839152"/>
                <a:gd name="connsiteY8" fmla="*/ 719900 h 993076"/>
                <a:gd name="connsiteX9" fmla="*/ 159639 w 839152"/>
                <a:gd name="connsiteY9" fmla="*/ 695992 h 993076"/>
                <a:gd name="connsiteX10" fmla="*/ 147732 w 839152"/>
                <a:gd name="connsiteY10" fmla="*/ 656749 h 993076"/>
                <a:gd name="connsiteX11" fmla="*/ 103346 w 839152"/>
                <a:gd name="connsiteY11" fmla="*/ 417576 h 993076"/>
                <a:gd name="connsiteX12" fmla="*/ 90868 w 839152"/>
                <a:gd name="connsiteY12" fmla="*/ 376618 h 993076"/>
                <a:gd name="connsiteX13" fmla="*/ 71818 w 839152"/>
                <a:gd name="connsiteY13" fmla="*/ 358330 h 993076"/>
                <a:gd name="connsiteX14" fmla="*/ 30003 w 839152"/>
                <a:gd name="connsiteY14" fmla="*/ 350234 h 993076"/>
                <a:gd name="connsiteX15" fmla="*/ 0 w 839152"/>
                <a:gd name="connsiteY15" fmla="*/ 332899 h 993076"/>
                <a:gd name="connsiteX16" fmla="*/ 0 w 839152"/>
                <a:gd name="connsiteY16" fmla="*/ 332899 h 993076"/>
                <a:gd name="connsiteX17" fmla="*/ 79629 w 839152"/>
                <a:gd name="connsiteY17" fmla="*/ 292418 h 993076"/>
                <a:gd name="connsiteX18" fmla="*/ 84582 w 839152"/>
                <a:gd name="connsiteY18" fmla="*/ 277749 h 993076"/>
                <a:gd name="connsiteX19" fmla="*/ 108489 w 839152"/>
                <a:gd name="connsiteY19" fmla="*/ 267271 h 993076"/>
                <a:gd name="connsiteX20" fmla="*/ 169069 w 839152"/>
                <a:gd name="connsiteY20" fmla="*/ 178213 h 993076"/>
                <a:gd name="connsiteX21" fmla="*/ 169735 w 839152"/>
                <a:gd name="connsiteY21" fmla="*/ 155638 h 993076"/>
                <a:gd name="connsiteX22" fmla="*/ 189071 w 839152"/>
                <a:gd name="connsiteY22" fmla="*/ 142018 h 993076"/>
                <a:gd name="connsiteX23" fmla="*/ 195643 w 839152"/>
                <a:gd name="connsiteY23" fmla="*/ 117062 h 993076"/>
                <a:gd name="connsiteX24" fmla="*/ 213170 w 839152"/>
                <a:gd name="connsiteY24" fmla="*/ 107251 h 993076"/>
                <a:gd name="connsiteX25" fmla="*/ 225361 w 839152"/>
                <a:gd name="connsiteY25" fmla="*/ 67246 h 993076"/>
                <a:gd name="connsiteX26" fmla="*/ 260604 w 839152"/>
                <a:gd name="connsiteY26" fmla="*/ 58579 h 993076"/>
                <a:gd name="connsiteX27" fmla="*/ 283178 w 839152"/>
                <a:gd name="connsiteY27" fmla="*/ 36576 h 993076"/>
                <a:gd name="connsiteX28" fmla="*/ 286512 w 839152"/>
                <a:gd name="connsiteY28" fmla="*/ 0 h 993076"/>
                <a:gd name="connsiteX29" fmla="*/ 352139 w 839152"/>
                <a:gd name="connsiteY29" fmla="*/ 13621 h 993076"/>
                <a:gd name="connsiteX30" fmla="*/ 377285 w 839152"/>
                <a:gd name="connsiteY30" fmla="*/ 34195 h 993076"/>
                <a:gd name="connsiteX31" fmla="*/ 378047 w 839152"/>
                <a:gd name="connsiteY31" fmla="*/ 48673 h 993076"/>
                <a:gd name="connsiteX32" fmla="*/ 358807 w 839152"/>
                <a:gd name="connsiteY32" fmla="*/ 63532 h 993076"/>
                <a:gd name="connsiteX33" fmla="*/ 442626 w 839152"/>
                <a:gd name="connsiteY33" fmla="*/ 137922 h 993076"/>
                <a:gd name="connsiteX34" fmla="*/ 442341 w 839152"/>
                <a:gd name="connsiteY34" fmla="*/ 205930 h 993076"/>
                <a:gd name="connsiteX35" fmla="*/ 469392 w 839152"/>
                <a:gd name="connsiteY35" fmla="*/ 197263 h 993076"/>
                <a:gd name="connsiteX36" fmla="*/ 493966 w 839152"/>
                <a:gd name="connsiteY36" fmla="*/ 169450 h 993076"/>
                <a:gd name="connsiteX37" fmla="*/ 562547 w 839152"/>
                <a:gd name="connsiteY37" fmla="*/ 136779 h 993076"/>
                <a:gd name="connsiteX38" fmla="*/ 592836 w 839152"/>
                <a:gd name="connsiteY38" fmla="*/ 86392 h 993076"/>
                <a:gd name="connsiteX39" fmla="*/ 631984 w 839152"/>
                <a:gd name="connsiteY39" fmla="*/ 60865 h 993076"/>
                <a:gd name="connsiteX40" fmla="*/ 672846 w 839152"/>
                <a:gd name="connsiteY40" fmla="*/ 59150 h 993076"/>
                <a:gd name="connsiteX41" fmla="*/ 676180 w 839152"/>
                <a:gd name="connsiteY41" fmla="*/ 75914 h 993076"/>
                <a:gd name="connsiteX42" fmla="*/ 731425 w 839152"/>
                <a:gd name="connsiteY42" fmla="*/ 75629 h 993076"/>
                <a:gd name="connsiteX43" fmla="*/ 728567 w 839152"/>
                <a:gd name="connsiteY43" fmla="*/ 98584 h 993076"/>
                <a:gd name="connsiteX44" fmla="*/ 759047 w 839152"/>
                <a:gd name="connsiteY44" fmla="*/ 100584 h 993076"/>
                <a:gd name="connsiteX45" fmla="*/ 759047 w 839152"/>
                <a:gd name="connsiteY45" fmla="*/ 100584 h 993076"/>
                <a:gd name="connsiteX46" fmla="*/ 763714 w 839152"/>
                <a:gd name="connsiteY46" fmla="*/ 100489 h 993076"/>
                <a:gd name="connsiteX47" fmla="*/ 763714 w 839152"/>
                <a:gd name="connsiteY47" fmla="*/ 100489 h 993076"/>
                <a:gd name="connsiteX48" fmla="*/ 763714 w 839152"/>
                <a:gd name="connsiteY48" fmla="*/ 234601 h 993076"/>
                <a:gd name="connsiteX49" fmla="*/ 774382 w 839152"/>
                <a:gd name="connsiteY49" fmla="*/ 252889 h 993076"/>
                <a:gd name="connsiteX50" fmla="*/ 798766 w 839152"/>
                <a:gd name="connsiteY50" fmla="*/ 252889 h 993076"/>
                <a:gd name="connsiteX51" fmla="*/ 798766 w 839152"/>
                <a:gd name="connsiteY51" fmla="*/ 252889 h 993076"/>
                <a:gd name="connsiteX52" fmla="*/ 806386 w 839152"/>
                <a:gd name="connsiteY52" fmla="*/ 252889 h 993076"/>
                <a:gd name="connsiteX53" fmla="*/ 806386 w 839152"/>
                <a:gd name="connsiteY53" fmla="*/ 252889 h 993076"/>
                <a:gd name="connsiteX54" fmla="*/ 802576 w 839152"/>
                <a:gd name="connsiteY54" fmla="*/ 301466 h 993076"/>
                <a:gd name="connsiteX55" fmla="*/ 791147 w 839152"/>
                <a:gd name="connsiteY55" fmla="*/ 315944 h 993076"/>
                <a:gd name="connsiteX56" fmla="*/ 791908 w 839152"/>
                <a:gd name="connsiteY56" fmla="*/ 352710 h 993076"/>
                <a:gd name="connsiteX57" fmla="*/ 748474 w 839152"/>
                <a:gd name="connsiteY57" fmla="*/ 423576 h 993076"/>
                <a:gd name="connsiteX58" fmla="*/ 727138 w 839152"/>
                <a:gd name="connsiteY58" fmla="*/ 420528 h 993076"/>
                <a:gd name="connsiteX59" fmla="*/ 679228 w 839152"/>
                <a:gd name="connsiteY59" fmla="*/ 367189 h 993076"/>
                <a:gd name="connsiteX60" fmla="*/ 644176 w 839152"/>
                <a:gd name="connsiteY60" fmla="*/ 367189 h 993076"/>
                <a:gd name="connsiteX61" fmla="*/ 644176 w 839152"/>
                <a:gd name="connsiteY61" fmla="*/ 393859 h 993076"/>
                <a:gd name="connsiteX62" fmla="*/ 615982 w 839152"/>
                <a:gd name="connsiteY62" fmla="*/ 475393 h 993076"/>
                <a:gd name="connsiteX63" fmla="*/ 652557 w 839152"/>
                <a:gd name="connsiteY63" fmla="*/ 475393 h 993076"/>
                <a:gd name="connsiteX64" fmla="*/ 669321 w 839152"/>
                <a:gd name="connsiteY64" fmla="*/ 488347 h 993076"/>
                <a:gd name="connsiteX65" fmla="*/ 672369 w 839152"/>
                <a:gd name="connsiteY65" fmla="*/ 513493 h 993076"/>
                <a:gd name="connsiteX66" fmla="*/ 691419 w 839152"/>
                <a:gd name="connsiteY66" fmla="*/ 528638 h 993076"/>
                <a:gd name="connsiteX67" fmla="*/ 719518 w 839152"/>
                <a:gd name="connsiteY67" fmla="*/ 529400 h 993076"/>
                <a:gd name="connsiteX68" fmla="*/ 763714 w 839152"/>
                <a:gd name="connsiteY68" fmla="*/ 551497 h 993076"/>
                <a:gd name="connsiteX69" fmla="*/ 789622 w 839152"/>
                <a:gd name="connsiteY69" fmla="*/ 578168 h 993076"/>
                <a:gd name="connsiteX70" fmla="*/ 810958 w 839152"/>
                <a:gd name="connsiteY70" fmla="*/ 568261 h 993076"/>
                <a:gd name="connsiteX71" fmla="*/ 817054 w 839152"/>
                <a:gd name="connsiteY71" fmla="*/ 584263 h 993076"/>
                <a:gd name="connsiteX72" fmla="*/ 802576 w 839152"/>
                <a:gd name="connsiteY72" fmla="*/ 614743 h 993076"/>
                <a:gd name="connsiteX73" fmla="*/ 810958 w 839152"/>
                <a:gd name="connsiteY73" fmla="*/ 633793 h 993076"/>
                <a:gd name="connsiteX74" fmla="*/ 832295 w 839152"/>
                <a:gd name="connsiteY74" fmla="*/ 645223 h 993076"/>
                <a:gd name="connsiteX75" fmla="*/ 839152 w 839152"/>
                <a:gd name="connsiteY75" fmla="*/ 685038 h 993076"/>
                <a:gd name="connsiteX76" fmla="*/ 839152 w 839152"/>
                <a:gd name="connsiteY76" fmla="*/ 685038 h 993076"/>
                <a:gd name="connsiteX77" fmla="*/ 799147 w 839152"/>
                <a:gd name="connsiteY77" fmla="*/ 703326 h 993076"/>
                <a:gd name="connsiteX78" fmla="*/ 783907 w 839152"/>
                <a:gd name="connsiteY78" fmla="*/ 743712 h 993076"/>
                <a:gd name="connsiteX79" fmla="*/ 752665 w 839152"/>
                <a:gd name="connsiteY79" fmla="*/ 740664 h 993076"/>
                <a:gd name="connsiteX80" fmla="*/ 735139 w 839152"/>
                <a:gd name="connsiteY80" fmla="*/ 726186 h 993076"/>
                <a:gd name="connsiteX81" fmla="*/ 707803 w 839152"/>
                <a:gd name="connsiteY81" fmla="*/ 726948 h 993076"/>
                <a:gd name="connsiteX82" fmla="*/ 659796 w 839152"/>
                <a:gd name="connsiteY82" fmla="*/ 701135 h 993076"/>
                <a:gd name="connsiteX83" fmla="*/ 636937 w 839152"/>
                <a:gd name="connsiteY83" fmla="*/ 698849 h 993076"/>
                <a:gd name="connsiteX84" fmla="*/ 601123 w 839152"/>
                <a:gd name="connsiteY84" fmla="*/ 715518 h 993076"/>
                <a:gd name="connsiteX85" fmla="*/ 579025 w 839152"/>
                <a:gd name="connsiteY85" fmla="*/ 704945 h 993076"/>
                <a:gd name="connsiteX86" fmla="*/ 556164 w 839152"/>
                <a:gd name="connsiteY86" fmla="*/ 711708 h 993076"/>
                <a:gd name="connsiteX87" fmla="*/ 536353 w 839152"/>
                <a:gd name="connsiteY87" fmla="*/ 701135 h 993076"/>
                <a:gd name="connsiteX88" fmla="*/ 503587 w 839152"/>
                <a:gd name="connsiteY88" fmla="*/ 641699 h 993076"/>
                <a:gd name="connsiteX89" fmla="*/ 499776 w 839152"/>
                <a:gd name="connsiteY89" fmla="*/ 597503 h 993076"/>
                <a:gd name="connsiteX90" fmla="*/ 484537 w 839152"/>
                <a:gd name="connsiteY90" fmla="*/ 576929 h 993076"/>
                <a:gd name="connsiteX91" fmla="*/ 461676 w 839152"/>
                <a:gd name="connsiteY91" fmla="*/ 581501 h 993076"/>
                <a:gd name="connsiteX92" fmla="*/ 449485 w 839152"/>
                <a:gd name="connsiteY92" fmla="*/ 595979 h 993076"/>
                <a:gd name="connsiteX93" fmla="*/ 444912 w 839152"/>
                <a:gd name="connsiteY93" fmla="*/ 701135 h 993076"/>
                <a:gd name="connsiteX94" fmla="*/ 399193 w 839152"/>
                <a:gd name="connsiteY94" fmla="*/ 701135 h 993076"/>
                <a:gd name="connsiteX95" fmla="*/ 372523 w 839152"/>
                <a:gd name="connsiteY95" fmla="*/ 667607 h 993076"/>
                <a:gd name="connsiteX96" fmla="*/ 336709 w 839152"/>
                <a:gd name="connsiteY96" fmla="*/ 653129 h 993076"/>
                <a:gd name="connsiteX97" fmla="*/ 326041 w 839152"/>
                <a:gd name="connsiteY97" fmla="*/ 669131 h 993076"/>
                <a:gd name="connsiteX98" fmla="*/ 326041 w 839152"/>
                <a:gd name="connsiteY98" fmla="*/ 702564 h 993076"/>
                <a:gd name="connsiteX99" fmla="*/ 340519 w 839152"/>
                <a:gd name="connsiteY99" fmla="*/ 710279 h 993076"/>
                <a:gd name="connsiteX100" fmla="*/ 365664 w 839152"/>
                <a:gd name="connsiteY100" fmla="*/ 844582 h 993076"/>
                <a:gd name="connsiteX101" fmla="*/ 334423 w 839152"/>
                <a:gd name="connsiteY101" fmla="*/ 849916 h 993076"/>
                <a:gd name="connsiteX102" fmla="*/ 361855 w 839152"/>
                <a:gd name="connsiteY102" fmla="*/ 875062 h 993076"/>
                <a:gd name="connsiteX103" fmla="*/ 368712 w 839152"/>
                <a:gd name="connsiteY103" fmla="*/ 923068 h 993076"/>
                <a:gd name="connsiteX104" fmla="*/ 380905 w 839152"/>
                <a:gd name="connsiteY104" fmla="*/ 932974 h 993076"/>
                <a:gd name="connsiteX105" fmla="*/ 397669 w 839152"/>
                <a:gd name="connsiteY105" fmla="*/ 977932 h 993076"/>
                <a:gd name="connsiteX106" fmla="*/ 397669 w 839152"/>
                <a:gd name="connsiteY106" fmla="*/ 977932 h 993076"/>
                <a:gd name="connsiteX107" fmla="*/ 351948 w 839152"/>
                <a:gd name="connsiteY107" fmla="*/ 980980 h 993076"/>
                <a:gd name="connsiteX108" fmla="*/ 339471 w 839152"/>
                <a:gd name="connsiteY108" fmla="*/ 993077 h 993076"/>
                <a:gd name="connsiteX109" fmla="*/ 339471 w 839152"/>
                <a:gd name="connsiteY109" fmla="*/ 993077 h 99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839152" h="993076">
                  <a:moveTo>
                    <a:pt x="338518" y="992314"/>
                  </a:moveTo>
                  <a:lnTo>
                    <a:pt x="309753" y="969073"/>
                  </a:lnTo>
                  <a:lnTo>
                    <a:pt x="292132" y="922211"/>
                  </a:lnTo>
                  <a:lnTo>
                    <a:pt x="230791" y="882491"/>
                  </a:lnTo>
                  <a:lnTo>
                    <a:pt x="179165" y="869823"/>
                  </a:lnTo>
                  <a:lnTo>
                    <a:pt x="146495" y="837629"/>
                  </a:lnTo>
                  <a:lnTo>
                    <a:pt x="141160" y="810292"/>
                  </a:lnTo>
                  <a:lnTo>
                    <a:pt x="168307" y="776002"/>
                  </a:lnTo>
                  <a:lnTo>
                    <a:pt x="178689" y="719900"/>
                  </a:lnTo>
                  <a:lnTo>
                    <a:pt x="159639" y="695992"/>
                  </a:lnTo>
                  <a:lnTo>
                    <a:pt x="147732" y="656749"/>
                  </a:lnTo>
                  <a:lnTo>
                    <a:pt x="103346" y="417576"/>
                  </a:lnTo>
                  <a:lnTo>
                    <a:pt x="90868" y="376618"/>
                  </a:lnTo>
                  <a:lnTo>
                    <a:pt x="71818" y="358330"/>
                  </a:lnTo>
                  <a:lnTo>
                    <a:pt x="30003" y="350234"/>
                  </a:lnTo>
                  <a:lnTo>
                    <a:pt x="0" y="332899"/>
                  </a:lnTo>
                  <a:lnTo>
                    <a:pt x="0" y="332899"/>
                  </a:lnTo>
                  <a:lnTo>
                    <a:pt x="79629" y="292418"/>
                  </a:lnTo>
                  <a:lnTo>
                    <a:pt x="84582" y="277749"/>
                  </a:lnTo>
                  <a:lnTo>
                    <a:pt x="108489" y="267271"/>
                  </a:lnTo>
                  <a:lnTo>
                    <a:pt x="169069" y="178213"/>
                  </a:lnTo>
                  <a:lnTo>
                    <a:pt x="169735" y="155638"/>
                  </a:lnTo>
                  <a:lnTo>
                    <a:pt x="189071" y="142018"/>
                  </a:lnTo>
                  <a:lnTo>
                    <a:pt x="195643" y="117062"/>
                  </a:lnTo>
                  <a:lnTo>
                    <a:pt x="213170" y="107251"/>
                  </a:lnTo>
                  <a:lnTo>
                    <a:pt x="225361" y="67246"/>
                  </a:lnTo>
                  <a:lnTo>
                    <a:pt x="260604" y="58579"/>
                  </a:lnTo>
                  <a:lnTo>
                    <a:pt x="283178" y="36576"/>
                  </a:lnTo>
                  <a:lnTo>
                    <a:pt x="286512" y="0"/>
                  </a:lnTo>
                  <a:lnTo>
                    <a:pt x="352139" y="13621"/>
                  </a:lnTo>
                  <a:lnTo>
                    <a:pt x="377285" y="34195"/>
                  </a:lnTo>
                  <a:lnTo>
                    <a:pt x="378047" y="48673"/>
                  </a:lnTo>
                  <a:lnTo>
                    <a:pt x="358807" y="63532"/>
                  </a:lnTo>
                  <a:lnTo>
                    <a:pt x="442626" y="137922"/>
                  </a:lnTo>
                  <a:lnTo>
                    <a:pt x="442341" y="205930"/>
                  </a:lnTo>
                  <a:lnTo>
                    <a:pt x="469392" y="197263"/>
                  </a:lnTo>
                  <a:lnTo>
                    <a:pt x="493966" y="169450"/>
                  </a:lnTo>
                  <a:lnTo>
                    <a:pt x="562547" y="136779"/>
                  </a:lnTo>
                  <a:lnTo>
                    <a:pt x="592836" y="86392"/>
                  </a:lnTo>
                  <a:lnTo>
                    <a:pt x="631984" y="60865"/>
                  </a:lnTo>
                  <a:lnTo>
                    <a:pt x="672846" y="59150"/>
                  </a:lnTo>
                  <a:lnTo>
                    <a:pt x="676180" y="75914"/>
                  </a:lnTo>
                  <a:lnTo>
                    <a:pt x="731425" y="75629"/>
                  </a:lnTo>
                  <a:lnTo>
                    <a:pt x="728567" y="98584"/>
                  </a:lnTo>
                  <a:lnTo>
                    <a:pt x="759047" y="100584"/>
                  </a:lnTo>
                  <a:lnTo>
                    <a:pt x="759047" y="100584"/>
                  </a:lnTo>
                  <a:lnTo>
                    <a:pt x="763714" y="100489"/>
                  </a:lnTo>
                  <a:lnTo>
                    <a:pt x="763714" y="100489"/>
                  </a:lnTo>
                  <a:lnTo>
                    <a:pt x="763714" y="234601"/>
                  </a:lnTo>
                  <a:lnTo>
                    <a:pt x="774382" y="252889"/>
                  </a:lnTo>
                  <a:lnTo>
                    <a:pt x="798766" y="252889"/>
                  </a:lnTo>
                  <a:lnTo>
                    <a:pt x="798766" y="252889"/>
                  </a:lnTo>
                  <a:lnTo>
                    <a:pt x="806386" y="252889"/>
                  </a:lnTo>
                  <a:lnTo>
                    <a:pt x="806386" y="252889"/>
                  </a:lnTo>
                  <a:lnTo>
                    <a:pt x="802576" y="301466"/>
                  </a:lnTo>
                  <a:lnTo>
                    <a:pt x="791147" y="315944"/>
                  </a:lnTo>
                  <a:lnTo>
                    <a:pt x="791908" y="352710"/>
                  </a:lnTo>
                  <a:lnTo>
                    <a:pt x="748474" y="423576"/>
                  </a:lnTo>
                  <a:lnTo>
                    <a:pt x="727138" y="420528"/>
                  </a:lnTo>
                  <a:lnTo>
                    <a:pt x="679228" y="367189"/>
                  </a:lnTo>
                  <a:lnTo>
                    <a:pt x="644176" y="367189"/>
                  </a:lnTo>
                  <a:lnTo>
                    <a:pt x="644176" y="393859"/>
                  </a:lnTo>
                  <a:lnTo>
                    <a:pt x="615982" y="475393"/>
                  </a:lnTo>
                  <a:lnTo>
                    <a:pt x="652557" y="475393"/>
                  </a:lnTo>
                  <a:lnTo>
                    <a:pt x="669321" y="488347"/>
                  </a:lnTo>
                  <a:lnTo>
                    <a:pt x="672369" y="513493"/>
                  </a:lnTo>
                  <a:lnTo>
                    <a:pt x="691419" y="528638"/>
                  </a:lnTo>
                  <a:lnTo>
                    <a:pt x="719518" y="529400"/>
                  </a:lnTo>
                  <a:lnTo>
                    <a:pt x="763714" y="551497"/>
                  </a:lnTo>
                  <a:lnTo>
                    <a:pt x="789622" y="578168"/>
                  </a:lnTo>
                  <a:lnTo>
                    <a:pt x="810958" y="568261"/>
                  </a:lnTo>
                  <a:lnTo>
                    <a:pt x="817054" y="584263"/>
                  </a:lnTo>
                  <a:lnTo>
                    <a:pt x="802576" y="614743"/>
                  </a:lnTo>
                  <a:lnTo>
                    <a:pt x="810958" y="633793"/>
                  </a:lnTo>
                  <a:lnTo>
                    <a:pt x="832295" y="645223"/>
                  </a:lnTo>
                  <a:lnTo>
                    <a:pt x="839152" y="685038"/>
                  </a:lnTo>
                  <a:lnTo>
                    <a:pt x="839152" y="685038"/>
                  </a:lnTo>
                  <a:lnTo>
                    <a:pt x="799147" y="703326"/>
                  </a:lnTo>
                  <a:lnTo>
                    <a:pt x="783907" y="743712"/>
                  </a:lnTo>
                  <a:lnTo>
                    <a:pt x="752665" y="740664"/>
                  </a:lnTo>
                  <a:lnTo>
                    <a:pt x="735139" y="726186"/>
                  </a:lnTo>
                  <a:lnTo>
                    <a:pt x="707803" y="726948"/>
                  </a:lnTo>
                  <a:lnTo>
                    <a:pt x="659796" y="701135"/>
                  </a:lnTo>
                  <a:lnTo>
                    <a:pt x="636937" y="698849"/>
                  </a:lnTo>
                  <a:lnTo>
                    <a:pt x="601123" y="715518"/>
                  </a:lnTo>
                  <a:lnTo>
                    <a:pt x="579025" y="704945"/>
                  </a:lnTo>
                  <a:lnTo>
                    <a:pt x="556164" y="711708"/>
                  </a:lnTo>
                  <a:lnTo>
                    <a:pt x="536353" y="701135"/>
                  </a:lnTo>
                  <a:lnTo>
                    <a:pt x="503587" y="641699"/>
                  </a:lnTo>
                  <a:lnTo>
                    <a:pt x="499776" y="597503"/>
                  </a:lnTo>
                  <a:lnTo>
                    <a:pt x="484537" y="576929"/>
                  </a:lnTo>
                  <a:lnTo>
                    <a:pt x="461676" y="581501"/>
                  </a:lnTo>
                  <a:lnTo>
                    <a:pt x="449485" y="595979"/>
                  </a:lnTo>
                  <a:lnTo>
                    <a:pt x="444912" y="701135"/>
                  </a:lnTo>
                  <a:lnTo>
                    <a:pt x="399193" y="701135"/>
                  </a:lnTo>
                  <a:lnTo>
                    <a:pt x="372523" y="667607"/>
                  </a:lnTo>
                  <a:lnTo>
                    <a:pt x="336709" y="653129"/>
                  </a:lnTo>
                  <a:lnTo>
                    <a:pt x="326041" y="669131"/>
                  </a:lnTo>
                  <a:lnTo>
                    <a:pt x="326041" y="702564"/>
                  </a:lnTo>
                  <a:lnTo>
                    <a:pt x="340519" y="710279"/>
                  </a:lnTo>
                  <a:lnTo>
                    <a:pt x="365664" y="844582"/>
                  </a:lnTo>
                  <a:lnTo>
                    <a:pt x="334423" y="849916"/>
                  </a:lnTo>
                  <a:lnTo>
                    <a:pt x="361855" y="875062"/>
                  </a:lnTo>
                  <a:lnTo>
                    <a:pt x="368712" y="923068"/>
                  </a:lnTo>
                  <a:lnTo>
                    <a:pt x="380905" y="932974"/>
                  </a:lnTo>
                  <a:lnTo>
                    <a:pt x="397669" y="977932"/>
                  </a:lnTo>
                  <a:lnTo>
                    <a:pt x="397669" y="977932"/>
                  </a:lnTo>
                  <a:lnTo>
                    <a:pt x="351948" y="980980"/>
                  </a:lnTo>
                  <a:lnTo>
                    <a:pt x="339471" y="993077"/>
                  </a:lnTo>
                  <a:lnTo>
                    <a:pt x="339471" y="9930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0DEF4C5A-BA59-EDF7-D3FF-61E045AE5439}"/>
                </a:ext>
              </a:extLst>
            </p:cNvPr>
            <p:cNvSpPr/>
            <p:nvPr/>
          </p:nvSpPr>
          <p:spPr>
            <a:xfrm>
              <a:off x="12540805" y="4297584"/>
              <a:ext cx="829627" cy="592169"/>
            </a:xfrm>
            <a:custGeom>
              <a:avLst/>
              <a:gdLst>
                <a:gd name="connsiteX0" fmla="*/ 753427 w 829627"/>
                <a:gd name="connsiteY0" fmla="*/ 448342 h 592169"/>
                <a:gd name="connsiteX1" fmla="*/ 733330 w 829627"/>
                <a:gd name="connsiteY1" fmla="*/ 417862 h 592169"/>
                <a:gd name="connsiteX2" fmla="*/ 671417 w 829627"/>
                <a:gd name="connsiteY2" fmla="*/ 402622 h 592169"/>
                <a:gd name="connsiteX3" fmla="*/ 659035 w 829627"/>
                <a:gd name="connsiteY3" fmla="*/ 351187 h 592169"/>
                <a:gd name="connsiteX4" fmla="*/ 636175 w 829627"/>
                <a:gd name="connsiteY4" fmla="*/ 331184 h 592169"/>
                <a:gd name="connsiteX5" fmla="*/ 600933 w 829627"/>
                <a:gd name="connsiteY5" fmla="*/ 320707 h 592169"/>
                <a:gd name="connsiteX6" fmla="*/ 463772 w 829627"/>
                <a:gd name="connsiteY6" fmla="*/ 358807 h 592169"/>
                <a:gd name="connsiteX7" fmla="*/ 421862 w 829627"/>
                <a:gd name="connsiteY7" fmla="*/ 351187 h 592169"/>
                <a:gd name="connsiteX8" fmla="*/ 408623 w 829627"/>
                <a:gd name="connsiteY8" fmla="*/ 330232 h 592169"/>
                <a:gd name="connsiteX9" fmla="*/ 388620 w 829627"/>
                <a:gd name="connsiteY9" fmla="*/ 321659 h 592169"/>
                <a:gd name="connsiteX10" fmla="*/ 317182 w 829627"/>
                <a:gd name="connsiteY10" fmla="*/ 389287 h 592169"/>
                <a:gd name="connsiteX11" fmla="*/ 317182 w 829627"/>
                <a:gd name="connsiteY11" fmla="*/ 427387 h 592169"/>
                <a:gd name="connsiteX12" fmla="*/ 251460 w 829627"/>
                <a:gd name="connsiteY12" fmla="*/ 476917 h 592169"/>
                <a:gd name="connsiteX13" fmla="*/ 203835 w 829627"/>
                <a:gd name="connsiteY13" fmla="*/ 526447 h 592169"/>
                <a:gd name="connsiteX14" fmla="*/ 198120 w 829627"/>
                <a:gd name="connsiteY14" fmla="*/ 555974 h 592169"/>
                <a:gd name="connsiteX15" fmla="*/ 166688 w 829627"/>
                <a:gd name="connsiteY15" fmla="*/ 592169 h 592169"/>
                <a:gd name="connsiteX16" fmla="*/ 138113 w 829627"/>
                <a:gd name="connsiteY16" fmla="*/ 570262 h 592169"/>
                <a:gd name="connsiteX17" fmla="*/ 110490 w 829627"/>
                <a:gd name="connsiteY17" fmla="*/ 573119 h 592169"/>
                <a:gd name="connsiteX18" fmla="*/ 99060 w 829627"/>
                <a:gd name="connsiteY18" fmla="*/ 589312 h 592169"/>
                <a:gd name="connsiteX19" fmla="*/ 78105 w 829627"/>
                <a:gd name="connsiteY19" fmla="*/ 582644 h 592169"/>
                <a:gd name="connsiteX20" fmla="*/ 56198 w 829627"/>
                <a:gd name="connsiteY20" fmla="*/ 570262 h 592169"/>
                <a:gd name="connsiteX21" fmla="*/ 45720 w 829627"/>
                <a:gd name="connsiteY21" fmla="*/ 552164 h 592169"/>
                <a:gd name="connsiteX22" fmla="*/ 83820 w 829627"/>
                <a:gd name="connsiteY22" fmla="*/ 517874 h 592169"/>
                <a:gd name="connsiteX23" fmla="*/ 79057 w 829627"/>
                <a:gd name="connsiteY23" fmla="*/ 497872 h 592169"/>
                <a:gd name="connsiteX24" fmla="*/ 18098 w 829627"/>
                <a:gd name="connsiteY24" fmla="*/ 475964 h 592169"/>
                <a:gd name="connsiteX25" fmla="*/ 0 w 829627"/>
                <a:gd name="connsiteY25" fmla="*/ 452152 h 592169"/>
                <a:gd name="connsiteX26" fmla="*/ 952 w 829627"/>
                <a:gd name="connsiteY26" fmla="*/ 418814 h 592169"/>
                <a:gd name="connsiteX27" fmla="*/ 140970 w 829627"/>
                <a:gd name="connsiteY27" fmla="*/ 210312 h 592169"/>
                <a:gd name="connsiteX28" fmla="*/ 146685 w 829627"/>
                <a:gd name="connsiteY28" fmla="*/ 197548 h 592169"/>
                <a:gd name="connsiteX29" fmla="*/ 135255 w 829627"/>
                <a:gd name="connsiteY29" fmla="*/ 159448 h 592169"/>
                <a:gd name="connsiteX30" fmla="*/ 146114 w 829627"/>
                <a:gd name="connsiteY30" fmla="*/ 136207 h 592169"/>
                <a:gd name="connsiteX31" fmla="*/ 146114 w 829627"/>
                <a:gd name="connsiteY31" fmla="*/ 136207 h 592169"/>
                <a:gd name="connsiteX32" fmla="*/ 168212 w 829627"/>
                <a:gd name="connsiteY32" fmla="*/ 148495 h 592169"/>
                <a:gd name="connsiteX33" fmla="*/ 206883 w 829627"/>
                <a:gd name="connsiteY33" fmla="*/ 113347 h 592169"/>
                <a:gd name="connsiteX34" fmla="*/ 267652 w 829627"/>
                <a:gd name="connsiteY34" fmla="*/ 77248 h 592169"/>
                <a:gd name="connsiteX35" fmla="*/ 335852 w 829627"/>
                <a:gd name="connsiteY35" fmla="*/ 68961 h 592169"/>
                <a:gd name="connsiteX36" fmla="*/ 345186 w 829627"/>
                <a:gd name="connsiteY36" fmla="*/ 51435 h 592169"/>
                <a:gd name="connsiteX37" fmla="*/ 371666 w 829627"/>
                <a:gd name="connsiteY37" fmla="*/ 70771 h 592169"/>
                <a:gd name="connsiteX38" fmla="*/ 389382 w 829627"/>
                <a:gd name="connsiteY38" fmla="*/ 46672 h 592169"/>
                <a:gd name="connsiteX39" fmla="*/ 403670 w 829627"/>
                <a:gd name="connsiteY39" fmla="*/ 43434 h 592169"/>
                <a:gd name="connsiteX40" fmla="*/ 409766 w 829627"/>
                <a:gd name="connsiteY40" fmla="*/ 21717 h 592169"/>
                <a:gd name="connsiteX41" fmla="*/ 484156 w 829627"/>
                <a:gd name="connsiteY41" fmla="*/ 0 h 592169"/>
                <a:gd name="connsiteX42" fmla="*/ 502920 w 829627"/>
                <a:gd name="connsiteY42" fmla="*/ 25527 h 592169"/>
                <a:gd name="connsiteX43" fmla="*/ 530733 w 829627"/>
                <a:gd name="connsiteY43" fmla="*/ 33814 h 592169"/>
                <a:gd name="connsiteX44" fmla="*/ 565214 w 829627"/>
                <a:gd name="connsiteY44" fmla="*/ 26765 h 592169"/>
                <a:gd name="connsiteX45" fmla="*/ 614934 w 829627"/>
                <a:gd name="connsiteY45" fmla="*/ 39053 h 592169"/>
                <a:gd name="connsiteX46" fmla="*/ 614934 w 829627"/>
                <a:gd name="connsiteY46" fmla="*/ 39053 h 592169"/>
                <a:gd name="connsiteX47" fmla="*/ 623888 w 829627"/>
                <a:gd name="connsiteY47" fmla="*/ 67246 h 592169"/>
                <a:gd name="connsiteX48" fmla="*/ 648367 w 829627"/>
                <a:gd name="connsiteY48" fmla="*/ 52578 h 592169"/>
                <a:gd name="connsiteX49" fmla="*/ 675608 w 829627"/>
                <a:gd name="connsiteY49" fmla="*/ 51435 h 592169"/>
                <a:gd name="connsiteX50" fmla="*/ 693611 w 829627"/>
                <a:gd name="connsiteY50" fmla="*/ 66104 h 592169"/>
                <a:gd name="connsiteX51" fmla="*/ 706946 w 829627"/>
                <a:gd name="connsiteY51" fmla="*/ 63437 h 592169"/>
                <a:gd name="connsiteX52" fmla="*/ 711232 w 829627"/>
                <a:gd name="connsiteY52" fmla="*/ 103632 h 592169"/>
                <a:gd name="connsiteX53" fmla="*/ 683038 w 829627"/>
                <a:gd name="connsiteY53" fmla="*/ 170497 h 592169"/>
                <a:gd name="connsiteX54" fmla="*/ 734949 w 829627"/>
                <a:gd name="connsiteY54" fmla="*/ 204788 h 592169"/>
                <a:gd name="connsiteX55" fmla="*/ 761429 w 829627"/>
                <a:gd name="connsiteY55" fmla="*/ 205645 h 592169"/>
                <a:gd name="connsiteX56" fmla="*/ 778383 w 829627"/>
                <a:gd name="connsiteY56" fmla="*/ 223266 h 592169"/>
                <a:gd name="connsiteX57" fmla="*/ 794385 w 829627"/>
                <a:gd name="connsiteY57" fmla="*/ 315849 h 592169"/>
                <a:gd name="connsiteX58" fmla="*/ 811911 w 829627"/>
                <a:gd name="connsiteY58" fmla="*/ 348615 h 592169"/>
                <a:gd name="connsiteX59" fmla="*/ 828104 w 829627"/>
                <a:gd name="connsiteY59" fmla="*/ 355378 h 592169"/>
                <a:gd name="connsiteX60" fmla="*/ 828104 w 829627"/>
                <a:gd name="connsiteY60" fmla="*/ 355378 h 592169"/>
                <a:gd name="connsiteX61" fmla="*/ 829627 w 829627"/>
                <a:gd name="connsiteY61" fmla="*/ 374047 h 592169"/>
                <a:gd name="connsiteX62" fmla="*/ 788956 w 829627"/>
                <a:gd name="connsiteY62" fmla="*/ 429673 h 592169"/>
                <a:gd name="connsiteX63" fmla="*/ 773430 w 829627"/>
                <a:gd name="connsiteY63" fmla="*/ 446913 h 59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829627" h="592169">
                  <a:moveTo>
                    <a:pt x="753427" y="448342"/>
                  </a:moveTo>
                  <a:lnTo>
                    <a:pt x="733330" y="417862"/>
                  </a:lnTo>
                  <a:lnTo>
                    <a:pt x="671417" y="402622"/>
                  </a:lnTo>
                  <a:lnTo>
                    <a:pt x="659035" y="351187"/>
                  </a:lnTo>
                  <a:lnTo>
                    <a:pt x="636175" y="331184"/>
                  </a:lnTo>
                  <a:lnTo>
                    <a:pt x="600933" y="320707"/>
                  </a:lnTo>
                  <a:lnTo>
                    <a:pt x="463772" y="358807"/>
                  </a:lnTo>
                  <a:lnTo>
                    <a:pt x="421862" y="351187"/>
                  </a:lnTo>
                  <a:lnTo>
                    <a:pt x="408623" y="330232"/>
                  </a:lnTo>
                  <a:lnTo>
                    <a:pt x="388620" y="321659"/>
                  </a:lnTo>
                  <a:lnTo>
                    <a:pt x="317182" y="389287"/>
                  </a:lnTo>
                  <a:lnTo>
                    <a:pt x="317182" y="427387"/>
                  </a:lnTo>
                  <a:lnTo>
                    <a:pt x="251460" y="476917"/>
                  </a:lnTo>
                  <a:lnTo>
                    <a:pt x="203835" y="526447"/>
                  </a:lnTo>
                  <a:lnTo>
                    <a:pt x="198120" y="555974"/>
                  </a:lnTo>
                  <a:lnTo>
                    <a:pt x="166688" y="592169"/>
                  </a:lnTo>
                  <a:lnTo>
                    <a:pt x="138113" y="570262"/>
                  </a:lnTo>
                  <a:lnTo>
                    <a:pt x="110490" y="573119"/>
                  </a:lnTo>
                  <a:lnTo>
                    <a:pt x="99060" y="589312"/>
                  </a:lnTo>
                  <a:lnTo>
                    <a:pt x="78105" y="582644"/>
                  </a:lnTo>
                  <a:lnTo>
                    <a:pt x="56198" y="570262"/>
                  </a:lnTo>
                  <a:lnTo>
                    <a:pt x="45720" y="552164"/>
                  </a:lnTo>
                  <a:lnTo>
                    <a:pt x="83820" y="517874"/>
                  </a:lnTo>
                  <a:lnTo>
                    <a:pt x="79057" y="497872"/>
                  </a:lnTo>
                  <a:lnTo>
                    <a:pt x="18098" y="475964"/>
                  </a:lnTo>
                  <a:lnTo>
                    <a:pt x="0" y="452152"/>
                  </a:lnTo>
                  <a:lnTo>
                    <a:pt x="952" y="418814"/>
                  </a:lnTo>
                  <a:lnTo>
                    <a:pt x="140970" y="210312"/>
                  </a:lnTo>
                  <a:lnTo>
                    <a:pt x="146685" y="197548"/>
                  </a:lnTo>
                  <a:lnTo>
                    <a:pt x="135255" y="159448"/>
                  </a:lnTo>
                  <a:lnTo>
                    <a:pt x="146114" y="136207"/>
                  </a:lnTo>
                  <a:lnTo>
                    <a:pt x="146114" y="136207"/>
                  </a:lnTo>
                  <a:lnTo>
                    <a:pt x="168212" y="148495"/>
                  </a:lnTo>
                  <a:lnTo>
                    <a:pt x="206883" y="113347"/>
                  </a:lnTo>
                  <a:lnTo>
                    <a:pt x="267652" y="77248"/>
                  </a:lnTo>
                  <a:lnTo>
                    <a:pt x="335852" y="68961"/>
                  </a:lnTo>
                  <a:lnTo>
                    <a:pt x="345186" y="51435"/>
                  </a:lnTo>
                  <a:lnTo>
                    <a:pt x="371666" y="70771"/>
                  </a:lnTo>
                  <a:lnTo>
                    <a:pt x="389382" y="46672"/>
                  </a:lnTo>
                  <a:lnTo>
                    <a:pt x="403670" y="43434"/>
                  </a:lnTo>
                  <a:lnTo>
                    <a:pt x="409766" y="21717"/>
                  </a:lnTo>
                  <a:lnTo>
                    <a:pt x="484156" y="0"/>
                  </a:lnTo>
                  <a:lnTo>
                    <a:pt x="502920" y="25527"/>
                  </a:lnTo>
                  <a:lnTo>
                    <a:pt x="530733" y="33814"/>
                  </a:lnTo>
                  <a:lnTo>
                    <a:pt x="565214" y="26765"/>
                  </a:lnTo>
                  <a:lnTo>
                    <a:pt x="614934" y="39053"/>
                  </a:lnTo>
                  <a:lnTo>
                    <a:pt x="614934" y="39053"/>
                  </a:lnTo>
                  <a:lnTo>
                    <a:pt x="623888" y="67246"/>
                  </a:lnTo>
                  <a:lnTo>
                    <a:pt x="648367" y="52578"/>
                  </a:lnTo>
                  <a:lnTo>
                    <a:pt x="675608" y="51435"/>
                  </a:lnTo>
                  <a:lnTo>
                    <a:pt x="693611" y="66104"/>
                  </a:lnTo>
                  <a:lnTo>
                    <a:pt x="706946" y="63437"/>
                  </a:lnTo>
                  <a:lnTo>
                    <a:pt x="711232" y="103632"/>
                  </a:lnTo>
                  <a:lnTo>
                    <a:pt x="683038" y="170497"/>
                  </a:lnTo>
                  <a:lnTo>
                    <a:pt x="734949" y="204788"/>
                  </a:lnTo>
                  <a:lnTo>
                    <a:pt x="761429" y="205645"/>
                  </a:lnTo>
                  <a:lnTo>
                    <a:pt x="778383" y="223266"/>
                  </a:lnTo>
                  <a:lnTo>
                    <a:pt x="794385" y="315849"/>
                  </a:lnTo>
                  <a:lnTo>
                    <a:pt x="811911" y="348615"/>
                  </a:lnTo>
                  <a:lnTo>
                    <a:pt x="828104" y="355378"/>
                  </a:lnTo>
                  <a:lnTo>
                    <a:pt x="828104" y="355378"/>
                  </a:lnTo>
                  <a:lnTo>
                    <a:pt x="829627" y="374047"/>
                  </a:lnTo>
                  <a:lnTo>
                    <a:pt x="788956" y="429673"/>
                  </a:lnTo>
                  <a:lnTo>
                    <a:pt x="773430" y="44691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5DADFE6-3806-5257-CE61-F2F2C564A2A3}"/>
                </a:ext>
              </a:extLst>
            </p:cNvPr>
            <p:cNvSpPr/>
            <p:nvPr/>
          </p:nvSpPr>
          <p:spPr>
            <a:xfrm>
              <a:off x="14157197" y="5550312"/>
              <a:ext cx="1139380" cy="1150144"/>
            </a:xfrm>
            <a:custGeom>
              <a:avLst/>
              <a:gdLst>
                <a:gd name="connsiteX0" fmla="*/ 1115949 w 1139380"/>
                <a:gd name="connsiteY0" fmla="*/ 491776 h 1150144"/>
                <a:gd name="connsiteX1" fmla="*/ 1085279 w 1139380"/>
                <a:gd name="connsiteY1" fmla="*/ 492824 h 1150144"/>
                <a:gd name="connsiteX2" fmla="*/ 1037654 w 1139380"/>
                <a:gd name="connsiteY2" fmla="*/ 478536 h 1150144"/>
                <a:gd name="connsiteX3" fmla="*/ 1010984 w 1139380"/>
                <a:gd name="connsiteY3" fmla="*/ 486156 h 1150144"/>
                <a:gd name="connsiteX4" fmla="*/ 993839 w 1139380"/>
                <a:gd name="connsiteY4" fmla="*/ 516636 h 1150144"/>
                <a:gd name="connsiteX5" fmla="*/ 970027 w 1139380"/>
                <a:gd name="connsiteY5" fmla="*/ 515683 h 1150144"/>
                <a:gd name="connsiteX6" fmla="*/ 937642 w 1139380"/>
                <a:gd name="connsiteY6" fmla="*/ 468058 h 1150144"/>
                <a:gd name="connsiteX7" fmla="*/ 913829 w 1139380"/>
                <a:gd name="connsiteY7" fmla="*/ 453771 h 1150144"/>
                <a:gd name="connsiteX8" fmla="*/ 841439 w 1139380"/>
                <a:gd name="connsiteY8" fmla="*/ 453771 h 1150144"/>
                <a:gd name="connsiteX9" fmla="*/ 829056 w 1139380"/>
                <a:gd name="connsiteY9" fmla="*/ 471869 h 1150144"/>
                <a:gd name="connsiteX10" fmla="*/ 870014 w 1139380"/>
                <a:gd name="connsiteY10" fmla="*/ 580454 h 1150144"/>
                <a:gd name="connsiteX11" fmla="*/ 857631 w 1139380"/>
                <a:gd name="connsiteY11" fmla="*/ 604266 h 1150144"/>
                <a:gd name="connsiteX12" fmla="*/ 770954 w 1139380"/>
                <a:gd name="connsiteY12" fmla="*/ 619506 h 1150144"/>
                <a:gd name="connsiteX13" fmla="*/ 632937 w 1139380"/>
                <a:gd name="connsiteY13" fmla="*/ 754380 h 1150144"/>
                <a:gd name="connsiteX14" fmla="*/ 606267 w 1139380"/>
                <a:gd name="connsiteY14" fmla="*/ 762000 h 1150144"/>
                <a:gd name="connsiteX15" fmla="*/ 602456 w 1139380"/>
                <a:gd name="connsiteY15" fmla="*/ 790575 h 1150144"/>
                <a:gd name="connsiteX16" fmla="*/ 632937 w 1139380"/>
                <a:gd name="connsiteY16" fmla="*/ 841058 h 1150144"/>
                <a:gd name="connsiteX17" fmla="*/ 627222 w 1139380"/>
                <a:gd name="connsiteY17" fmla="*/ 872490 h 1150144"/>
                <a:gd name="connsiteX18" fmla="*/ 639604 w 1139380"/>
                <a:gd name="connsiteY18" fmla="*/ 887730 h 1150144"/>
                <a:gd name="connsiteX19" fmla="*/ 673800 w 1139380"/>
                <a:gd name="connsiteY19" fmla="*/ 872490 h 1150144"/>
                <a:gd name="connsiteX20" fmla="*/ 697612 w 1139380"/>
                <a:gd name="connsiteY20" fmla="*/ 887730 h 1150144"/>
                <a:gd name="connsiteX21" fmla="*/ 742379 w 1139380"/>
                <a:gd name="connsiteY21" fmla="*/ 875347 h 1150144"/>
                <a:gd name="connsiteX22" fmla="*/ 747142 w 1139380"/>
                <a:gd name="connsiteY22" fmla="*/ 847725 h 1150144"/>
                <a:gd name="connsiteX23" fmla="*/ 732854 w 1139380"/>
                <a:gd name="connsiteY23" fmla="*/ 832485 h 1150144"/>
                <a:gd name="connsiteX24" fmla="*/ 731902 w 1139380"/>
                <a:gd name="connsiteY24" fmla="*/ 812483 h 1150144"/>
                <a:gd name="connsiteX25" fmla="*/ 746189 w 1139380"/>
                <a:gd name="connsiteY25" fmla="*/ 796290 h 1150144"/>
                <a:gd name="connsiteX26" fmla="*/ 797625 w 1139380"/>
                <a:gd name="connsiteY26" fmla="*/ 802005 h 1150144"/>
                <a:gd name="connsiteX27" fmla="*/ 815721 w 1139380"/>
                <a:gd name="connsiteY27" fmla="*/ 790575 h 1150144"/>
                <a:gd name="connsiteX28" fmla="*/ 828104 w 1139380"/>
                <a:gd name="connsiteY28" fmla="*/ 761047 h 1150144"/>
                <a:gd name="connsiteX29" fmla="*/ 850964 w 1139380"/>
                <a:gd name="connsiteY29" fmla="*/ 747713 h 1150144"/>
                <a:gd name="connsiteX30" fmla="*/ 871919 w 1139380"/>
                <a:gd name="connsiteY30" fmla="*/ 752475 h 1150144"/>
                <a:gd name="connsiteX31" fmla="*/ 922402 w 1139380"/>
                <a:gd name="connsiteY31" fmla="*/ 789622 h 1150144"/>
                <a:gd name="connsiteX32" fmla="*/ 931927 w 1139380"/>
                <a:gd name="connsiteY32" fmla="*/ 818197 h 1150144"/>
                <a:gd name="connsiteX33" fmla="*/ 976694 w 1139380"/>
                <a:gd name="connsiteY33" fmla="*/ 839153 h 1150144"/>
                <a:gd name="connsiteX34" fmla="*/ 1039559 w 1139380"/>
                <a:gd name="connsiteY34" fmla="*/ 920020 h 1150144"/>
                <a:gd name="connsiteX35" fmla="*/ 1038606 w 1139380"/>
                <a:gd name="connsiteY35" fmla="*/ 943832 h 1150144"/>
                <a:gd name="connsiteX36" fmla="*/ 1018604 w 1139380"/>
                <a:gd name="connsiteY36" fmla="*/ 962882 h 1150144"/>
                <a:gd name="connsiteX37" fmla="*/ 1010984 w 1139380"/>
                <a:gd name="connsiteY37" fmla="*/ 1006698 h 1150144"/>
                <a:gd name="connsiteX38" fmla="*/ 978600 w 1139380"/>
                <a:gd name="connsiteY38" fmla="*/ 1032415 h 1150144"/>
                <a:gd name="connsiteX39" fmla="*/ 973837 w 1139380"/>
                <a:gd name="connsiteY39" fmla="*/ 1052418 h 1150144"/>
                <a:gd name="connsiteX40" fmla="*/ 973837 w 1139380"/>
                <a:gd name="connsiteY40" fmla="*/ 1052418 h 1150144"/>
                <a:gd name="connsiteX41" fmla="*/ 967169 w 1139380"/>
                <a:gd name="connsiteY41" fmla="*/ 1065752 h 1150144"/>
                <a:gd name="connsiteX42" fmla="*/ 967169 w 1139380"/>
                <a:gd name="connsiteY42" fmla="*/ 1065752 h 1150144"/>
                <a:gd name="connsiteX43" fmla="*/ 958596 w 1139380"/>
                <a:gd name="connsiteY43" fmla="*/ 1080040 h 1150144"/>
                <a:gd name="connsiteX44" fmla="*/ 930212 w 1139380"/>
                <a:gd name="connsiteY44" fmla="*/ 1087469 h 1150144"/>
                <a:gd name="connsiteX45" fmla="*/ 930021 w 1139380"/>
                <a:gd name="connsiteY45" fmla="*/ 1029557 h 1150144"/>
                <a:gd name="connsiteX46" fmla="*/ 906209 w 1139380"/>
                <a:gd name="connsiteY46" fmla="*/ 1027652 h 1150144"/>
                <a:gd name="connsiteX47" fmla="*/ 801624 w 1139380"/>
                <a:gd name="connsiteY47" fmla="*/ 1107282 h 1150144"/>
                <a:gd name="connsiteX48" fmla="*/ 733997 w 1139380"/>
                <a:gd name="connsiteY48" fmla="*/ 1100614 h 1150144"/>
                <a:gd name="connsiteX49" fmla="*/ 718757 w 1139380"/>
                <a:gd name="connsiteY49" fmla="*/ 1107282 h 1150144"/>
                <a:gd name="connsiteX50" fmla="*/ 692087 w 1139380"/>
                <a:gd name="connsiteY50" fmla="*/ 1145382 h 1150144"/>
                <a:gd name="connsiteX51" fmla="*/ 677799 w 1139380"/>
                <a:gd name="connsiteY51" fmla="*/ 1150144 h 1150144"/>
                <a:gd name="connsiteX52" fmla="*/ 655034 w 1139380"/>
                <a:gd name="connsiteY52" fmla="*/ 1120616 h 1150144"/>
                <a:gd name="connsiteX53" fmla="*/ 634080 w 1139380"/>
                <a:gd name="connsiteY53" fmla="*/ 1137761 h 1150144"/>
                <a:gd name="connsiteX54" fmla="*/ 603599 w 1139380"/>
                <a:gd name="connsiteY54" fmla="*/ 1141571 h 1150144"/>
                <a:gd name="connsiteX55" fmla="*/ 585503 w 1139380"/>
                <a:gd name="connsiteY55" fmla="*/ 1127284 h 1150144"/>
                <a:gd name="connsiteX56" fmla="*/ 555022 w 1139380"/>
                <a:gd name="connsiteY56" fmla="*/ 1126332 h 1150144"/>
                <a:gd name="connsiteX57" fmla="*/ 523590 w 1139380"/>
                <a:gd name="connsiteY57" fmla="*/ 1100614 h 1150144"/>
                <a:gd name="connsiteX58" fmla="*/ 435007 w 1139380"/>
                <a:gd name="connsiteY58" fmla="*/ 1099661 h 1150144"/>
                <a:gd name="connsiteX59" fmla="*/ 427387 w 1139380"/>
                <a:gd name="connsiteY59" fmla="*/ 1088232 h 1150144"/>
                <a:gd name="connsiteX60" fmla="*/ 378809 w 1139380"/>
                <a:gd name="connsiteY60" fmla="*/ 1072991 h 1150144"/>
                <a:gd name="connsiteX61" fmla="*/ 361284 w 1139380"/>
                <a:gd name="connsiteY61" fmla="*/ 1028700 h 1150144"/>
                <a:gd name="connsiteX62" fmla="*/ 327374 w 1139380"/>
                <a:gd name="connsiteY62" fmla="*/ 1008221 h 1150144"/>
                <a:gd name="connsiteX63" fmla="*/ 315945 w 1139380"/>
                <a:gd name="connsiteY63" fmla="*/ 966026 h 1150144"/>
                <a:gd name="connsiteX64" fmla="*/ 315945 w 1139380"/>
                <a:gd name="connsiteY64" fmla="*/ 966026 h 1150144"/>
                <a:gd name="connsiteX65" fmla="*/ 333661 w 1139380"/>
                <a:gd name="connsiteY65" fmla="*/ 966597 h 1150144"/>
                <a:gd name="connsiteX66" fmla="*/ 363856 w 1139380"/>
                <a:gd name="connsiteY66" fmla="*/ 928306 h 1150144"/>
                <a:gd name="connsiteX67" fmla="*/ 362713 w 1139380"/>
                <a:gd name="connsiteY67" fmla="*/ 914019 h 1150144"/>
                <a:gd name="connsiteX68" fmla="*/ 342520 w 1139380"/>
                <a:gd name="connsiteY68" fmla="*/ 911542 h 1150144"/>
                <a:gd name="connsiteX69" fmla="*/ 332423 w 1139380"/>
                <a:gd name="connsiteY69" fmla="*/ 891731 h 1150144"/>
                <a:gd name="connsiteX70" fmla="*/ 333661 w 1139380"/>
                <a:gd name="connsiteY70" fmla="*/ 866585 h 1150144"/>
                <a:gd name="connsiteX71" fmla="*/ 377000 w 1139380"/>
                <a:gd name="connsiteY71" fmla="*/ 808387 h 1150144"/>
                <a:gd name="connsiteX72" fmla="*/ 391859 w 1139380"/>
                <a:gd name="connsiteY72" fmla="*/ 765525 h 1150144"/>
                <a:gd name="connsiteX73" fmla="*/ 348139 w 1139380"/>
                <a:gd name="connsiteY73" fmla="*/ 699230 h 1150144"/>
                <a:gd name="connsiteX74" fmla="*/ 326517 w 1139380"/>
                <a:gd name="connsiteY74" fmla="*/ 693992 h 1150144"/>
                <a:gd name="connsiteX75" fmla="*/ 320898 w 1139380"/>
                <a:gd name="connsiteY75" fmla="*/ 683038 h 1150144"/>
                <a:gd name="connsiteX76" fmla="*/ 342900 w 1139380"/>
                <a:gd name="connsiteY76" fmla="*/ 643795 h 1150144"/>
                <a:gd name="connsiteX77" fmla="*/ 350520 w 1139380"/>
                <a:gd name="connsiteY77" fmla="*/ 572262 h 1150144"/>
                <a:gd name="connsiteX78" fmla="*/ 344424 w 1139380"/>
                <a:gd name="connsiteY78" fmla="*/ 559308 h 1150144"/>
                <a:gd name="connsiteX79" fmla="*/ 310801 w 1139380"/>
                <a:gd name="connsiteY79" fmla="*/ 567881 h 1150144"/>
                <a:gd name="connsiteX80" fmla="*/ 307944 w 1139380"/>
                <a:gd name="connsiteY80" fmla="*/ 554926 h 1150144"/>
                <a:gd name="connsiteX81" fmla="*/ 294323 w 1139380"/>
                <a:gd name="connsiteY81" fmla="*/ 564737 h 1150144"/>
                <a:gd name="connsiteX82" fmla="*/ 252985 w 1139380"/>
                <a:gd name="connsiteY82" fmla="*/ 550545 h 1150144"/>
                <a:gd name="connsiteX83" fmla="*/ 256985 w 1139380"/>
                <a:gd name="connsiteY83" fmla="*/ 539877 h 1150144"/>
                <a:gd name="connsiteX84" fmla="*/ 248793 w 1139380"/>
                <a:gd name="connsiteY84" fmla="*/ 527113 h 1150144"/>
                <a:gd name="connsiteX85" fmla="*/ 233363 w 1139380"/>
                <a:gd name="connsiteY85" fmla="*/ 526542 h 1150144"/>
                <a:gd name="connsiteX86" fmla="*/ 232410 w 1139380"/>
                <a:gd name="connsiteY86" fmla="*/ 507492 h 1150144"/>
                <a:gd name="connsiteX87" fmla="*/ 257556 w 1139380"/>
                <a:gd name="connsiteY87" fmla="*/ 498348 h 1150144"/>
                <a:gd name="connsiteX88" fmla="*/ 261367 w 1139380"/>
                <a:gd name="connsiteY88" fmla="*/ 483870 h 1150144"/>
                <a:gd name="connsiteX89" fmla="*/ 235268 w 1139380"/>
                <a:gd name="connsiteY89" fmla="*/ 476917 h 1150144"/>
                <a:gd name="connsiteX90" fmla="*/ 226505 w 1139380"/>
                <a:gd name="connsiteY90" fmla="*/ 462439 h 1150144"/>
                <a:gd name="connsiteX91" fmla="*/ 251460 w 1139380"/>
                <a:gd name="connsiteY91" fmla="*/ 449580 h 1150144"/>
                <a:gd name="connsiteX92" fmla="*/ 248413 w 1139380"/>
                <a:gd name="connsiteY92" fmla="*/ 435864 h 1150144"/>
                <a:gd name="connsiteX93" fmla="*/ 197834 w 1139380"/>
                <a:gd name="connsiteY93" fmla="*/ 411004 h 1150144"/>
                <a:gd name="connsiteX94" fmla="*/ 190595 w 1139380"/>
                <a:gd name="connsiteY94" fmla="*/ 425673 h 1150144"/>
                <a:gd name="connsiteX95" fmla="*/ 166117 w 1139380"/>
                <a:gd name="connsiteY95" fmla="*/ 429197 h 1150144"/>
                <a:gd name="connsiteX96" fmla="*/ 182595 w 1139380"/>
                <a:gd name="connsiteY96" fmla="*/ 416148 h 1150144"/>
                <a:gd name="connsiteX97" fmla="*/ 180785 w 1139380"/>
                <a:gd name="connsiteY97" fmla="*/ 398812 h 1150144"/>
                <a:gd name="connsiteX98" fmla="*/ 154877 w 1139380"/>
                <a:gd name="connsiteY98" fmla="*/ 389287 h 1150144"/>
                <a:gd name="connsiteX99" fmla="*/ 107442 w 1139380"/>
                <a:gd name="connsiteY99" fmla="*/ 302133 h 1150144"/>
                <a:gd name="connsiteX100" fmla="*/ 121064 w 1139380"/>
                <a:gd name="connsiteY100" fmla="*/ 286226 h 1150144"/>
                <a:gd name="connsiteX101" fmla="*/ 111919 w 1139380"/>
                <a:gd name="connsiteY101" fmla="*/ 263652 h 1150144"/>
                <a:gd name="connsiteX102" fmla="*/ 95536 w 1139380"/>
                <a:gd name="connsiteY102" fmla="*/ 261652 h 1150144"/>
                <a:gd name="connsiteX103" fmla="*/ 61913 w 1139380"/>
                <a:gd name="connsiteY103" fmla="*/ 304800 h 1150144"/>
                <a:gd name="connsiteX104" fmla="*/ 39815 w 1139380"/>
                <a:gd name="connsiteY104" fmla="*/ 303943 h 1150144"/>
                <a:gd name="connsiteX105" fmla="*/ 18098 w 1139380"/>
                <a:gd name="connsiteY105" fmla="*/ 261080 h 1150144"/>
                <a:gd name="connsiteX106" fmla="*/ 28290 w 1139380"/>
                <a:gd name="connsiteY106" fmla="*/ 225457 h 1150144"/>
                <a:gd name="connsiteX107" fmla="*/ 953 w 1139380"/>
                <a:gd name="connsiteY107" fmla="*/ 205454 h 1150144"/>
                <a:gd name="connsiteX108" fmla="*/ 0 w 1139380"/>
                <a:gd name="connsiteY108" fmla="*/ 183452 h 1150144"/>
                <a:gd name="connsiteX109" fmla="*/ 18002 w 1139380"/>
                <a:gd name="connsiteY109" fmla="*/ 170402 h 1150144"/>
                <a:gd name="connsiteX110" fmla="*/ 15621 w 1139380"/>
                <a:gd name="connsiteY110" fmla="*/ 162496 h 1150144"/>
                <a:gd name="connsiteX111" fmla="*/ 3524 w 1139380"/>
                <a:gd name="connsiteY111" fmla="*/ 163735 h 1150144"/>
                <a:gd name="connsiteX112" fmla="*/ 2477 w 1139380"/>
                <a:gd name="connsiteY112" fmla="*/ 150114 h 1150144"/>
                <a:gd name="connsiteX113" fmla="*/ 27718 w 1139380"/>
                <a:gd name="connsiteY113" fmla="*/ 118491 h 1150144"/>
                <a:gd name="connsiteX114" fmla="*/ 36100 w 1139380"/>
                <a:gd name="connsiteY114" fmla="*/ 92393 h 1150144"/>
                <a:gd name="connsiteX115" fmla="*/ 83059 w 1139380"/>
                <a:gd name="connsiteY115" fmla="*/ 104870 h 1150144"/>
                <a:gd name="connsiteX116" fmla="*/ 109633 w 1139380"/>
                <a:gd name="connsiteY116" fmla="*/ 92964 h 1150144"/>
                <a:gd name="connsiteX117" fmla="*/ 119158 w 1139380"/>
                <a:gd name="connsiteY117" fmla="*/ 102489 h 1150144"/>
                <a:gd name="connsiteX118" fmla="*/ 126492 w 1139380"/>
                <a:gd name="connsiteY118" fmla="*/ 93536 h 1150144"/>
                <a:gd name="connsiteX119" fmla="*/ 154020 w 1139380"/>
                <a:gd name="connsiteY119" fmla="*/ 94869 h 1150144"/>
                <a:gd name="connsiteX120" fmla="*/ 167736 w 1139380"/>
                <a:gd name="connsiteY120" fmla="*/ 84582 h 1150144"/>
                <a:gd name="connsiteX121" fmla="*/ 170022 w 1139380"/>
                <a:gd name="connsiteY121" fmla="*/ 10287 h 1150144"/>
                <a:gd name="connsiteX122" fmla="*/ 170022 w 1139380"/>
                <a:gd name="connsiteY122" fmla="*/ 10287 h 1150144"/>
                <a:gd name="connsiteX123" fmla="*/ 184881 w 1139380"/>
                <a:gd name="connsiteY123" fmla="*/ 0 h 1150144"/>
                <a:gd name="connsiteX124" fmla="*/ 219838 w 1139380"/>
                <a:gd name="connsiteY124" fmla="*/ 2286 h 1150144"/>
                <a:gd name="connsiteX125" fmla="*/ 250699 w 1139380"/>
                <a:gd name="connsiteY125" fmla="*/ 32004 h 1150144"/>
                <a:gd name="connsiteX126" fmla="*/ 330709 w 1139380"/>
                <a:gd name="connsiteY126" fmla="*/ 67437 h 1150144"/>
                <a:gd name="connsiteX127" fmla="*/ 352425 w 1139380"/>
                <a:gd name="connsiteY127" fmla="*/ 32004 h 1150144"/>
                <a:gd name="connsiteX128" fmla="*/ 378714 w 1139380"/>
                <a:gd name="connsiteY128" fmla="*/ 35433 h 1150144"/>
                <a:gd name="connsiteX129" fmla="*/ 451771 w 1139380"/>
                <a:gd name="connsiteY129" fmla="*/ 125730 h 1150144"/>
                <a:gd name="connsiteX130" fmla="*/ 512350 w 1139380"/>
                <a:gd name="connsiteY130" fmla="*/ 170212 h 1150144"/>
                <a:gd name="connsiteX131" fmla="*/ 524924 w 1139380"/>
                <a:gd name="connsiteY131" fmla="*/ 124587 h 1150144"/>
                <a:gd name="connsiteX132" fmla="*/ 586646 w 1139380"/>
                <a:gd name="connsiteY132" fmla="*/ 109728 h 1150144"/>
                <a:gd name="connsiteX133" fmla="*/ 608362 w 1139380"/>
                <a:gd name="connsiteY133" fmla="*/ 154305 h 1150144"/>
                <a:gd name="connsiteX134" fmla="*/ 659797 w 1139380"/>
                <a:gd name="connsiteY134" fmla="*/ 175927 h 1150144"/>
                <a:gd name="connsiteX135" fmla="*/ 672371 w 1139380"/>
                <a:gd name="connsiteY135" fmla="*/ 194215 h 1150144"/>
                <a:gd name="connsiteX136" fmla="*/ 673514 w 1139380"/>
                <a:gd name="connsiteY136" fmla="*/ 214789 h 1150144"/>
                <a:gd name="connsiteX137" fmla="*/ 726092 w 1139380"/>
                <a:gd name="connsiteY137" fmla="*/ 252508 h 1150144"/>
                <a:gd name="connsiteX138" fmla="*/ 723806 w 1139380"/>
                <a:gd name="connsiteY138" fmla="*/ 309658 h 1150144"/>
                <a:gd name="connsiteX139" fmla="*/ 750094 w 1139380"/>
                <a:gd name="connsiteY139" fmla="*/ 321088 h 1150144"/>
                <a:gd name="connsiteX140" fmla="*/ 782099 w 1139380"/>
                <a:gd name="connsiteY140" fmla="*/ 319945 h 1150144"/>
                <a:gd name="connsiteX141" fmla="*/ 783242 w 1139380"/>
                <a:gd name="connsiteY141" fmla="*/ 298228 h 1150144"/>
                <a:gd name="connsiteX142" fmla="*/ 811817 w 1139380"/>
                <a:gd name="connsiteY142" fmla="*/ 258223 h 1150144"/>
                <a:gd name="connsiteX143" fmla="*/ 851821 w 1139380"/>
                <a:gd name="connsiteY143" fmla="*/ 253651 h 1150144"/>
                <a:gd name="connsiteX144" fmla="*/ 887254 w 1139380"/>
                <a:gd name="connsiteY144" fmla="*/ 204502 h 1150144"/>
                <a:gd name="connsiteX145" fmla="*/ 924974 w 1139380"/>
                <a:gd name="connsiteY145" fmla="*/ 221647 h 1150144"/>
                <a:gd name="connsiteX146" fmla="*/ 940880 w 1139380"/>
                <a:gd name="connsiteY146" fmla="*/ 239935 h 1150144"/>
                <a:gd name="connsiteX147" fmla="*/ 953453 w 1139380"/>
                <a:gd name="connsiteY147" fmla="*/ 279940 h 1150144"/>
                <a:gd name="connsiteX148" fmla="*/ 969455 w 1139380"/>
                <a:gd name="connsiteY148" fmla="*/ 279940 h 1150144"/>
                <a:gd name="connsiteX149" fmla="*/ 978600 w 1139380"/>
                <a:gd name="connsiteY149" fmla="*/ 241078 h 1150144"/>
                <a:gd name="connsiteX150" fmla="*/ 1056895 w 1139380"/>
                <a:gd name="connsiteY150" fmla="*/ 239744 h 1150144"/>
                <a:gd name="connsiteX151" fmla="*/ 1056895 w 1139380"/>
                <a:gd name="connsiteY151" fmla="*/ 239744 h 1150144"/>
                <a:gd name="connsiteX152" fmla="*/ 1100424 w 1139380"/>
                <a:gd name="connsiteY152" fmla="*/ 313754 h 1150144"/>
                <a:gd name="connsiteX153" fmla="*/ 1136333 w 1139380"/>
                <a:gd name="connsiteY153" fmla="*/ 342710 h 1150144"/>
                <a:gd name="connsiteX154" fmla="*/ 1117474 w 1139380"/>
                <a:gd name="connsiteY154" fmla="*/ 420529 h 1150144"/>
                <a:gd name="connsiteX155" fmla="*/ 1139381 w 1139380"/>
                <a:gd name="connsiteY155" fmla="*/ 465296 h 115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39380" h="1150144">
                  <a:moveTo>
                    <a:pt x="1115949" y="491776"/>
                  </a:moveTo>
                  <a:lnTo>
                    <a:pt x="1085279" y="492824"/>
                  </a:lnTo>
                  <a:lnTo>
                    <a:pt x="1037654" y="478536"/>
                  </a:lnTo>
                  <a:lnTo>
                    <a:pt x="1010984" y="486156"/>
                  </a:lnTo>
                  <a:lnTo>
                    <a:pt x="993839" y="516636"/>
                  </a:lnTo>
                  <a:lnTo>
                    <a:pt x="970027" y="515683"/>
                  </a:lnTo>
                  <a:lnTo>
                    <a:pt x="937642" y="468058"/>
                  </a:lnTo>
                  <a:lnTo>
                    <a:pt x="913829" y="453771"/>
                  </a:lnTo>
                  <a:lnTo>
                    <a:pt x="841439" y="453771"/>
                  </a:lnTo>
                  <a:lnTo>
                    <a:pt x="829056" y="471869"/>
                  </a:lnTo>
                  <a:lnTo>
                    <a:pt x="870014" y="580454"/>
                  </a:lnTo>
                  <a:lnTo>
                    <a:pt x="857631" y="604266"/>
                  </a:lnTo>
                  <a:lnTo>
                    <a:pt x="770954" y="619506"/>
                  </a:lnTo>
                  <a:lnTo>
                    <a:pt x="632937" y="754380"/>
                  </a:lnTo>
                  <a:lnTo>
                    <a:pt x="606267" y="762000"/>
                  </a:lnTo>
                  <a:lnTo>
                    <a:pt x="602456" y="790575"/>
                  </a:lnTo>
                  <a:lnTo>
                    <a:pt x="632937" y="841058"/>
                  </a:lnTo>
                  <a:lnTo>
                    <a:pt x="627222" y="872490"/>
                  </a:lnTo>
                  <a:lnTo>
                    <a:pt x="639604" y="887730"/>
                  </a:lnTo>
                  <a:lnTo>
                    <a:pt x="673800" y="872490"/>
                  </a:lnTo>
                  <a:lnTo>
                    <a:pt x="697612" y="887730"/>
                  </a:lnTo>
                  <a:lnTo>
                    <a:pt x="742379" y="875347"/>
                  </a:lnTo>
                  <a:lnTo>
                    <a:pt x="747142" y="847725"/>
                  </a:lnTo>
                  <a:lnTo>
                    <a:pt x="732854" y="832485"/>
                  </a:lnTo>
                  <a:lnTo>
                    <a:pt x="731902" y="812483"/>
                  </a:lnTo>
                  <a:lnTo>
                    <a:pt x="746189" y="796290"/>
                  </a:lnTo>
                  <a:lnTo>
                    <a:pt x="797625" y="802005"/>
                  </a:lnTo>
                  <a:lnTo>
                    <a:pt x="815721" y="790575"/>
                  </a:lnTo>
                  <a:lnTo>
                    <a:pt x="828104" y="761047"/>
                  </a:lnTo>
                  <a:lnTo>
                    <a:pt x="850964" y="747713"/>
                  </a:lnTo>
                  <a:lnTo>
                    <a:pt x="871919" y="752475"/>
                  </a:lnTo>
                  <a:lnTo>
                    <a:pt x="922402" y="789622"/>
                  </a:lnTo>
                  <a:lnTo>
                    <a:pt x="931927" y="818197"/>
                  </a:lnTo>
                  <a:lnTo>
                    <a:pt x="976694" y="839153"/>
                  </a:lnTo>
                  <a:lnTo>
                    <a:pt x="1039559" y="920020"/>
                  </a:lnTo>
                  <a:lnTo>
                    <a:pt x="1038606" y="943832"/>
                  </a:lnTo>
                  <a:lnTo>
                    <a:pt x="1018604" y="962882"/>
                  </a:lnTo>
                  <a:lnTo>
                    <a:pt x="1010984" y="1006698"/>
                  </a:lnTo>
                  <a:lnTo>
                    <a:pt x="978600" y="1032415"/>
                  </a:lnTo>
                  <a:lnTo>
                    <a:pt x="973837" y="1052418"/>
                  </a:lnTo>
                  <a:lnTo>
                    <a:pt x="973837" y="1052418"/>
                  </a:lnTo>
                  <a:lnTo>
                    <a:pt x="967169" y="1065752"/>
                  </a:lnTo>
                  <a:lnTo>
                    <a:pt x="967169" y="1065752"/>
                  </a:lnTo>
                  <a:lnTo>
                    <a:pt x="958596" y="1080040"/>
                  </a:lnTo>
                  <a:lnTo>
                    <a:pt x="930212" y="1087469"/>
                  </a:lnTo>
                  <a:lnTo>
                    <a:pt x="930021" y="1029557"/>
                  </a:lnTo>
                  <a:lnTo>
                    <a:pt x="906209" y="1027652"/>
                  </a:lnTo>
                  <a:lnTo>
                    <a:pt x="801624" y="1107282"/>
                  </a:lnTo>
                  <a:lnTo>
                    <a:pt x="733997" y="1100614"/>
                  </a:lnTo>
                  <a:lnTo>
                    <a:pt x="718757" y="1107282"/>
                  </a:lnTo>
                  <a:lnTo>
                    <a:pt x="692087" y="1145382"/>
                  </a:lnTo>
                  <a:lnTo>
                    <a:pt x="677799" y="1150144"/>
                  </a:lnTo>
                  <a:lnTo>
                    <a:pt x="655034" y="1120616"/>
                  </a:lnTo>
                  <a:lnTo>
                    <a:pt x="634080" y="1137761"/>
                  </a:lnTo>
                  <a:lnTo>
                    <a:pt x="603599" y="1141571"/>
                  </a:lnTo>
                  <a:lnTo>
                    <a:pt x="585503" y="1127284"/>
                  </a:lnTo>
                  <a:lnTo>
                    <a:pt x="555022" y="1126332"/>
                  </a:lnTo>
                  <a:lnTo>
                    <a:pt x="523590" y="1100614"/>
                  </a:lnTo>
                  <a:lnTo>
                    <a:pt x="435007" y="1099661"/>
                  </a:lnTo>
                  <a:lnTo>
                    <a:pt x="427387" y="1088232"/>
                  </a:lnTo>
                  <a:lnTo>
                    <a:pt x="378809" y="1072991"/>
                  </a:lnTo>
                  <a:lnTo>
                    <a:pt x="361284" y="1028700"/>
                  </a:lnTo>
                  <a:lnTo>
                    <a:pt x="327374" y="1008221"/>
                  </a:lnTo>
                  <a:lnTo>
                    <a:pt x="315945" y="966026"/>
                  </a:lnTo>
                  <a:lnTo>
                    <a:pt x="315945" y="966026"/>
                  </a:lnTo>
                  <a:lnTo>
                    <a:pt x="333661" y="966597"/>
                  </a:lnTo>
                  <a:lnTo>
                    <a:pt x="363856" y="928306"/>
                  </a:lnTo>
                  <a:lnTo>
                    <a:pt x="362713" y="914019"/>
                  </a:lnTo>
                  <a:lnTo>
                    <a:pt x="342520" y="911542"/>
                  </a:lnTo>
                  <a:lnTo>
                    <a:pt x="332423" y="891731"/>
                  </a:lnTo>
                  <a:lnTo>
                    <a:pt x="333661" y="866585"/>
                  </a:lnTo>
                  <a:lnTo>
                    <a:pt x="377000" y="808387"/>
                  </a:lnTo>
                  <a:lnTo>
                    <a:pt x="391859" y="765525"/>
                  </a:lnTo>
                  <a:lnTo>
                    <a:pt x="348139" y="699230"/>
                  </a:lnTo>
                  <a:lnTo>
                    <a:pt x="326517" y="693992"/>
                  </a:lnTo>
                  <a:lnTo>
                    <a:pt x="320898" y="683038"/>
                  </a:lnTo>
                  <a:lnTo>
                    <a:pt x="342900" y="643795"/>
                  </a:lnTo>
                  <a:lnTo>
                    <a:pt x="350520" y="572262"/>
                  </a:lnTo>
                  <a:lnTo>
                    <a:pt x="344424" y="559308"/>
                  </a:lnTo>
                  <a:lnTo>
                    <a:pt x="310801" y="567881"/>
                  </a:lnTo>
                  <a:lnTo>
                    <a:pt x="307944" y="554926"/>
                  </a:lnTo>
                  <a:lnTo>
                    <a:pt x="294323" y="564737"/>
                  </a:lnTo>
                  <a:lnTo>
                    <a:pt x="252985" y="550545"/>
                  </a:lnTo>
                  <a:lnTo>
                    <a:pt x="256985" y="539877"/>
                  </a:lnTo>
                  <a:lnTo>
                    <a:pt x="248793" y="527113"/>
                  </a:lnTo>
                  <a:lnTo>
                    <a:pt x="233363" y="526542"/>
                  </a:lnTo>
                  <a:lnTo>
                    <a:pt x="232410" y="507492"/>
                  </a:lnTo>
                  <a:lnTo>
                    <a:pt x="257556" y="498348"/>
                  </a:lnTo>
                  <a:lnTo>
                    <a:pt x="261367" y="483870"/>
                  </a:lnTo>
                  <a:lnTo>
                    <a:pt x="235268" y="476917"/>
                  </a:lnTo>
                  <a:lnTo>
                    <a:pt x="226505" y="462439"/>
                  </a:lnTo>
                  <a:lnTo>
                    <a:pt x="251460" y="449580"/>
                  </a:lnTo>
                  <a:lnTo>
                    <a:pt x="248413" y="435864"/>
                  </a:lnTo>
                  <a:lnTo>
                    <a:pt x="197834" y="411004"/>
                  </a:lnTo>
                  <a:lnTo>
                    <a:pt x="190595" y="425673"/>
                  </a:lnTo>
                  <a:lnTo>
                    <a:pt x="166117" y="429197"/>
                  </a:lnTo>
                  <a:lnTo>
                    <a:pt x="182595" y="416148"/>
                  </a:lnTo>
                  <a:lnTo>
                    <a:pt x="180785" y="398812"/>
                  </a:lnTo>
                  <a:lnTo>
                    <a:pt x="154877" y="389287"/>
                  </a:lnTo>
                  <a:lnTo>
                    <a:pt x="107442" y="302133"/>
                  </a:lnTo>
                  <a:lnTo>
                    <a:pt x="121064" y="286226"/>
                  </a:lnTo>
                  <a:lnTo>
                    <a:pt x="111919" y="263652"/>
                  </a:lnTo>
                  <a:lnTo>
                    <a:pt x="95536" y="261652"/>
                  </a:lnTo>
                  <a:lnTo>
                    <a:pt x="61913" y="304800"/>
                  </a:lnTo>
                  <a:lnTo>
                    <a:pt x="39815" y="303943"/>
                  </a:lnTo>
                  <a:lnTo>
                    <a:pt x="18098" y="261080"/>
                  </a:lnTo>
                  <a:lnTo>
                    <a:pt x="28290" y="225457"/>
                  </a:lnTo>
                  <a:lnTo>
                    <a:pt x="953" y="205454"/>
                  </a:lnTo>
                  <a:lnTo>
                    <a:pt x="0" y="183452"/>
                  </a:lnTo>
                  <a:lnTo>
                    <a:pt x="18002" y="170402"/>
                  </a:lnTo>
                  <a:lnTo>
                    <a:pt x="15621" y="162496"/>
                  </a:lnTo>
                  <a:lnTo>
                    <a:pt x="3524" y="163735"/>
                  </a:lnTo>
                  <a:lnTo>
                    <a:pt x="2477" y="150114"/>
                  </a:lnTo>
                  <a:lnTo>
                    <a:pt x="27718" y="118491"/>
                  </a:lnTo>
                  <a:lnTo>
                    <a:pt x="36100" y="92393"/>
                  </a:lnTo>
                  <a:lnTo>
                    <a:pt x="83059" y="104870"/>
                  </a:lnTo>
                  <a:lnTo>
                    <a:pt x="109633" y="92964"/>
                  </a:lnTo>
                  <a:lnTo>
                    <a:pt x="119158" y="102489"/>
                  </a:lnTo>
                  <a:lnTo>
                    <a:pt x="126492" y="93536"/>
                  </a:lnTo>
                  <a:lnTo>
                    <a:pt x="154020" y="94869"/>
                  </a:lnTo>
                  <a:lnTo>
                    <a:pt x="167736" y="84582"/>
                  </a:lnTo>
                  <a:lnTo>
                    <a:pt x="170022" y="10287"/>
                  </a:lnTo>
                  <a:lnTo>
                    <a:pt x="170022" y="10287"/>
                  </a:lnTo>
                  <a:lnTo>
                    <a:pt x="184881" y="0"/>
                  </a:lnTo>
                  <a:lnTo>
                    <a:pt x="219838" y="2286"/>
                  </a:lnTo>
                  <a:lnTo>
                    <a:pt x="250699" y="32004"/>
                  </a:lnTo>
                  <a:lnTo>
                    <a:pt x="330709" y="67437"/>
                  </a:lnTo>
                  <a:lnTo>
                    <a:pt x="352425" y="32004"/>
                  </a:lnTo>
                  <a:lnTo>
                    <a:pt x="378714" y="35433"/>
                  </a:lnTo>
                  <a:lnTo>
                    <a:pt x="451771" y="125730"/>
                  </a:lnTo>
                  <a:lnTo>
                    <a:pt x="512350" y="170212"/>
                  </a:lnTo>
                  <a:lnTo>
                    <a:pt x="524924" y="124587"/>
                  </a:lnTo>
                  <a:lnTo>
                    <a:pt x="586646" y="109728"/>
                  </a:lnTo>
                  <a:lnTo>
                    <a:pt x="608362" y="154305"/>
                  </a:lnTo>
                  <a:lnTo>
                    <a:pt x="659797" y="175927"/>
                  </a:lnTo>
                  <a:lnTo>
                    <a:pt x="672371" y="194215"/>
                  </a:lnTo>
                  <a:lnTo>
                    <a:pt x="673514" y="214789"/>
                  </a:lnTo>
                  <a:lnTo>
                    <a:pt x="726092" y="252508"/>
                  </a:lnTo>
                  <a:lnTo>
                    <a:pt x="723806" y="309658"/>
                  </a:lnTo>
                  <a:lnTo>
                    <a:pt x="750094" y="321088"/>
                  </a:lnTo>
                  <a:lnTo>
                    <a:pt x="782099" y="319945"/>
                  </a:lnTo>
                  <a:lnTo>
                    <a:pt x="783242" y="298228"/>
                  </a:lnTo>
                  <a:lnTo>
                    <a:pt x="811817" y="258223"/>
                  </a:lnTo>
                  <a:lnTo>
                    <a:pt x="851821" y="253651"/>
                  </a:lnTo>
                  <a:lnTo>
                    <a:pt x="887254" y="204502"/>
                  </a:lnTo>
                  <a:lnTo>
                    <a:pt x="924974" y="221647"/>
                  </a:lnTo>
                  <a:lnTo>
                    <a:pt x="940880" y="239935"/>
                  </a:lnTo>
                  <a:lnTo>
                    <a:pt x="953453" y="279940"/>
                  </a:lnTo>
                  <a:lnTo>
                    <a:pt x="969455" y="279940"/>
                  </a:lnTo>
                  <a:lnTo>
                    <a:pt x="978600" y="241078"/>
                  </a:lnTo>
                  <a:lnTo>
                    <a:pt x="1056895" y="239744"/>
                  </a:lnTo>
                  <a:lnTo>
                    <a:pt x="1056895" y="239744"/>
                  </a:lnTo>
                  <a:lnTo>
                    <a:pt x="1100424" y="313754"/>
                  </a:lnTo>
                  <a:lnTo>
                    <a:pt x="1136333" y="342710"/>
                  </a:lnTo>
                  <a:lnTo>
                    <a:pt x="1117474" y="420529"/>
                  </a:lnTo>
                  <a:lnTo>
                    <a:pt x="1139381" y="4652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486C2D7-3573-B840-5004-F5098915975D}"/>
                </a:ext>
              </a:extLst>
            </p:cNvPr>
            <p:cNvSpPr/>
            <p:nvPr/>
          </p:nvSpPr>
          <p:spPr>
            <a:xfrm>
              <a:off x="11347608" y="3989165"/>
              <a:ext cx="1946624" cy="1511046"/>
            </a:xfrm>
            <a:custGeom>
              <a:avLst/>
              <a:gdLst>
                <a:gd name="connsiteX0" fmla="*/ 1663542 w 1946624"/>
                <a:gd name="connsiteY0" fmla="*/ 1237679 h 1511046"/>
                <a:gd name="connsiteX1" fmla="*/ 1643063 w 1946624"/>
                <a:gd name="connsiteY1" fmla="*/ 1238822 h 1511046"/>
                <a:gd name="connsiteX2" fmla="*/ 1559624 w 1946624"/>
                <a:gd name="connsiteY2" fmla="*/ 1202246 h 1511046"/>
                <a:gd name="connsiteX3" fmla="*/ 1559624 w 1946624"/>
                <a:gd name="connsiteY3" fmla="*/ 1153097 h 1511046"/>
                <a:gd name="connsiteX4" fmla="*/ 1452277 w 1946624"/>
                <a:gd name="connsiteY4" fmla="*/ 1154239 h 1511046"/>
                <a:gd name="connsiteX5" fmla="*/ 1413415 w 1946624"/>
                <a:gd name="connsiteY5" fmla="*/ 1183957 h 1511046"/>
                <a:gd name="connsiteX6" fmla="*/ 1403128 w 1946624"/>
                <a:gd name="connsiteY6" fmla="*/ 1231964 h 1511046"/>
                <a:gd name="connsiteX7" fmla="*/ 1389412 w 1946624"/>
                <a:gd name="connsiteY7" fmla="*/ 1246823 h 1511046"/>
                <a:gd name="connsiteX8" fmla="*/ 1356265 w 1946624"/>
                <a:gd name="connsiteY8" fmla="*/ 1217105 h 1511046"/>
                <a:gd name="connsiteX9" fmla="*/ 1329976 w 1946624"/>
                <a:gd name="connsiteY9" fmla="*/ 1223963 h 1511046"/>
                <a:gd name="connsiteX10" fmla="*/ 1278541 w 1946624"/>
                <a:gd name="connsiteY10" fmla="*/ 1263968 h 1511046"/>
                <a:gd name="connsiteX11" fmla="*/ 1253395 w 1946624"/>
                <a:gd name="connsiteY11" fmla="*/ 1273112 h 1511046"/>
                <a:gd name="connsiteX12" fmla="*/ 1201960 w 1946624"/>
                <a:gd name="connsiteY12" fmla="*/ 1258253 h 1511046"/>
                <a:gd name="connsiteX13" fmla="*/ 1041940 w 1946624"/>
                <a:gd name="connsiteY13" fmla="*/ 1254823 h 1511046"/>
                <a:gd name="connsiteX14" fmla="*/ 1028319 w 1946624"/>
                <a:gd name="connsiteY14" fmla="*/ 1268539 h 1511046"/>
                <a:gd name="connsiteX15" fmla="*/ 1038797 w 1946624"/>
                <a:gd name="connsiteY15" fmla="*/ 1335500 h 1511046"/>
                <a:gd name="connsiteX16" fmla="*/ 1038797 w 1946624"/>
                <a:gd name="connsiteY16" fmla="*/ 1335500 h 1511046"/>
                <a:gd name="connsiteX17" fmla="*/ 1009650 w 1946624"/>
                <a:gd name="connsiteY17" fmla="*/ 1439513 h 1511046"/>
                <a:gd name="connsiteX18" fmla="*/ 934022 w 1946624"/>
                <a:gd name="connsiteY18" fmla="*/ 1511046 h 1511046"/>
                <a:gd name="connsiteX19" fmla="*/ 921830 w 1946624"/>
                <a:gd name="connsiteY19" fmla="*/ 1498187 h 1511046"/>
                <a:gd name="connsiteX20" fmla="*/ 884492 w 1946624"/>
                <a:gd name="connsiteY20" fmla="*/ 1507807 h 1511046"/>
                <a:gd name="connsiteX21" fmla="*/ 879158 w 1946624"/>
                <a:gd name="connsiteY21" fmla="*/ 1454944 h 1511046"/>
                <a:gd name="connsiteX22" fmla="*/ 887159 w 1946624"/>
                <a:gd name="connsiteY22" fmla="*/ 1440085 h 1511046"/>
                <a:gd name="connsiteX23" fmla="*/ 870871 w 1946624"/>
                <a:gd name="connsiteY23" fmla="*/ 1408462 h 1511046"/>
                <a:gd name="connsiteX24" fmla="*/ 850012 w 1946624"/>
                <a:gd name="connsiteY24" fmla="*/ 1411605 h 1511046"/>
                <a:gd name="connsiteX25" fmla="*/ 833152 w 1946624"/>
                <a:gd name="connsiteY25" fmla="*/ 1434941 h 1511046"/>
                <a:gd name="connsiteX26" fmla="*/ 820484 w 1946624"/>
                <a:gd name="connsiteY26" fmla="*/ 1427321 h 1511046"/>
                <a:gd name="connsiteX27" fmla="*/ 779812 w 1946624"/>
                <a:gd name="connsiteY27" fmla="*/ 1459611 h 1511046"/>
                <a:gd name="connsiteX28" fmla="*/ 758000 w 1946624"/>
                <a:gd name="connsiteY28" fmla="*/ 1425893 h 1511046"/>
                <a:gd name="connsiteX29" fmla="*/ 747618 w 1946624"/>
                <a:gd name="connsiteY29" fmla="*/ 1389793 h 1511046"/>
                <a:gd name="connsiteX30" fmla="*/ 754666 w 1946624"/>
                <a:gd name="connsiteY30" fmla="*/ 1361599 h 1511046"/>
                <a:gd name="connsiteX31" fmla="*/ 734663 w 1946624"/>
                <a:gd name="connsiteY31" fmla="*/ 1330833 h 1511046"/>
                <a:gd name="connsiteX32" fmla="*/ 685229 w 1946624"/>
                <a:gd name="connsiteY32" fmla="*/ 1347121 h 1511046"/>
                <a:gd name="connsiteX33" fmla="*/ 648272 w 1946624"/>
                <a:gd name="connsiteY33" fmla="*/ 1302258 h 1511046"/>
                <a:gd name="connsiteX34" fmla="*/ 554927 w 1946624"/>
                <a:gd name="connsiteY34" fmla="*/ 1354074 h 1511046"/>
                <a:gd name="connsiteX35" fmla="*/ 547116 w 1946624"/>
                <a:gd name="connsiteY35" fmla="*/ 1367409 h 1511046"/>
                <a:gd name="connsiteX36" fmla="*/ 478822 w 1946624"/>
                <a:gd name="connsiteY36" fmla="*/ 1411034 h 1511046"/>
                <a:gd name="connsiteX37" fmla="*/ 460915 w 1946624"/>
                <a:gd name="connsiteY37" fmla="*/ 1389793 h 1511046"/>
                <a:gd name="connsiteX38" fmla="*/ 465582 w 1946624"/>
                <a:gd name="connsiteY38" fmla="*/ 1380839 h 1511046"/>
                <a:gd name="connsiteX39" fmla="*/ 455295 w 1946624"/>
                <a:gd name="connsiteY39" fmla="*/ 1357598 h 1511046"/>
                <a:gd name="connsiteX40" fmla="*/ 420053 w 1946624"/>
                <a:gd name="connsiteY40" fmla="*/ 1346835 h 1511046"/>
                <a:gd name="connsiteX41" fmla="*/ 396907 w 1946624"/>
                <a:gd name="connsiteY41" fmla="*/ 1279589 h 1511046"/>
                <a:gd name="connsiteX42" fmla="*/ 369570 w 1946624"/>
                <a:gd name="connsiteY42" fmla="*/ 1291209 h 1511046"/>
                <a:gd name="connsiteX43" fmla="*/ 320803 w 1946624"/>
                <a:gd name="connsiteY43" fmla="*/ 1358170 h 1511046"/>
                <a:gd name="connsiteX44" fmla="*/ 320803 w 1946624"/>
                <a:gd name="connsiteY44" fmla="*/ 1358170 h 1511046"/>
                <a:gd name="connsiteX45" fmla="*/ 322707 w 1946624"/>
                <a:gd name="connsiteY45" fmla="*/ 1322642 h 1511046"/>
                <a:gd name="connsiteX46" fmla="*/ 309086 w 1946624"/>
                <a:gd name="connsiteY46" fmla="*/ 1316260 h 1511046"/>
                <a:gd name="connsiteX47" fmla="*/ 305753 w 1946624"/>
                <a:gd name="connsiteY47" fmla="*/ 1300544 h 1511046"/>
                <a:gd name="connsiteX48" fmla="*/ 347377 w 1946624"/>
                <a:gd name="connsiteY48" fmla="*/ 1224820 h 1511046"/>
                <a:gd name="connsiteX49" fmla="*/ 303657 w 1946624"/>
                <a:gd name="connsiteY49" fmla="*/ 1189863 h 1511046"/>
                <a:gd name="connsiteX50" fmla="*/ 242602 w 1946624"/>
                <a:gd name="connsiteY50" fmla="*/ 1196912 h 1511046"/>
                <a:gd name="connsiteX51" fmla="*/ 226886 w 1946624"/>
                <a:gd name="connsiteY51" fmla="*/ 1173004 h 1511046"/>
                <a:gd name="connsiteX52" fmla="*/ 190024 w 1946624"/>
                <a:gd name="connsiteY52" fmla="*/ 1166622 h 1511046"/>
                <a:gd name="connsiteX53" fmla="*/ 170117 w 1946624"/>
                <a:gd name="connsiteY53" fmla="*/ 1150906 h 1511046"/>
                <a:gd name="connsiteX54" fmla="*/ 156686 w 1946624"/>
                <a:gd name="connsiteY54" fmla="*/ 1128141 h 1511046"/>
                <a:gd name="connsiteX55" fmla="*/ 162116 w 1946624"/>
                <a:gd name="connsiteY55" fmla="*/ 1081469 h 1511046"/>
                <a:gd name="connsiteX56" fmla="*/ 142590 w 1946624"/>
                <a:gd name="connsiteY56" fmla="*/ 1044797 h 1511046"/>
                <a:gd name="connsiteX57" fmla="*/ 187738 w 1946624"/>
                <a:gd name="connsiteY57" fmla="*/ 986980 h 1511046"/>
                <a:gd name="connsiteX58" fmla="*/ 171069 w 1946624"/>
                <a:gd name="connsiteY58" fmla="*/ 905828 h 1511046"/>
                <a:gd name="connsiteX59" fmla="*/ 148876 w 1946624"/>
                <a:gd name="connsiteY59" fmla="*/ 889445 h 1511046"/>
                <a:gd name="connsiteX60" fmla="*/ 129254 w 1946624"/>
                <a:gd name="connsiteY60" fmla="*/ 888587 h 1511046"/>
                <a:gd name="connsiteX61" fmla="*/ 108966 w 1946624"/>
                <a:gd name="connsiteY61" fmla="*/ 857631 h 1511046"/>
                <a:gd name="connsiteX62" fmla="*/ 62770 w 1946624"/>
                <a:gd name="connsiteY62" fmla="*/ 816388 h 1511046"/>
                <a:gd name="connsiteX63" fmla="*/ 58293 w 1946624"/>
                <a:gd name="connsiteY63" fmla="*/ 798576 h 1511046"/>
                <a:gd name="connsiteX64" fmla="*/ 35814 w 1946624"/>
                <a:gd name="connsiteY64" fmla="*/ 808863 h 1511046"/>
                <a:gd name="connsiteX65" fmla="*/ 35814 w 1946624"/>
                <a:gd name="connsiteY65" fmla="*/ 808863 h 1511046"/>
                <a:gd name="connsiteX66" fmla="*/ 32004 w 1946624"/>
                <a:gd name="connsiteY66" fmla="*/ 782003 h 1511046"/>
                <a:gd name="connsiteX67" fmla="*/ 43434 w 1946624"/>
                <a:gd name="connsiteY67" fmla="*/ 763714 h 1511046"/>
                <a:gd name="connsiteX68" fmla="*/ 8001 w 1946624"/>
                <a:gd name="connsiteY68" fmla="*/ 735139 h 1511046"/>
                <a:gd name="connsiteX69" fmla="*/ 0 w 1946624"/>
                <a:gd name="connsiteY69" fmla="*/ 697421 h 1511046"/>
                <a:gd name="connsiteX70" fmla="*/ 11430 w 1946624"/>
                <a:gd name="connsiteY70" fmla="*/ 684847 h 1511046"/>
                <a:gd name="connsiteX71" fmla="*/ 3429 w 1946624"/>
                <a:gd name="connsiteY71" fmla="*/ 649414 h 1511046"/>
                <a:gd name="connsiteX72" fmla="*/ 14859 w 1946624"/>
                <a:gd name="connsiteY72" fmla="*/ 633413 h 1511046"/>
                <a:gd name="connsiteX73" fmla="*/ 41148 w 1946624"/>
                <a:gd name="connsiteY73" fmla="*/ 631127 h 1511046"/>
                <a:gd name="connsiteX74" fmla="*/ 48006 w 1946624"/>
                <a:gd name="connsiteY74" fmla="*/ 603695 h 1511046"/>
                <a:gd name="connsiteX75" fmla="*/ 120015 w 1946624"/>
                <a:gd name="connsiteY75" fmla="*/ 573977 h 1511046"/>
                <a:gd name="connsiteX76" fmla="*/ 155448 w 1946624"/>
                <a:gd name="connsiteY76" fmla="*/ 586550 h 1511046"/>
                <a:gd name="connsiteX77" fmla="*/ 188595 w 1946624"/>
                <a:gd name="connsiteY77" fmla="*/ 559118 h 1511046"/>
                <a:gd name="connsiteX78" fmla="*/ 205740 w 1946624"/>
                <a:gd name="connsiteY78" fmla="*/ 556831 h 1511046"/>
                <a:gd name="connsiteX79" fmla="*/ 219456 w 1946624"/>
                <a:gd name="connsiteY79" fmla="*/ 577405 h 1511046"/>
                <a:gd name="connsiteX80" fmla="*/ 238887 w 1946624"/>
                <a:gd name="connsiteY80" fmla="*/ 581978 h 1511046"/>
                <a:gd name="connsiteX81" fmla="*/ 249174 w 1946624"/>
                <a:gd name="connsiteY81" fmla="*/ 556831 h 1511046"/>
                <a:gd name="connsiteX82" fmla="*/ 328041 w 1946624"/>
                <a:gd name="connsiteY82" fmla="*/ 559118 h 1511046"/>
                <a:gd name="connsiteX83" fmla="*/ 341757 w 1946624"/>
                <a:gd name="connsiteY83" fmla="*/ 504349 h 1511046"/>
                <a:gd name="connsiteX84" fmla="*/ 297180 w 1946624"/>
                <a:gd name="connsiteY84" fmla="*/ 476917 h 1511046"/>
                <a:gd name="connsiteX85" fmla="*/ 290322 w 1946624"/>
                <a:gd name="connsiteY85" fmla="*/ 454057 h 1511046"/>
                <a:gd name="connsiteX86" fmla="*/ 252222 w 1946624"/>
                <a:gd name="connsiteY86" fmla="*/ 410718 h 1511046"/>
                <a:gd name="connsiteX87" fmla="*/ 252222 w 1946624"/>
                <a:gd name="connsiteY87" fmla="*/ 410718 h 1511046"/>
                <a:gd name="connsiteX88" fmla="*/ 252508 w 1946624"/>
                <a:gd name="connsiteY88" fmla="*/ 410242 h 1511046"/>
                <a:gd name="connsiteX89" fmla="*/ 252508 w 1946624"/>
                <a:gd name="connsiteY89" fmla="*/ 410242 h 1511046"/>
                <a:gd name="connsiteX90" fmla="*/ 280607 w 1946624"/>
                <a:gd name="connsiteY90" fmla="*/ 402050 h 1511046"/>
                <a:gd name="connsiteX91" fmla="*/ 281369 w 1946624"/>
                <a:gd name="connsiteY91" fmla="*/ 382714 h 1511046"/>
                <a:gd name="connsiteX92" fmla="*/ 308801 w 1946624"/>
                <a:gd name="connsiteY92" fmla="*/ 375952 h 1511046"/>
                <a:gd name="connsiteX93" fmla="*/ 301943 w 1946624"/>
                <a:gd name="connsiteY93" fmla="*/ 311087 h 1511046"/>
                <a:gd name="connsiteX94" fmla="*/ 309944 w 1946624"/>
                <a:gd name="connsiteY94" fmla="*/ 290513 h 1511046"/>
                <a:gd name="connsiteX95" fmla="*/ 273654 w 1946624"/>
                <a:gd name="connsiteY95" fmla="*/ 267653 h 1511046"/>
                <a:gd name="connsiteX96" fmla="*/ 248221 w 1946624"/>
                <a:gd name="connsiteY96" fmla="*/ 275272 h 1511046"/>
                <a:gd name="connsiteX97" fmla="*/ 241173 w 1946624"/>
                <a:gd name="connsiteY97" fmla="*/ 263747 h 1511046"/>
                <a:gd name="connsiteX98" fmla="*/ 244888 w 1946624"/>
                <a:gd name="connsiteY98" fmla="*/ 209169 h 1511046"/>
                <a:gd name="connsiteX99" fmla="*/ 265557 w 1946624"/>
                <a:gd name="connsiteY99" fmla="*/ 169450 h 1511046"/>
                <a:gd name="connsiteX100" fmla="*/ 269843 w 1946624"/>
                <a:gd name="connsiteY100" fmla="*/ 86773 h 1511046"/>
                <a:gd name="connsiteX101" fmla="*/ 299371 w 1946624"/>
                <a:gd name="connsiteY101" fmla="*/ 14097 h 1511046"/>
                <a:gd name="connsiteX102" fmla="*/ 299371 w 1946624"/>
                <a:gd name="connsiteY102" fmla="*/ 14097 h 1511046"/>
                <a:gd name="connsiteX103" fmla="*/ 304800 w 1946624"/>
                <a:gd name="connsiteY103" fmla="*/ 6191 h 1511046"/>
                <a:gd name="connsiteX104" fmla="*/ 353854 w 1946624"/>
                <a:gd name="connsiteY104" fmla="*/ 0 h 1511046"/>
                <a:gd name="connsiteX105" fmla="*/ 369570 w 1946624"/>
                <a:gd name="connsiteY105" fmla="*/ 18764 h 1511046"/>
                <a:gd name="connsiteX106" fmla="*/ 406241 w 1946624"/>
                <a:gd name="connsiteY106" fmla="*/ 25241 h 1511046"/>
                <a:gd name="connsiteX107" fmla="*/ 422434 w 1946624"/>
                <a:gd name="connsiteY107" fmla="*/ 57340 h 1511046"/>
                <a:gd name="connsiteX108" fmla="*/ 459105 w 1946624"/>
                <a:gd name="connsiteY108" fmla="*/ 58864 h 1511046"/>
                <a:gd name="connsiteX109" fmla="*/ 467773 w 1946624"/>
                <a:gd name="connsiteY109" fmla="*/ 70866 h 1511046"/>
                <a:gd name="connsiteX110" fmla="*/ 500444 w 1946624"/>
                <a:gd name="connsiteY110" fmla="*/ 62103 h 1511046"/>
                <a:gd name="connsiteX111" fmla="*/ 502539 w 1946624"/>
                <a:gd name="connsiteY111" fmla="*/ 36195 h 1511046"/>
                <a:gd name="connsiteX112" fmla="*/ 532352 w 1946624"/>
                <a:gd name="connsiteY112" fmla="*/ 18479 h 1511046"/>
                <a:gd name="connsiteX113" fmla="*/ 584168 w 1946624"/>
                <a:gd name="connsiteY113" fmla="*/ 46482 h 1511046"/>
                <a:gd name="connsiteX114" fmla="*/ 597122 w 1946624"/>
                <a:gd name="connsiteY114" fmla="*/ 64389 h 1511046"/>
                <a:gd name="connsiteX115" fmla="*/ 597122 w 1946624"/>
                <a:gd name="connsiteY115" fmla="*/ 64389 h 1511046"/>
                <a:gd name="connsiteX116" fmla="*/ 603981 w 1946624"/>
                <a:gd name="connsiteY116" fmla="*/ 74486 h 1511046"/>
                <a:gd name="connsiteX117" fmla="*/ 622935 w 1946624"/>
                <a:gd name="connsiteY117" fmla="*/ 76200 h 1511046"/>
                <a:gd name="connsiteX118" fmla="*/ 642461 w 1946624"/>
                <a:gd name="connsiteY118" fmla="*/ 58007 h 1511046"/>
                <a:gd name="connsiteX119" fmla="*/ 701612 w 1946624"/>
                <a:gd name="connsiteY119" fmla="*/ 47625 h 1511046"/>
                <a:gd name="connsiteX120" fmla="*/ 731615 w 1946624"/>
                <a:gd name="connsiteY120" fmla="*/ 63532 h 1511046"/>
                <a:gd name="connsiteX121" fmla="*/ 731615 w 1946624"/>
                <a:gd name="connsiteY121" fmla="*/ 63532 h 1511046"/>
                <a:gd name="connsiteX122" fmla="*/ 732759 w 1946624"/>
                <a:gd name="connsiteY122" fmla="*/ 181070 h 1511046"/>
                <a:gd name="connsiteX123" fmla="*/ 712947 w 1946624"/>
                <a:gd name="connsiteY123" fmla="*/ 209264 h 1511046"/>
                <a:gd name="connsiteX124" fmla="*/ 728949 w 1946624"/>
                <a:gd name="connsiteY124" fmla="*/ 251174 h 1511046"/>
                <a:gd name="connsiteX125" fmla="*/ 715995 w 1946624"/>
                <a:gd name="connsiteY125" fmla="*/ 295370 h 1511046"/>
                <a:gd name="connsiteX126" fmla="*/ 729711 w 1946624"/>
                <a:gd name="connsiteY126" fmla="*/ 366236 h 1511046"/>
                <a:gd name="connsiteX127" fmla="*/ 693134 w 1946624"/>
                <a:gd name="connsiteY127" fmla="*/ 396716 h 1511046"/>
                <a:gd name="connsiteX128" fmla="*/ 675609 w 1946624"/>
                <a:gd name="connsiteY128" fmla="*/ 425672 h 1511046"/>
                <a:gd name="connsiteX129" fmla="*/ 710565 w 1946624"/>
                <a:gd name="connsiteY129" fmla="*/ 421862 h 1511046"/>
                <a:gd name="connsiteX130" fmla="*/ 725043 w 1946624"/>
                <a:gd name="connsiteY130" fmla="*/ 404336 h 1511046"/>
                <a:gd name="connsiteX131" fmla="*/ 746379 w 1946624"/>
                <a:gd name="connsiteY131" fmla="*/ 402050 h 1511046"/>
                <a:gd name="connsiteX132" fmla="*/ 759333 w 1946624"/>
                <a:gd name="connsiteY132" fmla="*/ 415004 h 1511046"/>
                <a:gd name="connsiteX133" fmla="*/ 761619 w 1946624"/>
                <a:gd name="connsiteY133" fmla="*/ 444722 h 1511046"/>
                <a:gd name="connsiteX134" fmla="*/ 778383 w 1946624"/>
                <a:gd name="connsiteY134" fmla="*/ 456152 h 1511046"/>
                <a:gd name="connsiteX135" fmla="*/ 789813 w 1946624"/>
                <a:gd name="connsiteY135" fmla="*/ 518636 h 1511046"/>
                <a:gd name="connsiteX136" fmla="*/ 863632 w 1946624"/>
                <a:gd name="connsiteY136" fmla="*/ 514826 h 1511046"/>
                <a:gd name="connsiteX137" fmla="*/ 895636 w 1946624"/>
                <a:gd name="connsiteY137" fmla="*/ 487394 h 1511046"/>
                <a:gd name="connsiteX138" fmla="*/ 913924 w 1946624"/>
                <a:gd name="connsiteY138" fmla="*/ 491204 h 1511046"/>
                <a:gd name="connsiteX139" fmla="*/ 948214 w 1946624"/>
                <a:gd name="connsiteY139" fmla="*/ 519398 h 1511046"/>
                <a:gd name="connsiteX140" fmla="*/ 979456 w 1946624"/>
                <a:gd name="connsiteY140" fmla="*/ 529304 h 1511046"/>
                <a:gd name="connsiteX141" fmla="*/ 1001554 w 1946624"/>
                <a:gd name="connsiteY141" fmla="*/ 523970 h 1511046"/>
                <a:gd name="connsiteX142" fmla="*/ 1007650 w 1946624"/>
                <a:gd name="connsiteY142" fmla="*/ 505682 h 1511046"/>
                <a:gd name="connsiteX143" fmla="*/ 988600 w 1946624"/>
                <a:gd name="connsiteY143" fmla="*/ 478250 h 1511046"/>
                <a:gd name="connsiteX144" fmla="*/ 987076 w 1946624"/>
                <a:gd name="connsiteY144" fmla="*/ 459200 h 1511046"/>
                <a:gd name="connsiteX145" fmla="*/ 1051846 w 1946624"/>
                <a:gd name="connsiteY145" fmla="*/ 447008 h 1511046"/>
                <a:gd name="connsiteX146" fmla="*/ 1077754 w 1946624"/>
                <a:gd name="connsiteY146" fmla="*/ 367760 h 1511046"/>
                <a:gd name="connsiteX147" fmla="*/ 1095280 w 1946624"/>
                <a:gd name="connsiteY147" fmla="*/ 353282 h 1511046"/>
                <a:gd name="connsiteX148" fmla="*/ 1090708 w 1946624"/>
                <a:gd name="connsiteY148" fmla="*/ 334232 h 1511046"/>
                <a:gd name="connsiteX149" fmla="*/ 1049560 w 1946624"/>
                <a:gd name="connsiteY149" fmla="*/ 322040 h 1511046"/>
                <a:gd name="connsiteX150" fmla="*/ 1035844 w 1946624"/>
                <a:gd name="connsiteY150" fmla="*/ 298418 h 1511046"/>
                <a:gd name="connsiteX151" fmla="*/ 1049560 w 1946624"/>
                <a:gd name="connsiteY151" fmla="*/ 241268 h 1511046"/>
                <a:gd name="connsiteX152" fmla="*/ 1038130 w 1946624"/>
                <a:gd name="connsiteY152" fmla="*/ 226790 h 1511046"/>
                <a:gd name="connsiteX153" fmla="*/ 1025557 w 1946624"/>
                <a:gd name="connsiteY153" fmla="*/ 169736 h 1511046"/>
                <a:gd name="connsiteX154" fmla="*/ 1025557 w 1946624"/>
                <a:gd name="connsiteY154" fmla="*/ 169736 h 1511046"/>
                <a:gd name="connsiteX155" fmla="*/ 1037177 w 1946624"/>
                <a:gd name="connsiteY155" fmla="*/ 159448 h 1511046"/>
                <a:gd name="connsiteX156" fmla="*/ 1070420 w 1946624"/>
                <a:gd name="connsiteY156" fmla="*/ 159734 h 1511046"/>
                <a:gd name="connsiteX157" fmla="*/ 1116235 w 1946624"/>
                <a:gd name="connsiteY157" fmla="*/ 140970 h 1511046"/>
                <a:gd name="connsiteX158" fmla="*/ 1145096 w 1946624"/>
                <a:gd name="connsiteY158" fmla="*/ 107061 h 1511046"/>
                <a:gd name="connsiteX159" fmla="*/ 1149096 w 1946624"/>
                <a:gd name="connsiteY159" fmla="*/ 115348 h 1511046"/>
                <a:gd name="connsiteX160" fmla="*/ 1173956 w 1946624"/>
                <a:gd name="connsiteY160" fmla="*/ 116491 h 1511046"/>
                <a:gd name="connsiteX161" fmla="*/ 1200722 w 1946624"/>
                <a:gd name="connsiteY161" fmla="*/ 148019 h 1511046"/>
                <a:gd name="connsiteX162" fmla="*/ 1227487 w 1946624"/>
                <a:gd name="connsiteY162" fmla="*/ 135636 h 1511046"/>
                <a:gd name="connsiteX163" fmla="*/ 1232249 w 1946624"/>
                <a:gd name="connsiteY163" fmla="*/ 158020 h 1511046"/>
                <a:gd name="connsiteX164" fmla="*/ 1253395 w 1946624"/>
                <a:gd name="connsiteY164" fmla="*/ 167354 h 1511046"/>
                <a:gd name="connsiteX165" fmla="*/ 1299401 w 1946624"/>
                <a:gd name="connsiteY165" fmla="*/ 233839 h 1511046"/>
                <a:gd name="connsiteX166" fmla="*/ 1300829 w 1946624"/>
                <a:gd name="connsiteY166" fmla="*/ 289655 h 1511046"/>
                <a:gd name="connsiteX167" fmla="*/ 1338358 w 1946624"/>
                <a:gd name="connsiteY167" fmla="*/ 400336 h 1511046"/>
                <a:gd name="connsiteX168" fmla="*/ 1339311 w 1946624"/>
                <a:gd name="connsiteY168" fmla="*/ 444627 h 1511046"/>
                <a:gd name="connsiteX169" fmla="*/ 1339311 w 1946624"/>
                <a:gd name="connsiteY169" fmla="*/ 444627 h 1511046"/>
                <a:gd name="connsiteX170" fmla="*/ 1328452 w 1946624"/>
                <a:gd name="connsiteY170" fmla="*/ 467868 h 1511046"/>
                <a:gd name="connsiteX171" fmla="*/ 1339882 w 1946624"/>
                <a:gd name="connsiteY171" fmla="*/ 505968 h 1511046"/>
                <a:gd name="connsiteX172" fmla="*/ 1334167 w 1946624"/>
                <a:gd name="connsiteY172" fmla="*/ 518731 h 1511046"/>
                <a:gd name="connsiteX173" fmla="*/ 1194149 w 1946624"/>
                <a:gd name="connsiteY173" fmla="*/ 727234 h 1511046"/>
                <a:gd name="connsiteX174" fmla="*/ 1193197 w 1946624"/>
                <a:gd name="connsiteY174" fmla="*/ 760571 h 1511046"/>
                <a:gd name="connsiteX175" fmla="*/ 1211295 w 1946624"/>
                <a:gd name="connsiteY175" fmla="*/ 784384 h 1511046"/>
                <a:gd name="connsiteX176" fmla="*/ 1272254 w 1946624"/>
                <a:gd name="connsiteY176" fmla="*/ 806291 h 1511046"/>
                <a:gd name="connsiteX177" fmla="*/ 1277017 w 1946624"/>
                <a:gd name="connsiteY177" fmla="*/ 826294 h 1511046"/>
                <a:gd name="connsiteX178" fmla="*/ 1238917 w 1946624"/>
                <a:gd name="connsiteY178" fmla="*/ 860584 h 1511046"/>
                <a:gd name="connsiteX179" fmla="*/ 1249395 w 1946624"/>
                <a:gd name="connsiteY179" fmla="*/ 878681 h 1511046"/>
                <a:gd name="connsiteX180" fmla="*/ 1271302 w 1946624"/>
                <a:gd name="connsiteY180" fmla="*/ 891064 h 1511046"/>
                <a:gd name="connsiteX181" fmla="*/ 1292257 w 1946624"/>
                <a:gd name="connsiteY181" fmla="*/ 897731 h 1511046"/>
                <a:gd name="connsiteX182" fmla="*/ 1303687 w 1946624"/>
                <a:gd name="connsiteY182" fmla="*/ 881539 h 1511046"/>
                <a:gd name="connsiteX183" fmla="*/ 1331309 w 1946624"/>
                <a:gd name="connsiteY183" fmla="*/ 878681 h 1511046"/>
                <a:gd name="connsiteX184" fmla="*/ 1359884 w 1946624"/>
                <a:gd name="connsiteY184" fmla="*/ 900589 h 1511046"/>
                <a:gd name="connsiteX185" fmla="*/ 1391317 w 1946624"/>
                <a:gd name="connsiteY185" fmla="*/ 864394 h 1511046"/>
                <a:gd name="connsiteX186" fmla="*/ 1397032 w 1946624"/>
                <a:gd name="connsiteY186" fmla="*/ 834866 h 1511046"/>
                <a:gd name="connsiteX187" fmla="*/ 1444657 w 1946624"/>
                <a:gd name="connsiteY187" fmla="*/ 785336 h 1511046"/>
                <a:gd name="connsiteX188" fmla="*/ 1510379 w 1946624"/>
                <a:gd name="connsiteY188" fmla="*/ 735806 h 1511046"/>
                <a:gd name="connsiteX189" fmla="*/ 1510379 w 1946624"/>
                <a:gd name="connsiteY189" fmla="*/ 697706 h 1511046"/>
                <a:gd name="connsiteX190" fmla="*/ 1581817 w 1946624"/>
                <a:gd name="connsiteY190" fmla="*/ 630079 h 1511046"/>
                <a:gd name="connsiteX191" fmla="*/ 1601820 w 1946624"/>
                <a:gd name="connsiteY191" fmla="*/ 638651 h 1511046"/>
                <a:gd name="connsiteX192" fmla="*/ 1615059 w 1946624"/>
                <a:gd name="connsiteY192" fmla="*/ 659606 h 1511046"/>
                <a:gd name="connsiteX193" fmla="*/ 1656969 w 1946624"/>
                <a:gd name="connsiteY193" fmla="*/ 667226 h 1511046"/>
                <a:gd name="connsiteX194" fmla="*/ 1794130 w 1946624"/>
                <a:gd name="connsiteY194" fmla="*/ 629126 h 1511046"/>
                <a:gd name="connsiteX195" fmla="*/ 1829372 w 1946624"/>
                <a:gd name="connsiteY195" fmla="*/ 639604 h 1511046"/>
                <a:gd name="connsiteX196" fmla="*/ 1852232 w 1946624"/>
                <a:gd name="connsiteY196" fmla="*/ 659606 h 1511046"/>
                <a:gd name="connsiteX197" fmla="*/ 1864614 w 1946624"/>
                <a:gd name="connsiteY197" fmla="*/ 711041 h 1511046"/>
                <a:gd name="connsiteX198" fmla="*/ 1926527 w 1946624"/>
                <a:gd name="connsiteY198" fmla="*/ 726281 h 1511046"/>
                <a:gd name="connsiteX199" fmla="*/ 1946624 w 1946624"/>
                <a:gd name="connsiteY199" fmla="*/ 756761 h 1511046"/>
                <a:gd name="connsiteX200" fmla="*/ 1946624 w 1946624"/>
                <a:gd name="connsiteY200" fmla="*/ 756761 h 1511046"/>
                <a:gd name="connsiteX201" fmla="*/ 1922050 w 1946624"/>
                <a:gd name="connsiteY201" fmla="*/ 787527 h 1511046"/>
                <a:gd name="connsiteX202" fmla="*/ 1922050 w 1946624"/>
                <a:gd name="connsiteY202" fmla="*/ 787527 h 1511046"/>
                <a:gd name="connsiteX203" fmla="*/ 1901381 w 1946624"/>
                <a:gd name="connsiteY203" fmla="*/ 804196 h 1511046"/>
                <a:gd name="connsiteX204" fmla="*/ 1868043 w 1946624"/>
                <a:gd name="connsiteY204" fmla="*/ 869061 h 1511046"/>
                <a:gd name="connsiteX205" fmla="*/ 1691450 w 1946624"/>
                <a:gd name="connsiteY205" fmla="*/ 1137476 h 1511046"/>
                <a:gd name="connsiteX206" fmla="*/ 1683734 w 1946624"/>
                <a:gd name="connsiteY206" fmla="*/ 1162812 h 1511046"/>
                <a:gd name="connsiteX207" fmla="*/ 1688402 w 1946624"/>
                <a:gd name="connsiteY207" fmla="*/ 1179671 h 1511046"/>
                <a:gd name="connsiteX208" fmla="*/ 1679924 w 1946624"/>
                <a:gd name="connsiteY208" fmla="*/ 1185291 h 1511046"/>
                <a:gd name="connsiteX209" fmla="*/ 1685354 w 1946624"/>
                <a:gd name="connsiteY209" fmla="*/ 1202436 h 15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946624" h="1511046">
                  <a:moveTo>
                    <a:pt x="1663542" y="1237679"/>
                  </a:moveTo>
                  <a:lnTo>
                    <a:pt x="1643063" y="1238822"/>
                  </a:lnTo>
                  <a:lnTo>
                    <a:pt x="1559624" y="1202246"/>
                  </a:lnTo>
                  <a:lnTo>
                    <a:pt x="1559624" y="1153097"/>
                  </a:lnTo>
                  <a:lnTo>
                    <a:pt x="1452277" y="1154239"/>
                  </a:lnTo>
                  <a:lnTo>
                    <a:pt x="1413415" y="1183957"/>
                  </a:lnTo>
                  <a:lnTo>
                    <a:pt x="1403128" y="1231964"/>
                  </a:lnTo>
                  <a:lnTo>
                    <a:pt x="1389412" y="1246823"/>
                  </a:lnTo>
                  <a:lnTo>
                    <a:pt x="1356265" y="1217105"/>
                  </a:lnTo>
                  <a:lnTo>
                    <a:pt x="1329976" y="1223963"/>
                  </a:lnTo>
                  <a:lnTo>
                    <a:pt x="1278541" y="1263968"/>
                  </a:lnTo>
                  <a:lnTo>
                    <a:pt x="1253395" y="1273112"/>
                  </a:lnTo>
                  <a:lnTo>
                    <a:pt x="1201960" y="1258253"/>
                  </a:lnTo>
                  <a:lnTo>
                    <a:pt x="1041940" y="1254823"/>
                  </a:lnTo>
                  <a:lnTo>
                    <a:pt x="1028319" y="1268539"/>
                  </a:lnTo>
                  <a:lnTo>
                    <a:pt x="1038797" y="1335500"/>
                  </a:lnTo>
                  <a:lnTo>
                    <a:pt x="1038797" y="1335500"/>
                  </a:lnTo>
                  <a:lnTo>
                    <a:pt x="1009650" y="1439513"/>
                  </a:lnTo>
                  <a:lnTo>
                    <a:pt x="934022" y="1511046"/>
                  </a:lnTo>
                  <a:lnTo>
                    <a:pt x="921830" y="1498187"/>
                  </a:lnTo>
                  <a:lnTo>
                    <a:pt x="884492" y="1507807"/>
                  </a:lnTo>
                  <a:lnTo>
                    <a:pt x="879158" y="1454944"/>
                  </a:lnTo>
                  <a:lnTo>
                    <a:pt x="887159" y="1440085"/>
                  </a:lnTo>
                  <a:lnTo>
                    <a:pt x="870871" y="1408462"/>
                  </a:lnTo>
                  <a:lnTo>
                    <a:pt x="850012" y="1411605"/>
                  </a:lnTo>
                  <a:lnTo>
                    <a:pt x="833152" y="1434941"/>
                  </a:lnTo>
                  <a:lnTo>
                    <a:pt x="820484" y="1427321"/>
                  </a:lnTo>
                  <a:lnTo>
                    <a:pt x="779812" y="1459611"/>
                  </a:lnTo>
                  <a:lnTo>
                    <a:pt x="758000" y="1425893"/>
                  </a:lnTo>
                  <a:lnTo>
                    <a:pt x="747618" y="1389793"/>
                  </a:lnTo>
                  <a:lnTo>
                    <a:pt x="754666" y="1361599"/>
                  </a:lnTo>
                  <a:lnTo>
                    <a:pt x="734663" y="1330833"/>
                  </a:lnTo>
                  <a:lnTo>
                    <a:pt x="685229" y="1347121"/>
                  </a:lnTo>
                  <a:lnTo>
                    <a:pt x="648272" y="1302258"/>
                  </a:lnTo>
                  <a:lnTo>
                    <a:pt x="554927" y="1354074"/>
                  </a:lnTo>
                  <a:lnTo>
                    <a:pt x="547116" y="1367409"/>
                  </a:lnTo>
                  <a:lnTo>
                    <a:pt x="478822" y="1411034"/>
                  </a:lnTo>
                  <a:lnTo>
                    <a:pt x="460915" y="1389793"/>
                  </a:lnTo>
                  <a:lnTo>
                    <a:pt x="465582" y="1380839"/>
                  </a:lnTo>
                  <a:lnTo>
                    <a:pt x="455295" y="1357598"/>
                  </a:lnTo>
                  <a:lnTo>
                    <a:pt x="420053" y="1346835"/>
                  </a:lnTo>
                  <a:lnTo>
                    <a:pt x="396907" y="1279589"/>
                  </a:lnTo>
                  <a:lnTo>
                    <a:pt x="369570" y="1291209"/>
                  </a:lnTo>
                  <a:lnTo>
                    <a:pt x="320803" y="1358170"/>
                  </a:lnTo>
                  <a:lnTo>
                    <a:pt x="320803" y="1358170"/>
                  </a:lnTo>
                  <a:lnTo>
                    <a:pt x="322707" y="1322642"/>
                  </a:lnTo>
                  <a:lnTo>
                    <a:pt x="309086" y="1316260"/>
                  </a:lnTo>
                  <a:lnTo>
                    <a:pt x="305753" y="1300544"/>
                  </a:lnTo>
                  <a:lnTo>
                    <a:pt x="347377" y="1224820"/>
                  </a:lnTo>
                  <a:lnTo>
                    <a:pt x="303657" y="1189863"/>
                  </a:lnTo>
                  <a:lnTo>
                    <a:pt x="242602" y="1196912"/>
                  </a:lnTo>
                  <a:lnTo>
                    <a:pt x="226886" y="1173004"/>
                  </a:lnTo>
                  <a:lnTo>
                    <a:pt x="190024" y="1166622"/>
                  </a:lnTo>
                  <a:lnTo>
                    <a:pt x="170117" y="1150906"/>
                  </a:lnTo>
                  <a:lnTo>
                    <a:pt x="156686" y="1128141"/>
                  </a:lnTo>
                  <a:lnTo>
                    <a:pt x="162116" y="1081469"/>
                  </a:lnTo>
                  <a:lnTo>
                    <a:pt x="142590" y="1044797"/>
                  </a:lnTo>
                  <a:lnTo>
                    <a:pt x="187738" y="986980"/>
                  </a:lnTo>
                  <a:lnTo>
                    <a:pt x="171069" y="905828"/>
                  </a:lnTo>
                  <a:lnTo>
                    <a:pt x="148876" y="889445"/>
                  </a:lnTo>
                  <a:lnTo>
                    <a:pt x="129254" y="888587"/>
                  </a:lnTo>
                  <a:lnTo>
                    <a:pt x="108966" y="857631"/>
                  </a:lnTo>
                  <a:lnTo>
                    <a:pt x="62770" y="816388"/>
                  </a:lnTo>
                  <a:lnTo>
                    <a:pt x="58293" y="798576"/>
                  </a:lnTo>
                  <a:lnTo>
                    <a:pt x="35814" y="808863"/>
                  </a:lnTo>
                  <a:lnTo>
                    <a:pt x="35814" y="808863"/>
                  </a:lnTo>
                  <a:lnTo>
                    <a:pt x="32004" y="782003"/>
                  </a:lnTo>
                  <a:lnTo>
                    <a:pt x="43434" y="763714"/>
                  </a:lnTo>
                  <a:lnTo>
                    <a:pt x="8001" y="735139"/>
                  </a:lnTo>
                  <a:lnTo>
                    <a:pt x="0" y="697421"/>
                  </a:lnTo>
                  <a:lnTo>
                    <a:pt x="11430" y="684847"/>
                  </a:lnTo>
                  <a:lnTo>
                    <a:pt x="3429" y="649414"/>
                  </a:lnTo>
                  <a:lnTo>
                    <a:pt x="14859" y="633413"/>
                  </a:lnTo>
                  <a:lnTo>
                    <a:pt x="41148" y="631127"/>
                  </a:lnTo>
                  <a:lnTo>
                    <a:pt x="48006" y="603695"/>
                  </a:lnTo>
                  <a:lnTo>
                    <a:pt x="120015" y="573977"/>
                  </a:lnTo>
                  <a:lnTo>
                    <a:pt x="155448" y="586550"/>
                  </a:lnTo>
                  <a:lnTo>
                    <a:pt x="188595" y="559118"/>
                  </a:lnTo>
                  <a:lnTo>
                    <a:pt x="205740" y="556831"/>
                  </a:lnTo>
                  <a:lnTo>
                    <a:pt x="219456" y="577405"/>
                  </a:lnTo>
                  <a:lnTo>
                    <a:pt x="238887" y="581978"/>
                  </a:lnTo>
                  <a:lnTo>
                    <a:pt x="249174" y="556831"/>
                  </a:lnTo>
                  <a:lnTo>
                    <a:pt x="328041" y="559118"/>
                  </a:lnTo>
                  <a:lnTo>
                    <a:pt x="341757" y="504349"/>
                  </a:lnTo>
                  <a:lnTo>
                    <a:pt x="297180" y="476917"/>
                  </a:lnTo>
                  <a:lnTo>
                    <a:pt x="290322" y="454057"/>
                  </a:lnTo>
                  <a:lnTo>
                    <a:pt x="252222" y="410718"/>
                  </a:lnTo>
                  <a:lnTo>
                    <a:pt x="252222" y="410718"/>
                  </a:lnTo>
                  <a:lnTo>
                    <a:pt x="252508" y="410242"/>
                  </a:lnTo>
                  <a:lnTo>
                    <a:pt x="252508" y="410242"/>
                  </a:lnTo>
                  <a:lnTo>
                    <a:pt x="280607" y="402050"/>
                  </a:lnTo>
                  <a:lnTo>
                    <a:pt x="281369" y="382714"/>
                  </a:lnTo>
                  <a:lnTo>
                    <a:pt x="308801" y="375952"/>
                  </a:lnTo>
                  <a:lnTo>
                    <a:pt x="301943" y="311087"/>
                  </a:lnTo>
                  <a:lnTo>
                    <a:pt x="309944" y="290513"/>
                  </a:lnTo>
                  <a:lnTo>
                    <a:pt x="273654" y="267653"/>
                  </a:lnTo>
                  <a:lnTo>
                    <a:pt x="248221" y="275272"/>
                  </a:lnTo>
                  <a:lnTo>
                    <a:pt x="241173" y="263747"/>
                  </a:lnTo>
                  <a:lnTo>
                    <a:pt x="244888" y="209169"/>
                  </a:lnTo>
                  <a:lnTo>
                    <a:pt x="265557" y="169450"/>
                  </a:lnTo>
                  <a:lnTo>
                    <a:pt x="269843" y="86773"/>
                  </a:lnTo>
                  <a:lnTo>
                    <a:pt x="299371" y="14097"/>
                  </a:lnTo>
                  <a:lnTo>
                    <a:pt x="299371" y="14097"/>
                  </a:lnTo>
                  <a:lnTo>
                    <a:pt x="304800" y="6191"/>
                  </a:lnTo>
                  <a:lnTo>
                    <a:pt x="353854" y="0"/>
                  </a:lnTo>
                  <a:lnTo>
                    <a:pt x="369570" y="18764"/>
                  </a:lnTo>
                  <a:lnTo>
                    <a:pt x="406241" y="25241"/>
                  </a:lnTo>
                  <a:lnTo>
                    <a:pt x="422434" y="57340"/>
                  </a:lnTo>
                  <a:lnTo>
                    <a:pt x="459105" y="58864"/>
                  </a:lnTo>
                  <a:lnTo>
                    <a:pt x="467773" y="70866"/>
                  </a:lnTo>
                  <a:lnTo>
                    <a:pt x="500444" y="62103"/>
                  </a:lnTo>
                  <a:lnTo>
                    <a:pt x="502539" y="36195"/>
                  </a:lnTo>
                  <a:lnTo>
                    <a:pt x="532352" y="18479"/>
                  </a:lnTo>
                  <a:lnTo>
                    <a:pt x="584168" y="46482"/>
                  </a:lnTo>
                  <a:lnTo>
                    <a:pt x="597122" y="64389"/>
                  </a:lnTo>
                  <a:lnTo>
                    <a:pt x="597122" y="64389"/>
                  </a:lnTo>
                  <a:lnTo>
                    <a:pt x="603981" y="74486"/>
                  </a:lnTo>
                  <a:lnTo>
                    <a:pt x="622935" y="76200"/>
                  </a:lnTo>
                  <a:lnTo>
                    <a:pt x="642461" y="58007"/>
                  </a:lnTo>
                  <a:lnTo>
                    <a:pt x="701612" y="47625"/>
                  </a:lnTo>
                  <a:lnTo>
                    <a:pt x="731615" y="63532"/>
                  </a:lnTo>
                  <a:lnTo>
                    <a:pt x="731615" y="63532"/>
                  </a:lnTo>
                  <a:lnTo>
                    <a:pt x="732759" y="181070"/>
                  </a:lnTo>
                  <a:lnTo>
                    <a:pt x="712947" y="209264"/>
                  </a:lnTo>
                  <a:lnTo>
                    <a:pt x="728949" y="251174"/>
                  </a:lnTo>
                  <a:lnTo>
                    <a:pt x="715995" y="295370"/>
                  </a:lnTo>
                  <a:lnTo>
                    <a:pt x="729711" y="366236"/>
                  </a:lnTo>
                  <a:lnTo>
                    <a:pt x="693134" y="396716"/>
                  </a:lnTo>
                  <a:lnTo>
                    <a:pt x="675609" y="425672"/>
                  </a:lnTo>
                  <a:lnTo>
                    <a:pt x="710565" y="421862"/>
                  </a:lnTo>
                  <a:lnTo>
                    <a:pt x="725043" y="404336"/>
                  </a:lnTo>
                  <a:lnTo>
                    <a:pt x="746379" y="402050"/>
                  </a:lnTo>
                  <a:lnTo>
                    <a:pt x="759333" y="415004"/>
                  </a:lnTo>
                  <a:lnTo>
                    <a:pt x="761619" y="444722"/>
                  </a:lnTo>
                  <a:lnTo>
                    <a:pt x="778383" y="456152"/>
                  </a:lnTo>
                  <a:lnTo>
                    <a:pt x="789813" y="518636"/>
                  </a:lnTo>
                  <a:lnTo>
                    <a:pt x="863632" y="514826"/>
                  </a:lnTo>
                  <a:lnTo>
                    <a:pt x="895636" y="487394"/>
                  </a:lnTo>
                  <a:lnTo>
                    <a:pt x="913924" y="491204"/>
                  </a:lnTo>
                  <a:lnTo>
                    <a:pt x="948214" y="519398"/>
                  </a:lnTo>
                  <a:lnTo>
                    <a:pt x="979456" y="529304"/>
                  </a:lnTo>
                  <a:lnTo>
                    <a:pt x="1001554" y="523970"/>
                  </a:lnTo>
                  <a:lnTo>
                    <a:pt x="1007650" y="505682"/>
                  </a:lnTo>
                  <a:lnTo>
                    <a:pt x="988600" y="478250"/>
                  </a:lnTo>
                  <a:lnTo>
                    <a:pt x="987076" y="459200"/>
                  </a:lnTo>
                  <a:lnTo>
                    <a:pt x="1051846" y="447008"/>
                  </a:lnTo>
                  <a:lnTo>
                    <a:pt x="1077754" y="367760"/>
                  </a:lnTo>
                  <a:lnTo>
                    <a:pt x="1095280" y="353282"/>
                  </a:lnTo>
                  <a:lnTo>
                    <a:pt x="1090708" y="334232"/>
                  </a:lnTo>
                  <a:lnTo>
                    <a:pt x="1049560" y="322040"/>
                  </a:lnTo>
                  <a:lnTo>
                    <a:pt x="1035844" y="298418"/>
                  </a:lnTo>
                  <a:lnTo>
                    <a:pt x="1049560" y="241268"/>
                  </a:lnTo>
                  <a:lnTo>
                    <a:pt x="1038130" y="226790"/>
                  </a:lnTo>
                  <a:lnTo>
                    <a:pt x="1025557" y="169736"/>
                  </a:lnTo>
                  <a:lnTo>
                    <a:pt x="1025557" y="169736"/>
                  </a:lnTo>
                  <a:lnTo>
                    <a:pt x="1037177" y="159448"/>
                  </a:lnTo>
                  <a:lnTo>
                    <a:pt x="1070420" y="159734"/>
                  </a:lnTo>
                  <a:lnTo>
                    <a:pt x="1116235" y="140970"/>
                  </a:lnTo>
                  <a:lnTo>
                    <a:pt x="1145096" y="107061"/>
                  </a:lnTo>
                  <a:lnTo>
                    <a:pt x="1149096" y="115348"/>
                  </a:lnTo>
                  <a:lnTo>
                    <a:pt x="1173956" y="116491"/>
                  </a:lnTo>
                  <a:lnTo>
                    <a:pt x="1200722" y="148019"/>
                  </a:lnTo>
                  <a:lnTo>
                    <a:pt x="1227487" y="135636"/>
                  </a:lnTo>
                  <a:lnTo>
                    <a:pt x="1232249" y="158020"/>
                  </a:lnTo>
                  <a:lnTo>
                    <a:pt x="1253395" y="167354"/>
                  </a:lnTo>
                  <a:lnTo>
                    <a:pt x="1299401" y="233839"/>
                  </a:lnTo>
                  <a:lnTo>
                    <a:pt x="1300829" y="289655"/>
                  </a:lnTo>
                  <a:lnTo>
                    <a:pt x="1338358" y="400336"/>
                  </a:lnTo>
                  <a:lnTo>
                    <a:pt x="1339311" y="444627"/>
                  </a:lnTo>
                  <a:lnTo>
                    <a:pt x="1339311" y="444627"/>
                  </a:lnTo>
                  <a:lnTo>
                    <a:pt x="1328452" y="467868"/>
                  </a:lnTo>
                  <a:lnTo>
                    <a:pt x="1339882" y="505968"/>
                  </a:lnTo>
                  <a:lnTo>
                    <a:pt x="1334167" y="518731"/>
                  </a:lnTo>
                  <a:lnTo>
                    <a:pt x="1194149" y="727234"/>
                  </a:lnTo>
                  <a:lnTo>
                    <a:pt x="1193197" y="760571"/>
                  </a:lnTo>
                  <a:lnTo>
                    <a:pt x="1211295" y="784384"/>
                  </a:lnTo>
                  <a:lnTo>
                    <a:pt x="1272254" y="806291"/>
                  </a:lnTo>
                  <a:lnTo>
                    <a:pt x="1277017" y="826294"/>
                  </a:lnTo>
                  <a:lnTo>
                    <a:pt x="1238917" y="860584"/>
                  </a:lnTo>
                  <a:lnTo>
                    <a:pt x="1249395" y="878681"/>
                  </a:lnTo>
                  <a:lnTo>
                    <a:pt x="1271302" y="891064"/>
                  </a:lnTo>
                  <a:lnTo>
                    <a:pt x="1292257" y="897731"/>
                  </a:lnTo>
                  <a:lnTo>
                    <a:pt x="1303687" y="881539"/>
                  </a:lnTo>
                  <a:lnTo>
                    <a:pt x="1331309" y="878681"/>
                  </a:lnTo>
                  <a:lnTo>
                    <a:pt x="1359884" y="900589"/>
                  </a:lnTo>
                  <a:lnTo>
                    <a:pt x="1391317" y="864394"/>
                  </a:lnTo>
                  <a:lnTo>
                    <a:pt x="1397032" y="834866"/>
                  </a:lnTo>
                  <a:lnTo>
                    <a:pt x="1444657" y="785336"/>
                  </a:lnTo>
                  <a:lnTo>
                    <a:pt x="1510379" y="735806"/>
                  </a:lnTo>
                  <a:lnTo>
                    <a:pt x="1510379" y="697706"/>
                  </a:lnTo>
                  <a:lnTo>
                    <a:pt x="1581817" y="630079"/>
                  </a:lnTo>
                  <a:lnTo>
                    <a:pt x="1601820" y="638651"/>
                  </a:lnTo>
                  <a:lnTo>
                    <a:pt x="1615059" y="659606"/>
                  </a:lnTo>
                  <a:lnTo>
                    <a:pt x="1656969" y="667226"/>
                  </a:lnTo>
                  <a:lnTo>
                    <a:pt x="1794130" y="629126"/>
                  </a:lnTo>
                  <a:lnTo>
                    <a:pt x="1829372" y="639604"/>
                  </a:lnTo>
                  <a:lnTo>
                    <a:pt x="1852232" y="659606"/>
                  </a:lnTo>
                  <a:lnTo>
                    <a:pt x="1864614" y="711041"/>
                  </a:lnTo>
                  <a:lnTo>
                    <a:pt x="1926527" y="726281"/>
                  </a:lnTo>
                  <a:lnTo>
                    <a:pt x="1946624" y="756761"/>
                  </a:lnTo>
                  <a:lnTo>
                    <a:pt x="1946624" y="756761"/>
                  </a:lnTo>
                  <a:lnTo>
                    <a:pt x="1922050" y="787527"/>
                  </a:lnTo>
                  <a:lnTo>
                    <a:pt x="1922050" y="787527"/>
                  </a:lnTo>
                  <a:lnTo>
                    <a:pt x="1901381" y="804196"/>
                  </a:lnTo>
                  <a:lnTo>
                    <a:pt x="1868043" y="869061"/>
                  </a:lnTo>
                  <a:lnTo>
                    <a:pt x="1691450" y="1137476"/>
                  </a:lnTo>
                  <a:lnTo>
                    <a:pt x="1683734" y="1162812"/>
                  </a:lnTo>
                  <a:lnTo>
                    <a:pt x="1688402" y="1179671"/>
                  </a:lnTo>
                  <a:lnTo>
                    <a:pt x="1679924" y="1185291"/>
                  </a:lnTo>
                  <a:lnTo>
                    <a:pt x="1685354" y="120243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25F41DD8-FBE3-2427-88D8-1F0A398E6243}"/>
                </a:ext>
              </a:extLst>
            </p:cNvPr>
            <p:cNvSpPr/>
            <p:nvPr/>
          </p:nvSpPr>
          <p:spPr>
            <a:xfrm>
              <a:off x="9845801" y="3964685"/>
              <a:ext cx="565309" cy="530828"/>
            </a:xfrm>
            <a:custGeom>
              <a:avLst/>
              <a:gdLst>
                <a:gd name="connsiteX0" fmla="*/ 40196 w 565309"/>
                <a:gd name="connsiteY0" fmla="*/ 369856 h 530828"/>
                <a:gd name="connsiteX1" fmla="*/ 76009 w 565309"/>
                <a:gd name="connsiteY1" fmla="*/ 369951 h 530828"/>
                <a:gd name="connsiteX2" fmla="*/ 89725 w 565309"/>
                <a:gd name="connsiteY2" fmla="*/ 356235 h 530828"/>
                <a:gd name="connsiteX3" fmla="*/ 89725 w 565309"/>
                <a:gd name="connsiteY3" fmla="*/ 323374 h 530828"/>
                <a:gd name="connsiteX4" fmla="*/ 110300 w 565309"/>
                <a:gd name="connsiteY4" fmla="*/ 302800 h 530828"/>
                <a:gd name="connsiteX5" fmla="*/ 161734 w 565309"/>
                <a:gd name="connsiteY5" fmla="*/ 281083 h 530828"/>
                <a:gd name="connsiteX6" fmla="*/ 162878 w 565309"/>
                <a:gd name="connsiteY6" fmla="*/ 254794 h 530828"/>
                <a:gd name="connsiteX7" fmla="*/ 135446 w 565309"/>
                <a:gd name="connsiteY7" fmla="*/ 227362 h 530828"/>
                <a:gd name="connsiteX8" fmla="*/ 133159 w 565309"/>
                <a:gd name="connsiteY8" fmla="*/ 206788 h 530828"/>
                <a:gd name="connsiteX9" fmla="*/ 156020 w 565309"/>
                <a:gd name="connsiteY9" fmla="*/ 180499 h 530828"/>
                <a:gd name="connsiteX10" fmla="*/ 161734 w 565309"/>
                <a:gd name="connsiteY10" fmla="*/ 107347 h 530828"/>
                <a:gd name="connsiteX11" fmla="*/ 119443 w 565309"/>
                <a:gd name="connsiteY11" fmla="*/ 54769 h 530828"/>
                <a:gd name="connsiteX12" fmla="*/ 122873 w 565309"/>
                <a:gd name="connsiteY12" fmla="*/ 1143 h 530828"/>
                <a:gd name="connsiteX13" fmla="*/ 138875 w 565309"/>
                <a:gd name="connsiteY13" fmla="*/ 0 h 530828"/>
                <a:gd name="connsiteX14" fmla="*/ 149162 w 565309"/>
                <a:gd name="connsiteY14" fmla="*/ 17050 h 530828"/>
                <a:gd name="connsiteX15" fmla="*/ 151448 w 565309"/>
                <a:gd name="connsiteY15" fmla="*/ 51340 h 530828"/>
                <a:gd name="connsiteX16" fmla="*/ 169736 w 565309"/>
                <a:gd name="connsiteY16" fmla="*/ 68485 h 530828"/>
                <a:gd name="connsiteX17" fmla="*/ 234887 w 565309"/>
                <a:gd name="connsiteY17" fmla="*/ 90202 h 530828"/>
                <a:gd name="connsiteX18" fmla="*/ 265652 w 565309"/>
                <a:gd name="connsiteY18" fmla="*/ 77629 h 530828"/>
                <a:gd name="connsiteX19" fmla="*/ 302323 w 565309"/>
                <a:gd name="connsiteY19" fmla="*/ 77153 h 530828"/>
                <a:gd name="connsiteX20" fmla="*/ 301657 w 565309"/>
                <a:gd name="connsiteY20" fmla="*/ 101822 h 530828"/>
                <a:gd name="connsiteX21" fmla="*/ 319945 w 565309"/>
                <a:gd name="connsiteY21" fmla="*/ 120110 h 530828"/>
                <a:gd name="connsiteX22" fmla="*/ 306038 w 565309"/>
                <a:gd name="connsiteY22" fmla="*/ 120110 h 530828"/>
                <a:gd name="connsiteX23" fmla="*/ 306134 w 565309"/>
                <a:gd name="connsiteY23" fmla="*/ 147161 h 530828"/>
                <a:gd name="connsiteX24" fmla="*/ 334518 w 565309"/>
                <a:gd name="connsiteY24" fmla="*/ 165068 h 530828"/>
                <a:gd name="connsiteX25" fmla="*/ 383572 w 565309"/>
                <a:gd name="connsiteY25" fmla="*/ 175355 h 530828"/>
                <a:gd name="connsiteX26" fmla="*/ 387382 w 565309"/>
                <a:gd name="connsiteY26" fmla="*/ 192215 h 530828"/>
                <a:gd name="connsiteX27" fmla="*/ 405003 w 565309"/>
                <a:gd name="connsiteY27" fmla="*/ 206026 h 530828"/>
                <a:gd name="connsiteX28" fmla="*/ 398812 w 565309"/>
                <a:gd name="connsiteY28" fmla="*/ 241554 h 530828"/>
                <a:gd name="connsiteX29" fmla="*/ 414052 w 565309"/>
                <a:gd name="connsiteY29" fmla="*/ 243650 h 530828"/>
                <a:gd name="connsiteX30" fmla="*/ 425101 w 565309"/>
                <a:gd name="connsiteY30" fmla="*/ 231838 h 530828"/>
                <a:gd name="connsiteX31" fmla="*/ 442817 w 565309"/>
                <a:gd name="connsiteY31" fmla="*/ 257080 h 530828"/>
                <a:gd name="connsiteX32" fmla="*/ 462725 w 565309"/>
                <a:gd name="connsiteY32" fmla="*/ 258318 h 530828"/>
                <a:gd name="connsiteX33" fmla="*/ 477108 w 565309"/>
                <a:gd name="connsiteY33" fmla="*/ 278606 h 530828"/>
                <a:gd name="connsiteX34" fmla="*/ 509016 w 565309"/>
                <a:gd name="connsiteY34" fmla="*/ 277559 h 530828"/>
                <a:gd name="connsiteX35" fmla="*/ 541020 w 565309"/>
                <a:gd name="connsiteY35" fmla="*/ 301562 h 530828"/>
                <a:gd name="connsiteX36" fmla="*/ 541020 w 565309"/>
                <a:gd name="connsiteY36" fmla="*/ 301562 h 530828"/>
                <a:gd name="connsiteX37" fmla="*/ 546545 w 565309"/>
                <a:gd name="connsiteY37" fmla="*/ 332899 h 530828"/>
                <a:gd name="connsiteX38" fmla="*/ 559880 w 565309"/>
                <a:gd name="connsiteY38" fmla="*/ 349949 h 530828"/>
                <a:gd name="connsiteX39" fmla="*/ 539687 w 565309"/>
                <a:gd name="connsiteY39" fmla="*/ 370237 h 530828"/>
                <a:gd name="connsiteX40" fmla="*/ 565309 w 565309"/>
                <a:gd name="connsiteY40" fmla="*/ 410718 h 530828"/>
                <a:gd name="connsiteX41" fmla="*/ 551974 w 565309"/>
                <a:gd name="connsiteY41" fmla="*/ 465582 h 530828"/>
                <a:gd name="connsiteX42" fmla="*/ 551974 w 565309"/>
                <a:gd name="connsiteY42" fmla="*/ 465582 h 530828"/>
                <a:gd name="connsiteX43" fmla="*/ 523494 w 565309"/>
                <a:gd name="connsiteY43" fmla="*/ 460915 h 530828"/>
                <a:gd name="connsiteX44" fmla="*/ 454914 w 565309"/>
                <a:gd name="connsiteY44" fmla="*/ 469487 h 530828"/>
                <a:gd name="connsiteX45" fmla="*/ 409575 w 565309"/>
                <a:gd name="connsiteY45" fmla="*/ 515969 h 530828"/>
                <a:gd name="connsiteX46" fmla="*/ 369189 w 565309"/>
                <a:gd name="connsiteY46" fmla="*/ 463772 h 530828"/>
                <a:gd name="connsiteX47" fmla="*/ 349187 w 565309"/>
                <a:gd name="connsiteY47" fmla="*/ 463772 h 530828"/>
                <a:gd name="connsiteX48" fmla="*/ 328327 w 565309"/>
                <a:gd name="connsiteY48" fmla="*/ 488537 h 530828"/>
                <a:gd name="connsiteX49" fmla="*/ 323755 w 565309"/>
                <a:gd name="connsiteY49" fmla="*/ 517779 h 530828"/>
                <a:gd name="connsiteX50" fmla="*/ 290227 w 565309"/>
                <a:gd name="connsiteY50" fmla="*/ 508540 h 530828"/>
                <a:gd name="connsiteX51" fmla="*/ 280702 w 565309"/>
                <a:gd name="connsiteY51" fmla="*/ 466630 h 530828"/>
                <a:gd name="connsiteX52" fmla="*/ 262604 w 565309"/>
                <a:gd name="connsiteY52" fmla="*/ 460915 h 530828"/>
                <a:gd name="connsiteX53" fmla="*/ 227457 w 565309"/>
                <a:gd name="connsiteY53" fmla="*/ 506921 h 530828"/>
                <a:gd name="connsiteX54" fmla="*/ 202311 w 565309"/>
                <a:gd name="connsiteY54" fmla="*/ 500444 h 530828"/>
                <a:gd name="connsiteX55" fmla="*/ 190881 w 565309"/>
                <a:gd name="connsiteY55" fmla="*/ 520732 h 530828"/>
                <a:gd name="connsiteX56" fmla="*/ 169450 w 565309"/>
                <a:gd name="connsiteY56" fmla="*/ 527399 h 530828"/>
                <a:gd name="connsiteX57" fmla="*/ 107347 w 565309"/>
                <a:gd name="connsiteY57" fmla="*/ 530828 h 530828"/>
                <a:gd name="connsiteX58" fmla="*/ 62579 w 565309"/>
                <a:gd name="connsiteY58" fmla="*/ 502825 h 530828"/>
                <a:gd name="connsiteX59" fmla="*/ 27813 w 565309"/>
                <a:gd name="connsiteY59" fmla="*/ 501587 h 530828"/>
                <a:gd name="connsiteX60" fmla="*/ 10478 w 565309"/>
                <a:gd name="connsiteY60" fmla="*/ 515684 h 530828"/>
                <a:gd name="connsiteX61" fmla="*/ 10478 w 565309"/>
                <a:gd name="connsiteY61" fmla="*/ 515684 h 530828"/>
                <a:gd name="connsiteX62" fmla="*/ 0 w 565309"/>
                <a:gd name="connsiteY62" fmla="*/ 523970 h 530828"/>
                <a:gd name="connsiteX63" fmla="*/ 0 w 565309"/>
                <a:gd name="connsiteY63" fmla="*/ 523970 h 530828"/>
                <a:gd name="connsiteX64" fmla="*/ 8954 w 565309"/>
                <a:gd name="connsiteY64" fmla="*/ 478155 h 530828"/>
                <a:gd name="connsiteX65" fmla="*/ 39434 w 565309"/>
                <a:gd name="connsiteY65" fmla="*/ 441960 h 530828"/>
                <a:gd name="connsiteX66" fmla="*/ 39434 w 565309"/>
                <a:gd name="connsiteY66" fmla="*/ 441960 h 5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65309" h="530828">
                  <a:moveTo>
                    <a:pt x="40196" y="369856"/>
                  </a:moveTo>
                  <a:lnTo>
                    <a:pt x="76009" y="369951"/>
                  </a:lnTo>
                  <a:lnTo>
                    <a:pt x="89725" y="356235"/>
                  </a:lnTo>
                  <a:lnTo>
                    <a:pt x="89725" y="323374"/>
                  </a:lnTo>
                  <a:lnTo>
                    <a:pt x="110300" y="302800"/>
                  </a:lnTo>
                  <a:lnTo>
                    <a:pt x="161734" y="281083"/>
                  </a:lnTo>
                  <a:lnTo>
                    <a:pt x="162878" y="254794"/>
                  </a:lnTo>
                  <a:lnTo>
                    <a:pt x="135446" y="227362"/>
                  </a:lnTo>
                  <a:lnTo>
                    <a:pt x="133159" y="206788"/>
                  </a:lnTo>
                  <a:lnTo>
                    <a:pt x="156020" y="180499"/>
                  </a:lnTo>
                  <a:lnTo>
                    <a:pt x="161734" y="107347"/>
                  </a:lnTo>
                  <a:lnTo>
                    <a:pt x="119443" y="54769"/>
                  </a:lnTo>
                  <a:lnTo>
                    <a:pt x="122873" y="1143"/>
                  </a:lnTo>
                  <a:lnTo>
                    <a:pt x="138875" y="0"/>
                  </a:lnTo>
                  <a:lnTo>
                    <a:pt x="149162" y="17050"/>
                  </a:lnTo>
                  <a:lnTo>
                    <a:pt x="151448" y="51340"/>
                  </a:lnTo>
                  <a:lnTo>
                    <a:pt x="169736" y="68485"/>
                  </a:lnTo>
                  <a:lnTo>
                    <a:pt x="234887" y="90202"/>
                  </a:lnTo>
                  <a:lnTo>
                    <a:pt x="265652" y="77629"/>
                  </a:lnTo>
                  <a:lnTo>
                    <a:pt x="302323" y="77153"/>
                  </a:lnTo>
                  <a:lnTo>
                    <a:pt x="301657" y="101822"/>
                  </a:lnTo>
                  <a:lnTo>
                    <a:pt x="319945" y="120110"/>
                  </a:lnTo>
                  <a:lnTo>
                    <a:pt x="306038" y="120110"/>
                  </a:lnTo>
                  <a:lnTo>
                    <a:pt x="306134" y="147161"/>
                  </a:lnTo>
                  <a:lnTo>
                    <a:pt x="334518" y="165068"/>
                  </a:lnTo>
                  <a:lnTo>
                    <a:pt x="383572" y="175355"/>
                  </a:lnTo>
                  <a:lnTo>
                    <a:pt x="387382" y="192215"/>
                  </a:lnTo>
                  <a:lnTo>
                    <a:pt x="405003" y="206026"/>
                  </a:lnTo>
                  <a:lnTo>
                    <a:pt x="398812" y="241554"/>
                  </a:lnTo>
                  <a:lnTo>
                    <a:pt x="414052" y="243650"/>
                  </a:lnTo>
                  <a:lnTo>
                    <a:pt x="425101" y="231838"/>
                  </a:lnTo>
                  <a:lnTo>
                    <a:pt x="442817" y="257080"/>
                  </a:lnTo>
                  <a:lnTo>
                    <a:pt x="462725" y="258318"/>
                  </a:lnTo>
                  <a:lnTo>
                    <a:pt x="477108" y="278606"/>
                  </a:lnTo>
                  <a:lnTo>
                    <a:pt x="509016" y="277559"/>
                  </a:lnTo>
                  <a:lnTo>
                    <a:pt x="541020" y="301562"/>
                  </a:lnTo>
                  <a:lnTo>
                    <a:pt x="541020" y="301562"/>
                  </a:lnTo>
                  <a:lnTo>
                    <a:pt x="546545" y="332899"/>
                  </a:lnTo>
                  <a:lnTo>
                    <a:pt x="559880" y="349949"/>
                  </a:lnTo>
                  <a:lnTo>
                    <a:pt x="539687" y="370237"/>
                  </a:lnTo>
                  <a:lnTo>
                    <a:pt x="565309" y="410718"/>
                  </a:lnTo>
                  <a:lnTo>
                    <a:pt x="551974" y="465582"/>
                  </a:lnTo>
                  <a:lnTo>
                    <a:pt x="551974" y="465582"/>
                  </a:lnTo>
                  <a:lnTo>
                    <a:pt x="523494" y="460915"/>
                  </a:lnTo>
                  <a:lnTo>
                    <a:pt x="454914" y="469487"/>
                  </a:lnTo>
                  <a:lnTo>
                    <a:pt x="409575" y="515969"/>
                  </a:lnTo>
                  <a:lnTo>
                    <a:pt x="369189" y="463772"/>
                  </a:lnTo>
                  <a:lnTo>
                    <a:pt x="349187" y="463772"/>
                  </a:lnTo>
                  <a:lnTo>
                    <a:pt x="328327" y="488537"/>
                  </a:lnTo>
                  <a:lnTo>
                    <a:pt x="323755" y="517779"/>
                  </a:lnTo>
                  <a:lnTo>
                    <a:pt x="290227" y="508540"/>
                  </a:lnTo>
                  <a:lnTo>
                    <a:pt x="280702" y="466630"/>
                  </a:lnTo>
                  <a:lnTo>
                    <a:pt x="262604" y="460915"/>
                  </a:lnTo>
                  <a:lnTo>
                    <a:pt x="227457" y="506921"/>
                  </a:lnTo>
                  <a:lnTo>
                    <a:pt x="202311" y="500444"/>
                  </a:lnTo>
                  <a:lnTo>
                    <a:pt x="190881" y="520732"/>
                  </a:lnTo>
                  <a:lnTo>
                    <a:pt x="169450" y="527399"/>
                  </a:lnTo>
                  <a:lnTo>
                    <a:pt x="107347" y="530828"/>
                  </a:lnTo>
                  <a:lnTo>
                    <a:pt x="62579" y="502825"/>
                  </a:lnTo>
                  <a:lnTo>
                    <a:pt x="27813" y="501587"/>
                  </a:lnTo>
                  <a:lnTo>
                    <a:pt x="10478" y="515684"/>
                  </a:lnTo>
                  <a:lnTo>
                    <a:pt x="10478" y="515684"/>
                  </a:lnTo>
                  <a:lnTo>
                    <a:pt x="0" y="523970"/>
                  </a:lnTo>
                  <a:lnTo>
                    <a:pt x="0" y="523970"/>
                  </a:lnTo>
                  <a:lnTo>
                    <a:pt x="8954" y="478155"/>
                  </a:lnTo>
                  <a:lnTo>
                    <a:pt x="39434" y="441960"/>
                  </a:lnTo>
                  <a:lnTo>
                    <a:pt x="39434" y="44196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3780895C-E9FA-E1DA-5C46-9682AD269280}"/>
                </a:ext>
              </a:extLst>
            </p:cNvPr>
            <p:cNvSpPr/>
            <p:nvPr/>
          </p:nvSpPr>
          <p:spPr>
            <a:xfrm>
              <a:off x="8300370" y="4463033"/>
              <a:ext cx="386620" cy="306419"/>
            </a:xfrm>
            <a:custGeom>
              <a:avLst/>
              <a:gdLst>
                <a:gd name="connsiteX0" fmla="*/ 372333 w 386620"/>
                <a:gd name="connsiteY0" fmla="*/ 176975 h 306419"/>
                <a:gd name="connsiteX1" fmla="*/ 343853 w 386620"/>
                <a:gd name="connsiteY1" fmla="*/ 176975 h 306419"/>
                <a:gd name="connsiteX2" fmla="*/ 343853 w 386620"/>
                <a:gd name="connsiteY2" fmla="*/ 176975 h 306419"/>
                <a:gd name="connsiteX3" fmla="*/ 326327 w 386620"/>
                <a:gd name="connsiteY3" fmla="*/ 232601 h 306419"/>
                <a:gd name="connsiteX4" fmla="*/ 305753 w 386620"/>
                <a:gd name="connsiteY4" fmla="*/ 235648 h 306419"/>
                <a:gd name="connsiteX5" fmla="*/ 278321 w 386620"/>
                <a:gd name="connsiteY5" fmla="*/ 254698 h 306419"/>
                <a:gd name="connsiteX6" fmla="*/ 221171 w 386620"/>
                <a:gd name="connsiteY6" fmla="*/ 230314 h 306419"/>
                <a:gd name="connsiteX7" fmla="*/ 196787 w 386620"/>
                <a:gd name="connsiteY7" fmla="*/ 246317 h 306419"/>
                <a:gd name="connsiteX8" fmla="*/ 155638 w 386620"/>
                <a:gd name="connsiteY8" fmla="*/ 248603 h 306419"/>
                <a:gd name="connsiteX9" fmla="*/ 132779 w 386620"/>
                <a:gd name="connsiteY9" fmla="*/ 264605 h 306419"/>
                <a:gd name="connsiteX10" fmla="*/ 87821 w 386620"/>
                <a:gd name="connsiteY10" fmla="*/ 274511 h 306419"/>
                <a:gd name="connsiteX11" fmla="*/ 40577 w 386620"/>
                <a:gd name="connsiteY11" fmla="*/ 306419 h 306419"/>
                <a:gd name="connsiteX12" fmla="*/ 40577 w 386620"/>
                <a:gd name="connsiteY12" fmla="*/ 306419 h 306419"/>
                <a:gd name="connsiteX13" fmla="*/ 39053 w 386620"/>
                <a:gd name="connsiteY13" fmla="*/ 263747 h 306419"/>
                <a:gd name="connsiteX14" fmla="*/ 16193 w 386620"/>
                <a:gd name="connsiteY14" fmla="*/ 215170 h 306419"/>
                <a:gd name="connsiteX15" fmla="*/ 0 w 386620"/>
                <a:gd name="connsiteY15" fmla="*/ 147638 h 306419"/>
                <a:gd name="connsiteX16" fmla="*/ 12383 w 386620"/>
                <a:gd name="connsiteY16" fmla="*/ 129540 h 306419"/>
                <a:gd name="connsiteX17" fmla="*/ 40958 w 386620"/>
                <a:gd name="connsiteY17" fmla="*/ 123825 h 306419"/>
                <a:gd name="connsiteX18" fmla="*/ 66675 w 386620"/>
                <a:gd name="connsiteY18" fmla="*/ 92393 h 306419"/>
                <a:gd name="connsiteX19" fmla="*/ 102870 w 386620"/>
                <a:gd name="connsiteY19" fmla="*/ 88582 h 306419"/>
                <a:gd name="connsiteX20" fmla="*/ 130493 w 386620"/>
                <a:gd name="connsiteY20" fmla="*/ 44768 h 306419"/>
                <a:gd name="connsiteX21" fmla="*/ 142875 w 386620"/>
                <a:gd name="connsiteY21" fmla="*/ 42863 h 306419"/>
                <a:gd name="connsiteX22" fmla="*/ 182880 w 386620"/>
                <a:gd name="connsiteY22" fmla="*/ 0 h 306419"/>
                <a:gd name="connsiteX23" fmla="*/ 182880 w 386620"/>
                <a:gd name="connsiteY23" fmla="*/ 0 h 306419"/>
                <a:gd name="connsiteX24" fmla="*/ 227647 w 386620"/>
                <a:gd name="connsiteY24" fmla="*/ 12382 h 306419"/>
                <a:gd name="connsiteX25" fmla="*/ 278130 w 386620"/>
                <a:gd name="connsiteY25" fmla="*/ 45720 h 306419"/>
                <a:gd name="connsiteX26" fmla="*/ 305753 w 386620"/>
                <a:gd name="connsiteY26" fmla="*/ 48578 h 306419"/>
                <a:gd name="connsiteX27" fmla="*/ 336232 w 386620"/>
                <a:gd name="connsiteY27" fmla="*/ 80010 h 306419"/>
                <a:gd name="connsiteX28" fmla="*/ 376142 w 386620"/>
                <a:gd name="connsiteY28" fmla="*/ 95250 h 306419"/>
                <a:gd name="connsiteX29" fmla="*/ 386620 w 386620"/>
                <a:gd name="connsiteY29" fmla="*/ 110490 h 306419"/>
                <a:gd name="connsiteX30" fmla="*/ 372333 w 386620"/>
                <a:gd name="connsiteY30" fmla="*/ 143828 h 30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6620" h="306419">
                  <a:moveTo>
                    <a:pt x="372333" y="176975"/>
                  </a:moveTo>
                  <a:lnTo>
                    <a:pt x="343853" y="176975"/>
                  </a:lnTo>
                  <a:lnTo>
                    <a:pt x="343853" y="176975"/>
                  </a:lnTo>
                  <a:lnTo>
                    <a:pt x="326327" y="232601"/>
                  </a:lnTo>
                  <a:lnTo>
                    <a:pt x="305753" y="235648"/>
                  </a:lnTo>
                  <a:lnTo>
                    <a:pt x="278321" y="254698"/>
                  </a:lnTo>
                  <a:lnTo>
                    <a:pt x="221171" y="230314"/>
                  </a:lnTo>
                  <a:lnTo>
                    <a:pt x="196787" y="246317"/>
                  </a:lnTo>
                  <a:lnTo>
                    <a:pt x="155638" y="248603"/>
                  </a:lnTo>
                  <a:lnTo>
                    <a:pt x="132779" y="264605"/>
                  </a:lnTo>
                  <a:lnTo>
                    <a:pt x="87821" y="274511"/>
                  </a:lnTo>
                  <a:lnTo>
                    <a:pt x="40577" y="306419"/>
                  </a:lnTo>
                  <a:lnTo>
                    <a:pt x="40577" y="306419"/>
                  </a:lnTo>
                  <a:lnTo>
                    <a:pt x="39053" y="263747"/>
                  </a:lnTo>
                  <a:lnTo>
                    <a:pt x="16193" y="215170"/>
                  </a:lnTo>
                  <a:lnTo>
                    <a:pt x="0" y="147638"/>
                  </a:lnTo>
                  <a:lnTo>
                    <a:pt x="12383" y="129540"/>
                  </a:lnTo>
                  <a:lnTo>
                    <a:pt x="40958" y="123825"/>
                  </a:lnTo>
                  <a:lnTo>
                    <a:pt x="66675" y="92393"/>
                  </a:lnTo>
                  <a:lnTo>
                    <a:pt x="102870" y="88582"/>
                  </a:lnTo>
                  <a:lnTo>
                    <a:pt x="130493" y="44768"/>
                  </a:lnTo>
                  <a:lnTo>
                    <a:pt x="142875" y="42863"/>
                  </a:lnTo>
                  <a:lnTo>
                    <a:pt x="182880" y="0"/>
                  </a:lnTo>
                  <a:lnTo>
                    <a:pt x="182880" y="0"/>
                  </a:lnTo>
                  <a:lnTo>
                    <a:pt x="227647" y="12382"/>
                  </a:lnTo>
                  <a:lnTo>
                    <a:pt x="278130" y="45720"/>
                  </a:lnTo>
                  <a:lnTo>
                    <a:pt x="305753" y="48578"/>
                  </a:lnTo>
                  <a:lnTo>
                    <a:pt x="336232" y="80010"/>
                  </a:lnTo>
                  <a:lnTo>
                    <a:pt x="376142" y="95250"/>
                  </a:lnTo>
                  <a:lnTo>
                    <a:pt x="386620" y="110490"/>
                  </a:lnTo>
                  <a:lnTo>
                    <a:pt x="372333" y="14382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06CF685-E3AF-0D91-262A-CDCF379EA188}"/>
                </a:ext>
              </a:extLst>
            </p:cNvPr>
            <p:cNvSpPr/>
            <p:nvPr/>
          </p:nvSpPr>
          <p:spPr>
            <a:xfrm>
              <a:off x="6805802" y="3102292"/>
              <a:ext cx="394620" cy="487679"/>
            </a:xfrm>
            <a:custGeom>
              <a:avLst/>
              <a:gdLst>
                <a:gd name="connsiteX0" fmla="*/ 152305 w 394620"/>
                <a:gd name="connsiteY0" fmla="*/ 24289 h 487679"/>
                <a:gd name="connsiteX1" fmla="*/ 169640 w 394620"/>
                <a:gd name="connsiteY1" fmla="*/ 0 h 487679"/>
                <a:gd name="connsiteX2" fmla="*/ 169640 w 394620"/>
                <a:gd name="connsiteY2" fmla="*/ 0 h 487679"/>
                <a:gd name="connsiteX3" fmla="*/ 194596 w 394620"/>
                <a:gd name="connsiteY3" fmla="*/ 41910 h 487679"/>
                <a:gd name="connsiteX4" fmla="*/ 226028 w 394620"/>
                <a:gd name="connsiteY4" fmla="*/ 69533 h 487679"/>
                <a:gd name="connsiteX5" fmla="*/ 307658 w 394620"/>
                <a:gd name="connsiteY5" fmla="*/ 100965 h 487679"/>
                <a:gd name="connsiteX6" fmla="*/ 360331 w 394620"/>
                <a:gd name="connsiteY6" fmla="*/ 103632 h 487679"/>
                <a:gd name="connsiteX7" fmla="*/ 376047 w 394620"/>
                <a:gd name="connsiteY7" fmla="*/ 124111 h 487679"/>
                <a:gd name="connsiteX8" fmla="*/ 365188 w 394620"/>
                <a:gd name="connsiteY8" fmla="*/ 149352 h 487679"/>
                <a:gd name="connsiteX9" fmla="*/ 368999 w 394620"/>
                <a:gd name="connsiteY9" fmla="*/ 187547 h 487679"/>
                <a:gd name="connsiteX10" fmla="*/ 386144 w 394620"/>
                <a:gd name="connsiteY10" fmla="*/ 193738 h 487679"/>
                <a:gd name="connsiteX11" fmla="*/ 373285 w 394620"/>
                <a:gd name="connsiteY11" fmla="*/ 201454 h 487679"/>
                <a:gd name="connsiteX12" fmla="*/ 373666 w 394620"/>
                <a:gd name="connsiteY12" fmla="*/ 216599 h 487679"/>
                <a:gd name="connsiteX13" fmla="*/ 394621 w 394620"/>
                <a:gd name="connsiteY13" fmla="*/ 248031 h 487679"/>
                <a:gd name="connsiteX14" fmla="*/ 394621 w 394620"/>
                <a:gd name="connsiteY14" fmla="*/ 248031 h 487679"/>
                <a:gd name="connsiteX15" fmla="*/ 345758 w 394620"/>
                <a:gd name="connsiteY15" fmla="*/ 264890 h 487679"/>
                <a:gd name="connsiteX16" fmla="*/ 327946 w 394620"/>
                <a:gd name="connsiteY16" fmla="*/ 302228 h 487679"/>
                <a:gd name="connsiteX17" fmla="*/ 352996 w 394620"/>
                <a:gd name="connsiteY17" fmla="*/ 443579 h 487679"/>
                <a:gd name="connsiteX18" fmla="*/ 352996 w 394620"/>
                <a:gd name="connsiteY18" fmla="*/ 443579 h 487679"/>
                <a:gd name="connsiteX19" fmla="*/ 306515 w 394620"/>
                <a:gd name="connsiteY19" fmla="*/ 454533 h 487679"/>
                <a:gd name="connsiteX20" fmla="*/ 301085 w 394620"/>
                <a:gd name="connsiteY20" fmla="*/ 487680 h 487679"/>
                <a:gd name="connsiteX21" fmla="*/ 301085 w 394620"/>
                <a:gd name="connsiteY21" fmla="*/ 487680 h 487679"/>
                <a:gd name="connsiteX22" fmla="*/ 222409 w 394620"/>
                <a:gd name="connsiteY22" fmla="*/ 428149 h 487679"/>
                <a:gd name="connsiteX23" fmla="*/ 225457 w 394620"/>
                <a:gd name="connsiteY23" fmla="*/ 408337 h 487679"/>
                <a:gd name="connsiteX24" fmla="*/ 248317 w 394620"/>
                <a:gd name="connsiteY24" fmla="*/ 397669 h 487679"/>
                <a:gd name="connsiteX25" fmla="*/ 254413 w 394620"/>
                <a:gd name="connsiteY25" fmla="*/ 367189 h 487679"/>
                <a:gd name="connsiteX26" fmla="*/ 249841 w 394620"/>
                <a:gd name="connsiteY26" fmla="*/ 330613 h 487679"/>
                <a:gd name="connsiteX27" fmla="*/ 220885 w 394620"/>
                <a:gd name="connsiteY27" fmla="*/ 286417 h 487679"/>
                <a:gd name="connsiteX28" fmla="*/ 191929 w 394620"/>
                <a:gd name="connsiteY28" fmla="*/ 280321 h 487679"/>
                <a:gd name="connsiteX29" fmla="*/ 103537 w 394620"/>
                <a:gd name="connsiteY29" fmla="*/ 312325 h 487679"/>
                <a:gd name="connsiteX30" fmla="*/ 85249 w 394620"/>
                <a:gd name="connsiteY30" fmla="*/ 257461 h 487679"/>
                <a:gd name="connsiteX31" fmla="*/ 32004 w 394620"/>
                <a:gd name="connsiteY31" fmla="*/ 242221 h 487679"/>
                <a:gd name="connsiteX32" fmla="*/ 18288 w 394620"/>
                <a:gd name="connsiteY32" fmla="*/ 188881 h 487679"/>
                <a:gd name="connsiteX33" fmla="*/ 0 w 394620"/>
                <a:gd name="connsiteY33" fmla="*/ 156877 h 487679"/>
                <a:gd name="connsiteX34" fmla="*/ 15240 w 394620"/>
                <a:gd name="connsiteY34" fmla="*/ 132493 h 487679"/>
                <a:gd name="connsiteX35" fmla="*/ 54769 w 394620"/>
                <a:gd name="connsiteY35" fmla="*/ 112681 h 487679"/>
                <a:gd name="connsiteX36" fmla="*/ 91345 w 394620"/>
                <a:gd name="connsiteY36" fmla="*/ 126397 h 487679"/>
                <a:gd name="connsiteX37" fmla="*/ 109633 w 394620"/>
                <a:gd name="connsiteY37" fmla="*/ 123349 h 487679"/>
                <a:gd name="connsiteX38" fmla="*/ 117253 w 394620"/>
                <a:gd name="connsiteY38" fmla="*/ 102013 h 487679"/>
                <a:gd name="connsiteX39" fmla="*/ 159925 w 394620"/>
                <a:gd name="connsiteY39" fmla="*/ 97441 h 487679"/>
                <a:gd name="connsiteX40" fmla="*/ 162973 w 394620"/>
                <a:gd name="connsiteY40" fmla="*/ 77629 h 487679"/>
                <a:gd name="connsiteX41" fmla="*/ 132493 w 394620"/>
                <a:gd name="connsiteY41" fmla="*/ 60865 h 487679"/>
                <a:gd name="connsiteX42" fmla="*/ 132493 w 394620"/>
                <a:gd name="connsiteY42" fmla="*/ 48673 h 487679"/>
                <a:gd name="connsiteX43" fmla="*/ 146209 w 394620"/>
                <a:gd name="connsiteY43" fmla="*/ 42577 h 48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94620" h="487679">
                  <a:moveTo>
                    <a:pt x="152305" y="24289"/>
                  </a:moveTo>
                  <a:lnTo>
                    <a:pt x="169640" y="0"/>
                  </a:lnTo>
                  <a:lnTo>
                    <a:pt x="169640" y="0"/>
                  </a:lnTo>
                  <a:lnTo>
                    <a:pt x="194596" y="41910"/>
                  </a:lnTo>
                  <a:lnTo>
                    <a:pt x="226028" y="69533"/>
                  </a:lnTo>
                  <a:lnTo>
                    <a:pt x="307658" y="100965"/>
                  </a:lnTo>
                  <a:lnTo>
                    <a:pt x="360331" y="103632"/>
                  </a:lnTo>
                  <a:lnTo>
                    <a:pt x="376047" y="124111"/>
                  </a:lnTo>
                  <a:lnTo>
                    <a:pt x="365188" y="149352"/>
                  </a:lnTo>
                  <a:lnTo>
                    <a:pt x="368999" y="187547"/>
                  </a:lnTo>
                  <a:lnTo>
                    <a:pt x="386144" y="193738"/>
                  </a:lnTo>
                  <a:lnTo>
                    <a:pt x="373285" y="201454"/>
                  </a:lnTo>
                  <a:lnTo>
                    <a:pt x="373666" y="216599"/>
                  </a:lnTo>
                  <a:lnTo>
                    <a:pt x="394621" y="248031"/>
                  </a:lnTo>
                  <a:lnTo>
                    <a:pt x="394621" y="248031"/>
                  </a:lnTo>
                  <a:lnTo>
                    <a:pt x="345758" y="264890"/>
                  </a:lnTo>
                  <a:lnTo>
                    <a:pt x="327946" y="302228"/>
                  </a:lnTo>
                  <a:lnTo>
                    <a:pt x="352996" y="443579"/>
                  </a:lnTo>
                  <a:lnTo>
                    <a:pt x="352996" y="443579"/>
                  </a:lnTo>
                  <a:lnTo>
                    <a:pt x="306515" y="454533"/>
                  </a:lnTo>
                  <a:lnTo>
                    <a:pt x="301085" y="487680"/>
                  </a:lnTo>
                  <a:lnTo>
                    <a:pt x="301085" y="487680"/>
                  </a:lnTo>
                  <a:lnTo>
                    <a:pt x="222409" y="428149"/>
                  </a:lnTo>
                  <a:lnTo>
                    <a:pt x="225457" y="408337"/>
                  </a:lnTo>
                  <a:lnTo>
                    <a:pt x="248317" y="397669"/>
                  </a:lnTo>
                  <a:lnTo>
                    <a:pt x="254413" y="367189"/>
                  </a:lnTo>
                  <a:lnTo>
                    <a:pt x="249841" y="330613"/>
                  </a:lnTo>
                  <a:lnTo>
                    <a:pt x="220885" y="286417"/>
                  </a:lnTo>
                  <a:lnTo>
                    <a:pt x="191929" y="280321"/>
                  </a:lnTo>
                  <a:lnTo>
                    <a:pt x="103537" y="312325"/>
                  </a:lnTo>
                  <a:lnTo>
                    <a:pt x="85249" y="257461"/>
                  </a:lnTo>
                  <a:lnTo>
                    <a:pt x="32004" y="242221"/>
                  </a:lnTo>
                  <a:lnTo>
                    <a:pt x="18288" y="188881"/>
                  </a:lnTo>
                  <a:lnTo>
                    <a:pt x="0" y="156877"/>
                  </a:lnTo>
                  <a:lnTo>
                    <a:pt x="15240" y="132493"/>
                  </a:lnTo>
                  <a:lnTo>
                    <a:pt x="54769" y="112681"/>
                  </a:lnTo>
                  <a:lnTo>
                    <a:pt x="91345" y="126397"/>
                  </a:lnTo>
                  <a:lnTo>
                    <a:pt x="109633" y="123349"/>
                  </a:lnTo>
                  <a:lnTo>
                    <a:pt x="117253" y="102013"/>
                  </a:lnTo>
                  <a:lnTo>
                    <a:pt x="159925" y="97441"/>
                  </a:lnTo>
                  <a:lnTo>
                    <a:pt x="162973" y="77629"/>
                  </a:lnTo>
                  <a:lnTo>
                    <a:pt x="132493" y="60865"/>
                  </a:lnTo>
                  <a:lnTo>
                    <a:pt x="132493" y="48673"/>
                  </a:lnTo>
                  <a:lnTo>
                    <a:pt x="146209" y="4257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C864703-9BC9-830F-8F03-FE813C4CBA0D}"/>
                </a:ext>
              </a:extLst>
            </p:cNvPr>
            <p:cNvSpPr/>
            <p:nvPr/>
          </p:nvSpPr>
          <p:spPr>
            <a:xfrm>
              <a:off x="10606087" y="1330832"/>
              <a:ext cx="681228" cy="642651"/>
            </a:xfrm>
            <a:custGeom>
              <a:avLst/>
              <a:gdLst>
                <a:gd name="connsiteX0" fmla="*/ 346424 w 681228"/>
                <a:gd name="connsiteY0" fmla="*/ 47149 h 642651"/>
                <a:gd name="connsiteX1" fmla="*/ 403098 w 681228"/>
                <a:gd name="connsiteY1" fmla="*/ 33909 h 642651"/>
                <a:gd name="connsiteX2" fmla="*/ 405193 w 681228"/>
                <a:gd name="connsiteY2" fmla="*/ 52578 h 642651"/>
                <a:gd name="connsiteX3" fmla="*/ 391096 w 681228"/>
                <a:gd name="connsiteY3" fmla="*/ 68294 h 642651"/>
                <a:gd name="connsiteX4" fmla="*/ 404717 w 681228"/>
                <a:gd name="connsiteY4" fmla="*/ 77343 h 642651"/>
                <a:gd name="connsiteX5" fmla="*/ 416243 w 681228"/>
                <a:gd name="connsiteY5" fmla="*/ 66485 h 642651"/>
                <a:gd name="connsiteX6" fmla="*/ 454723 w 681228"/>
                <a:gd name="connsiteY6" fmla="*/ 58960 h 642651"/>
                <a:gd name="connsiteX7" fmla="*/ 465677 w 681228"/>
                <a:gd name="connsiteY7" fmla="*/ 91535 h 642651"/>
                <a:gd name="connsiteX8" fmla="*/ 498539 w 681228"/>
                <a:gd name="connsiteY8" fmla="*/ 58007 h 642651"/>
                <a:gd name="connsiteX9" fmla="*/ 523018 w 681228"/>
                <a:gd name="connsiteY9" fmla="*/ 103251 h 642651"/>
                <a:gd name="connsiteX10" fmla="*/ 507016 w 681228"/>
                <a:gd name="connsiteY10" fmla="*/ 146685 h 642651"/>
                <a:gd name="connsiteX11" fmla="*/ 579311 w 681228"/>
                <a:gd name="connsiteY11" fmla="*/ 179546 h 642651"/>
                <a:gd name="connsiteX12" fmla="*/ 609695 w 681228"/>
                <a:gd name="connsiteY12" fmla="*/ 232219 h 642651"/>
                <a:gd name="connsiteX13" fmla="*/ 629412 w 681228"/>
                <a:gd name="connsiteY13" fmla="*/ 243935 h 642651"/>
                <a:gd name="connsiteX14" fmla="*/ 659606 w 681228"/>
                <a:gd name="connsiteY14" fmla="*/ 242507 h 642651"/>
                <a:gd name="connsiteX15" fmla="*/ 662940 w 681228"/>
                <a:gd name="connsiteY15" fmla="*/ 264700 h 642651"/>
                <a:gd name="connsiteX16" fmla="*/ 681228 w 681228"/>
                <a:gd name="connsiteY16" fmla="*/ 267843 h 642651"/>
                <a:gd name="connsiteX17" fmla="*/ 681228 w 681228"/>
                <a:gd name="connsiteY17" fmla="*/ 267843 h 642651"/>
                <a:gd name="connsiteX18" fmla="*/ 680180 w 681228"/>
                <a:gd name="connsiteY18" fmla="*/ 338995 h 642651"/>
                <a:gd name="connsiteX19" fmla="*/ 650462 w 681228"/>
                <a:gd name="connsiteY19" fmla="*/ 362426 h 642651"/>
                <a:gd name="connsiteX20" fmla="*/ 652177 w 681228"/>
                <a:gd name="connsiteY20" fmla="*/ 394907 h 642651"/>
                <a:gd name="connsiteX21" fmla="*/ 638461 w 681228"/>
                <a:gd name="connsiteY21" fmla="*/ 425196 h 642651"/>
                <a:gd name="connsiteX22" fmla="*/ 609886 w 681228"/>
                <a:gd name="connsiteY22" fmla="*/ 433769 h 642651"/>
                <a:gd name="connsiteX23" fmla="*/ 577310 w 681228"/>
                <a:gd name="connsiteY23" fmla="*/ 428625 h 642651"/>
                <a:gd name="connsiteX24" fmla="*/ 544735 w 681228"/>
                <a:gd name="connsiteY24" fmla="*/ 394907 h 642651"/>
                <a:gd name="connsiteX25" fmla="*/ 480726 w 681228"/>
                <a:gd name="connsiteY25" fmla="*/ 352044 h 642651"/>
                <a:gd name="connsiteX26" fmla="*/ 457295 w 681228"/>
                <a:gd name="connsiteY26" fmla="*/ 364617 h 642651"/>
                <a:gd name="connsiteX27" fmla="*/ 415290 w 681228"/>
                <a:gd name="connsiteY27" fmla="*/ 359569 h 642651"/>
                <a:gd name="connsiteX28" fmla="*/ 405575 w 681228"/>
                <a:gd name="connsiteY28" fmla="*/ 386905 h 642651"/>
                <a:gd name="connsiteX29" fmla="*/ 378428 w 681228"/>
                <a:gd name="connsiteY29" fmla="*/ 406336 h 642651"/>
                <a:gd name="connsiteX30" fmla="*/ 364807 w 681228"/>
                <a:gd name="connsiteY30" fmla="*/ 402336 h 642651"/>
                <a:gd name="connsiteX31" fmla="*/ 358997 w 681228"/>
                <a:gd name="connsiteY31" fmla="*/ 388049 h 642651"/>
                <a:gd name="connsiteX32" fmla="*/ 344805 w 681228"/>
                <a:gd name="connsiteY32" fmla="*/ 387477 h 642651"/>
                <a:gd name="connsiteX33" fmla="*/ 332041 w 681228"/>
                <a:gd name="connsiteY33" fmla="*/ 434054 h 642651"/>
                <a:gd name="connsiteX34" fmla="*/ 397764 w 681228"/>
                <a:gd name="connsiteY34" fmla="*/ 516922 h 642651"/>
                <a:gd name="connsiteX35" fmla="*/ 415861 w 681228"/>
                <a:gd name="connsiteY35" fmla="*/ 534067 h 642651"/>
                <a:gd name="connsiteX36" fmla="*/ 444627 w 681228"/>
                <a:gd name="connsiteY36" fmla="*/ 534734 h 642651"/>
                <a:gd name="connsiteX37" fmla="*/ 454914 w 681228"/>
                <a:gd name="connsiteY37" fmla="*/ 555022 h 642651"/>
                <a:gd name="connsiteX38" fmla="*/ 444532 w 681228"/>
                <a:gd name="connsiteY38" fmla="*/ 604361 h 642651"/>
                <a:gd name="connsiteX39" fmla="*/ 421577 w 681228"/>
                <a:gd name="connsiteY39" fmla="*/ 622649 h 642651"/>
                <a:gd name="connsiteX40" fmla="*/ 418719 w 681228"/>
                <a:gd name="connsiteY40" fmla="*/ 640747 h 642651"/>
                <a:gd name="connsiteX41" fmla="*/ 418719 w 681228"/>
                <a:gd name="connsiteY41" fmla="*/ 640747 h 642651"/>
                <a:gd name="connsiteX42" fmla="*/ 384429 w 681228"/>
                <a:gd name="connsiteY42" fmla="*/ 628364 h 642651"/>
                <a:gd name="connsiteX43" fmla="*/ 341566 w 681228"/>
                <a:gd name="connsiteY43" fmla="*/ 642652 h 642651"/>
                <a:gd name="connsiteX44" fmla="*/ 328232 w 681228"/>
                <a:gd name="connsiteY44" fmla="*/ 630269 h 642651"/>
                <a:gd name="connsiteX45" fmla="*/ 328232 w 681228"/>
                <a:gd name="connsiteY45" fmla="*/ 630269 h 642651"/>
                <a:gd name="connsiteX46" fmla="*/ 310134 w 681228"/>
                <a:gd name="connsiteY46" fmla="*/ 630269 h 642651"/>
                <a:gd name="connsiteX47" fmla="*/ 310134 w 681228"/>
                <a:gd name="connsiteY47" fmla="*/ 630269 h 642651"/>
                <a:gd name="connsiteX48" fmla="*/ 310896 w 681228"/>
                <a:gd name="connsiteY48" fmla="*/ 539782 h 642651"/>
                <a:gd name="connsiteX49" fmla="*/ 295656 w 681228"/>
                <a:gd name="connsiteY49" fmla="*/ 541306 h 642651"/>
                <a:gd name="connsiteX50" fmla="*/ 287274 w 681228"/>
                <a:gd name="connsiteY50" fmla="*/ 564166 h 642651"/>
                <a:gd name="connsiteX51" fmla="*/ 264414 w 681228"/>
                <a:gd name="connsiteY51" fmla="*/ 562642 h 642651"/>
                <a:gd name="connsiteX52" fmla="*/ 256794 w 681228"/>
                <a:gd name="connsiteY52" fmla="*/ 545878 h 642651"/>
                <a:gd name="connsiteX53" fmla="*/ 268986 w 681228"/>
                <a:gd name="connsiteY53" fmla="*/ 528352 h 642651"/>
                <a:gd name="connsiteX54" fmla="*/ 262890 w 681228"/>
                <a:gd name="connsiteY54" fmla="*/ 506254 h 642651"/>
                <a:gd name="connsiteX55" fmla="*/ 199644 w 681228"/>
                <a:gd name="connsiteY55" fmla="*/ 369094 h 642651"/>
                <a:gd name="connsiteX56" fmla="*/ 167640 w 681228"/>
                <a:gd name="connsiteY56" fmla="*/ 361474 h 642651"/>
                <a:gd name="connsiteX57" fmla="*/ 156972 w 681228"/>
                <a:gd name="connsiteY57" fmla="*/ 334042 h 642651"/>
                <a:gd name="connsiteX58" fmla="*/ 90678 w 681228"/>
                <a:gd name="connsiteY58" fmla="*/ 274606 h 642651"/>
                <a:gd name="connsiteX59" fmla="*/ 72390 w 681228"/>
                <a:gd name="connsiteY59" fmla="*/ 274606 h 642651"/>
                <a:gd name="connsiteX60" fmla="*/ 54864 w 681228"/>
                <a:gd name="connsiteY60" fmla="*/ 260890 h 642651"/>
                <a:gd name="connsiteX61" fmla="*/ 41910 w 681228"/>
                <a:gd name="connsiteY61" fmla="*/ 296704 h 642651"/>
                <a:gd name="connsiteX62" fmla="*/ 0 w 681228"/>
                <a:gd name="connsiteY62" fmla="*/ 189929 h 642651"/>
                <a:gd name="connsiteX63" fmla="*/ 19812 w 681228"/>
                <a:gd name="connsiteY63" fmla="*/ 120587 h 642651"/>
                <a:gd name="connsiteX64" fmla="*/ 93726 w 681228"/>
                <a:gd name="connsiteY64" fmla="*/ 8573 h 642651"/>
                <a:gd name="connsiteX65" fmla="*/ 111252 w 681228"/>
                <a:gd name="connsiteY65" fmla="*/ 11621 h 642651"/>
                <a:gd name="connsiteX66" fmla="*/ 130302 w 681228"/>
                <a:gd name="connsiteY66" fmla="*/ 97727 h 642651"/>
                <a:gd name="connsiteX67" fmla="*/ 147828 w 681228"/>
                <a:gd name="connsiteY67" fmla="*/ 106870 h 642651"/>
                <a:gd name="connsiteX68" fmla="*/ 169164 w 681228"/>
                <a:gd name="connsiteY68" fmla="*/ 79439 h 642651"/>
                <a:gd name="connsiteX69" fmla="*/ 188976 w 681228"/>
                <a:gd name="connsiteY69" fmla="*/ 78677 h 642651"/>
                <a:gd name="connsiteX70" fmla="*/ 208026 w 681228"/>
                <a:gd name="connsiteY70" fmla="*/ 94679 h 642651"/>
                <a:gd name="connsiteX71" fmla="*/ 232410 w 681228"/>
                <a:gd name="connsiteY71" fmla="*/ 99251 h 642651"/>
                <a:gd name="connsiteX72" fmla="*/ 245364 w 681228"/>
                <a:gd name="connsiteY72" fmla="*/ 86296 h 642651"/>
                <a:gd name="connsiteX73" fmla="*/ 235458 w 681228"/>
                <a:gd name="connsiteY73" fmla="*/ 61151 h 642651"/>
                <a:gd name="connsiteX74" fmla="*/ 245364 w 681228"/>
                <a:gd name="connsiteY74" fmla="*/ 24575 h 642651"/>
                <a:gd name="connsiteX75" fmla="*/ 288798 w 681228"/>
                <a:gd name="connsiteY75" fmla="*/ 0 h 642651"/>
                <a:gd name="connsiteX76" fmla="*/ 288798 w 681228"/>
                <a:gd name="connsiteY76" fmla="*/ 0 h 642651"/>
                <a:gd name="connsiteX77" fmla="*/ 321755 w 681228"/>
                <a:gd name="connsiteY77" fmla="*/ 18193 h 64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681228" h="642651">
                  <a:moveTo>
                    <a:pt x="346424" y="47149"/>
                  </a:moveTo>
                  <a:lnTo>
                    <a:pt x="403098" y="33909"/>
                  </a:lnTo>
                  <a:lnTo>
                    <a:pt x="405193" y="52578"/>
                  </a:lnTo>
                  <a:lnTo>
                    <a:pt x="391096" y="68294"/>
                  </a:lnTo>
                  <a:lnTo>
                    <a:pt x="404717" y="77343"/>
                  </a:lnTo>
                  <a:lnTo>
                    <a:pt x="416243" y="66485"/>
                  </a:lnTo>
                  <a:lnTo>
                    <a:pt x="454723" y="58960"/>
                  </a:lnTo>
                  <a:lnTo>
                    <a:pt x="465677" y="91535"/>
                  </a:lnTo>
                  <a:lnTo>
                    <a:pt x="498539" y="58007"/>
                  </a:lnTo>
                  <a:lnTo>
                    <a:pt x="523018" y="103251"/>
                  </a:lnTo>
                  <a:lnTo>
                    <a:pt x="507016" y="146685"/>
                  </a:lnTo>
                  <a:lnTo>
                    <a:pt x="579311" y="179546"/>
                  </a:lnTo>
                  <a:lnTo>
                    <a:pt x="609695" y="232219"/>
                  </a:lnTo>
                  <a:lnTo>
                    <a:pt x="629412" y="243935"/>
                  </a:lnTo>
                  <a:lnTo>
                    <a:pt x="659606" y="242507"/>
                  </a:lnTo>
                  <a:lnTo>
                    <a:pt x="662940" y="264700"/>
                  </a:lnTo>
                  <a:lnTo>
                    <a:pt x="681228" y="267843"/>
                  </a:lnTo>
                  <a:lnTo>
                    <a:pt x="681228" y="267843"/>
                  </a:lnTo>
                  <a:lnTo>
                    <a:pt x="680180" y="338995"/>
                  </a:lnTo>
                  <a:lnTo>
                    <a:pt x="650462" y="362426"/>
                  </a:lnTo>
                  <a:lnTo>
                    <a:pt x="652177" y="394907"/>
                  </a:lnTo>
                  <a:lnTo>
                    <a:pt x="638461" y="425196"/>
                  </a:lnTo>
                  <a:lnTo>
                    <a:pt x="609886" y="433769"/>
                  </a:lnTo>
                  <a:lnTo>
                    <a:pt x="577310" y="428625"/>
                  </a:lnTo>
                  <a:lnTo>
                    <a:pt x="544735" y="394907"/>
                  </a:lnTo>
                  <a:lnTo>
                    <a:pt x="480726" y="352044"/>
                  </a:lnTo>
                  <a:lnTo>
                    <a:pt x="457295" y="364617"/>
                  </a:lnTo>
                  <a:lnTo>
                    <a:pt x="415290" y="359569"/>
                  </a:lnTo>
                  <a:lnTo>
                    <a:pt x="405575" y="386905"/>
                  </a:lnTo>
                  <a:lnTo>
                    <a:pt x="378428" y="406336"/>
                  </a:lnTo>
                  <a:lnTo>
                    <a:pt x="364807" y="402336"/>
                  </a:lnTo>
                  <a:lnTo>
                    <a:pt x="358997" y="388049"/>
                  </a:lnTo>
                  <a:lnTo>
                    <a:pt x="344805" y="387477"/>
                  </a:lnTo>
                  <a:lnTo>
                    <a:pt x="332041" y="434054"/>
                  </a:lnTo>
                  <a:lnTo>
                    <a:pt x="397764" y="516922"/>
                  </a:lnTo>
                  <a:lnTo>
                    <a:pt x="415861" y="534067"/>
                  </a:lnTo>
                  <a:lnTo>
                    <a:pt x="444627" y="534734"/>
                  </a:lnTo>
                  <a:lnTo>
                    <a:pt x="454914" y="555022"/>
                  </a:lnTo>
                  <a:lnTo>
                    <a:pt x="444532" y="604361"/>
                  </a:lnTo>
                  <a:lnTo>
                    <a:pt x="421577" y="622649"/>
                  </a:lnTo>
                  <a:lnTo>
                    <a:pt x="418719" y="640747"/>
                  </a:lnTo>
                  <a:lnTo>
                    <a:pt x="418719" y="640747"/>
                  </a:lnTo>
                  <a:lnTo>
                    <a:pt x="384429" y="628364"/>
                  </a:lnTo>
                  <a:lnTo>
                    <a:pt x="341566" y="642652"/>
                  </a:lnTo>
                  <a:lnTo>
                    <a:pt x="328232" y="630269"/>
                  </a:lnTo>
                  <a:lnTo>
                    <a:pt x="328232" y="630269"/>
                  </a:lnTo>
                  <a:lnTo>
                    <a:pt x="310134" y="630269"/>
                  </a:lnTo>
                  <a:lnTo>
                    <a:pt x="310134" y="630269"/>
                  </a:lnTo>
                  <a:lnTo>
                    <a:pt x="310896" y="539782"/>
                  </a:lnTo>
                  <a:lnTo>
                    <a:pt x="295656" y="541306"/>
                  </a:lnTo>
                  <a:lnTo>
                    <a:pt x="287274" y="564166"/>
                  </a:lnTo>
                  <a:lnTo>
                    <a:pt x="264414" y="562642"/>
                  </a:lnTo>
                  <a:lnTo>
                    <a:pt x="256794" y="545878"/>
                  </a:lnTo>
                  <a:lnTo>
                    <a:pt x="268986" y="528352"/>
                  </a:lnTo>
                  <a:lnTo>
                    <a:pt x="262890" y="506254"/>
                  </a:lnTo>
                  <a:lnTo>
                    <a:pt x="199644" y="369094"/>
                  </a:lnTo>
                  <a:lnTo>
                    <a:pt x="167640" y="361474"/>
                  </a:lnTo>
                  <a:lnTo>
                    <a:pt x="156972" y="334042"/>
                  </a:lnTo>
                  <a:lnTo>
                    <a:pt x="90678" y="274606"/>
                  </a:lnTo>
                  <a:lnTo>
                    <a:pt x="72390" y="274606"/>
                  </a:lnTo>
                  <a:lnTo>
                    <a:pt x="54864" y="260890"/>
                  </a:lnTo>
                  <a:lnTo>
                    <a:pt x="41910" y="296704"/>
                  </a:lnTo>
                  <a:lnTo>
                    <a:pt x="0" y="189929"/>
                  </a:lnTo>
                  <a:lnTo>
                    <a:pt x="19812" y="120587"/>
                  </a:lnTo>
                  <a:lnTo>
                    <a:pt x="93726" y="8573"/>
                  </a:lnTo>
                  <a:lnTo>
                    <a:pt x="111252" y="11621"/>
                  </a:lnTo>
                  <a:lnTo>
                    <a:pt x="130302" y="97727"/>
                  </a:lnTo>
                  <a:lnTo>
                    <a:pt x="147828" y="106870"/>
                  </a:lnTo>
                  <a:lnTo>
                    <a:pt x="169164" y="79439"/>
                  </a:lnTo>
                  <a:lnTo>
                    <a:pt x="188976" y="78677"/>
                  </a:lnTo>
                  <a:lnTo>
                    <a:pt x="208026" y="94679"/>
                  </a:lnTo>
                  <a:lnTo>
                    <a:pt x="232410" y="99251"/>
                  </a:lnTo>
                  <a:lnTo>
                    <a:pt x="245364" y="86296"/>
                  </a:lnTo>
                  <a:lnTo>
                    <a:pt x="235458" y="61151"/>
                  </a:lnTo>
                  <a:lnTo>
                    <a:pt x="245364" y="24575"/>
                  </a:lnTo>
                  <a:lnTo>
                    <a:pt x="288798" y="0"/>
                  </a:lnTo>
                  <a:lnTo>
                    <a:pt x="288798" y="0"/>
                  </a:lnTo>
                  <a:lnTo>
                    <a:pt x="321755" y="1819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449D7628-7FB8-2D69-B40C-BA7186B4ADD9}"/>
                </a:ext>
              </a:extLst>
            </p:cNvPr>
            <p:cNvSpPr/>
            <p:nvPr/>
          </p:nvSpPr>
          <p:spPr>
            <a:xfrm>
              <a:off x="9996678" y="5723477"/>
              <a:ext cx="852106" cy="1050607"/>
            </a:xfrm>
            <a:custGeom>
              <a:avLst/>
              <a:gdLst>
                <a:gd name="connsiteX0" fmla="*/ 659606 w 852106"/>
                <a:gd name="connsiteY0" fmla="*/ 284893 h 1050607"/>
                <a:gd name="connsiteX1" fmla="*/ 673417 w 852106"/>
                <a:gd name="connsiteY1" fmla="*/ 340709 h 1050607"/>
                <a:gd name="connsiteX2" fmla="*/ 657892 w 852106"/>
                <a:gd name="connsiteY2" fmla="*/ 375380 h 1050607"/>
                <a:gd name="connsiteX3" fmla="*/ 655796 w 852106"/>
                <a:gd name="connsiteY3" fmla="*/ 414909 h 1050607"/>
                <a:gd name="connsiteX4" fmla="*/ 668655 w 852106"/>
                <a:gd name="connsiteY4" fmla="*/ 481298 h 1050607"/>
                <a:gd name="connsiteX5" fmla="*/ 654653 w 852106"/>
                <a:gd name="connsiteY5" fmla="*/ 487109 h 1050607"/>
                <a:gd name="connsiteX6" fmla="*/ 647414 w 852106"/>
                <a:gd name="connsiteY6" fmla="*/ 509588 h 1050607"/>
                <a:gd name="connsiteX7" fmla="*/ 655320 w 852106"/>
                <a:gd name="connsiteY7" fmla="*/ 519969 h 1050607"/>
                <a:gd name="connsiteX8" fmla="*/ 677894 w 852106"/>
                <a:gd name="connsiteY8" fmla="*/ 521970 h 1050607"/>
                <a:gd name="connsiteX9" fmla="*/ 703230 w 852106"/>
                <a:gd name="connsiteY9" fmla="*/ 510444 h 1050607"/>
                <a:gd name="connsiteX10" fmla="*/ 724090 w 852106"/>
                <a:gd name="connsiteY10" fmla="*/ 514826 h 1050607"/>
                <a:gd name="connsiteX11" fmla="*/ 745236 w 852106"/>
                <a:gd name="connsiteY11" fmla="*/ 509301 h 1050607"/>
                <a:gd name="connsiteX12" fmla="*/ 751618 w 852106"/>
                <a:gd name="connsiteY12" fmla="*/ 492823 h 1050607"/>
                <a:gd name="connsiteX13" fmla="*/ 773430 w 852106"/>
                <a:gd name="connsiteY13" fmla="*/ 507587 h 1050607"/>
                <a:gd name="connsiteX14" fmla="*/ 776668 w 852106"/>
                <a:gd name="connsiteY14" fmla="*/ 531209 h 1050607"/>
                <a:gd name="connsiteX15" fmla="*/ 774668 w 852106"/>
                <a:gd name="connsiteY15" fmla="*/ 541877 h 1050607"/>
                <a:gd name="connsiteX16" fmla="*/ 693420 w 852106"/>
                <a:gd name="connsiteY16" fmla="*/ 563213 h 1050607"/>
                <a:gd name="connsiteX17" fmla="*/ 668274 w 852106"/>
                <a:gd name="connsiteY17" fmla="*/ 629507 h 1050607"/>
                <a:gd name="connsiteX18" fmla="*/ 717137 w 852106"/>
                <a:gd name="connsiteY18" fmla="*/ 652558 h 1050607"/>
                <a:gd name="connsiteX19" fmla="*/ 717518 w 852106"/>
                <a:gd name="connsiteY19" fmla="*/ 678846 h 1050607"/>
                <a:gd name="connsiteX20" fmla="*/ 725519 w 852106"/>
                <a:gd name="connsiteY20" fmla="*/ 677989 h 1050607"/>
                <a:gd name="connsiteX21" fmla="*/ 751998 w 852106"/>
                <a:gd name="connsiteY21" fmla="*/ 718852 h 1050607"/>
                <a:gd name="connsiteX22" fmla="*/ 786765 w 852106"/>
                <a:gd name="connsiteY22" fmla="*/ 719709 h 1050607"/>
                <a:gd name="connsiteX23" fmla="*/ 804958 w 852106"/>
                <a:gd name="connsiteY23" fmla="*/ 766953 h 1050607"/>
                <a:gd name="connsiteX24" fmla="*/ 822198 w 852106"/>
                <a:gd name="connsiteY24" fmla="*/ 774096 h 1050607"/>
                <a:gd name="connsiteX25" fmla="*/ 822007 w 852106"/>
                <a:gd name="connsiteY25" fmla="*/ 808672 h 1050607"/>
                <a:gd name="connsiteX26" fmla="*/ 800385 w 852106"/>
                <a:gd name="connsiteY26" fmla="*/ 851249 h 1050607"/>
                <a:gd name="connsiteX27" fmla="*/ 818769 w 852106"/>
                <a:gd name="connsiteY27" fmla="*/ 935164 h 1050607"/>
                <a:gd name="connsiteX28" fmla="*/ 852106 w 852106"/>
                <a:gd name="connsiteY28" fmla="*/ 966216 h 1050607"/>
                <a:gd name="connsiteX29" fmla="*/ 842677 w 852106"/>
                <a:gd name="connsiteY29" fmla="*/ 999554 h 1050607"/>
                <a:gd name="connsiteX30" fmla="*/ 763619 w 852106"/>
                <a:gd name="connsiteY30" fmla="*/ 1002125 h 1050607"/>
                <a:gd name="connsiteX31" fmla="*/ 760286 w 852106"/>
                <a:gd name="connsiteY31" fmla="*/ 1024223 h 1050607"/>
                <a:gd name="connsiteX32" fmla="*/ 760286 w 852106"/>
                <a:gd name="connsiteY32" fmla="*/ 1024223 h 1050607"/>
                <a:gd name="connsiteX33" fmla="*/ 722471 w 852106"/>
                <a:gd name="connsiteY33" fmla="*/ 1024223 h 1050607"/>
                <a:gd name="connsiteX34" fmla="*/ 688657 w 852106"/>
                <a:gd name="connsiteY34" fmla="*/ 1050607 h 1050607"/>
                <a:gd name="connsiteX35" fmla="*/ 630936 w 852106"/>
                <a:gd name="connsiteY35" fmla="*/ 1010984 h 1050607"/>
                <a:gd name="connsiteX36" fmla="*/ 616362 w 852106"/>
                <a:gd name="connsiteY36" fmla="*/ 977074 h 1050607"/>
                <a:gd name="connsiteX37" fmla="*/ 593788 w 852106"/>
                <a:gd name="connsiteY37" fmla="*/ 963073 h 1050607"/>
                <a:gd name="connsiteX38" fmla="*/ 583502 w 852106"/>
                <a:gd name="connsiteY38" fmla="*/ 936879 h 1050607"/>
                <a:gd name="connsiteX39" fmla="*/ 555593 w 852106"/>
                <a:gd name="connsiteY39" fmla="*/ 914209 h 1050607"/>
                <a:gd name="connsiteX40" fmla="*/ 532543 w 852106"/>
                <a:gd name="connsiteY40" fmla="*/ 927354 h 1050607"/>
                <a:gd name="connsiteX41" fmla="*/ 502539 w 852106"/>
                <a:gd name="connsiteY41" fmla="*/ 963930 h 1050607"/>
                <a:gd name="connsiteX42" fmla="*/ 425767 w 852106"/>
                <a:gd name="connsiteY42" fmla="*/ 963930 h 1050607"/>
                <a:gd name="connsiteX43" fmla="*/ 381762 w 852106"/>
                <a:gd name="connsiteY43" fmla="*/ 935450 h 1050607"/>
                <a:gd name="connsiteX44" fmla="*/ 333851 w 852106"/>
                <a:gd name="connsiteY44" fmla="*/ 924782 h 1050607"/>
                <a:gd name="connsiteX45" fmla="*/ 324517 w 852106"/>
                <a:gd name="connsiteY45" fmla="*/ 900684 h 1050607"/>
                <a:gd name="connsiteX46" fmla="*/ 303657 w 852106"/>
                <a:gd name="connsiteY46" fmla="*/ 906399 h 1050607"/>
                <a:gd name="connsiteX47" fmla="*/ 293561 w 852106"/>
                <a:gd name="connsiteY47" fmla="*/ 859821 h 1050607"/>
                <a:gd name="connsiteX48" fmla="*/ 299371 w 852106"/>
                <a:gd name="connsiteY48" fmla="*/ 837152 h 1050607"/>
                <a:gd name="connsiteX49" fmla="*/ 281273 w 852106"/>
                <a:gd name="connsiteY49" fmla="*/ 812673 h 1050607"/>
                <a:gd name="connsiteX50" fmla="*/ 290036 w 852106"/>
                <a:gd name="connsiteY50" fmla="*/ 777526 h 1050607"/>
                <a:gd name="connsiteX51" fmla="*/ 272415 w 852106"/>
                <a:gd name="connsiteY51" fmla="*/ 764286 h 1050607"/>
                <a:gd name="connsiteX52" fmla="*/ 281559 w 852106"/>
                <a:gd name="connsiteY52" fmla="*/ 746760 h 1050607"/>
                <a:gd name="connsiteX53" fmla="*/ 272224 w 852106"/>
                <a:gd name="connsiteY53" fmla="*/ 740187 h 1050607"/>
                <a:gd name="connsiteX54" fmla="*/ 269843 w 852106"/>
                <a:gd name="connsiteY54" fmla="*/ 702754 h 1050607"/>
                <a:gd name="connsiteX55" fmla="*/ 250793 w 852106"/>
                <a:gd name="connsiteY55" fmla="*/ 697516 h 1050607"/>
                <a:gd name="connsiteX56" fmla="*/ 248412 w 852106"/>
                <a:gd name="connsiteY56" fmla="*/ 679990 h 1050607"/>
                <a:gd name="connsiteX57" fmla="*/ 234886 w 852106"/>
                <a:gd name="connsiteY57" fmla="*/ 684847 h 1050607"/>
                <a:gd name="connsiteX58" fmla="*/ 214693 w 852106"/>
                <a:gd name="connsiteY58" fmla="*/ 672179 h 1050607"/>
                <a:gd name="connsiteX59" fmla="*/ 203645 w 852106"/>
                <a:gd name="connsiteY59" fmla="*/ 627507 h 1050607"/>
                <a:gd name="connsiteX60" fmla="*/ 176117 w 852106"/>
                <a:gd name="connsiteY60" fmla="*/ 604171 h 1050607"/>
                <a:gd name="connsiteX61" fmla="*/ 167735 w 852106"/>
                <a:gd name="connsiteY61" fmla="*/ 583406 h 1050607"/>
                <a:gd name="connsiteX62" fmla="*/ 143256 w 852106"/>
                <a:gd name="connsiteY62" fmla="*/ 569880 h 1050607"/>
                <a:gd name="connsiteX63" fmla="*/ 129159 w 852106"/>
                <a:gd name="connsiteY63" fmla="*/ 524065 h 1050607"/>
                <a:gd name="connsiteX64" fmla="*/ 134778 w 852106"/>
                <a:gd name="connsiteY64" fmla="*/ 419576 h 1050607"/>
                <a:gd name="connsiteX65" fmla="*/ 110109 w 852106"/>
                <a:gd name="connsiteY65" fmla="*/ 401955 h 1050607"/>
                <a:gd name="connsiteX66" fmla="*/ 102679 w 852106"/>
                <a:gd name="connsiteY66" fmla="*/ 384620 h 1050607"/>
                <a:gd name="connsiteX67" fmla="*/ 90392 w 852106"/>
                <a:gd name="connsiteY67" fmla="*/ 386619 h 1050607"/>
                <a:gd name="connsiteX68" fmla="*/ 73819 w 852106"/>
                <a:gd name="connsiteY68" fmla="*/ 335185 h 1050607"/>
                <a:gd name="connsiteX69" fmla="*/ 39243 w 852106"/>
                <a:gd name="connsiteY69" fmla="*/ 277082 h 1050607"/>
                <a:gd name="connsiteX70" fmla="*/ 31718 w 852106"/>
                <a:gd name="connsiteY70" fmla="*/ 248793 h 1050607"/>
                <a:gd name="connsiteX71" fmla="*/ 51149 w 852106"/>
                <a:gd name="connsiteY71" fmla="*/ 199930 h 1050607"/>
                <a:gd name="connsiteX72" fmla="*/ 32671 w 852106"/>
                <a:gd name="connsiteY72" fmla="*/ 181356 h 1050607"/>
                <a:gd name="connsiteX73" fmla="*/ 5239 w 852106"/>
                <a:gd name="connsiteY73" fmla="*/ 180784 h 1050607"/>
                <a:gd name="connsiteX74" fmla="*/ 0 w 852106"/>
                <a:gd name="connsiteY74" fmla="*/ 172402 h 1050607"/>
                <a:gd name="connsiteX75" fmla="*/ 0 w 852106"/>
                <a:gd name="connsiteY75" fmla="*/ 172402 h 1050607"/>
                <a:gd name="connsiteX76" fmla="*/ 5619 w 852106"/>
                <a:gd name="connsiteY76" fmla="*/ 128492 h 1050607"/>
                <a:gd name="connsiteX77" fmla="*/ 17050 w 852106"/>
                <a:gd name="connsiteY77" fmla="*/ 106584 h 1050607"/>
                <a:gd name="connsiteX78" fmla="*/ 41814 w 852106"/>
                <a:gd name="connsiteY78" fmla="*/ 99917 h 1050607"/>
                <a:gd name="connsiteX79" fmla="*/ 50387 w 852106"/>
                <a:gd name="connsiteY79" fmla="*/ 58007 h 1050607"/>
                <a:gd name="connsiteX80" fmla="*/ 70389 w 852106"/>
                <a:gd name="connsiteY80" fmla="*/ 50387 h 1050607"/>
                <a:gd name="connsiteX81" fmla="*/ 72294 w 852106"/>
                <a:gd name="connsiteY81" fmla="*/ 31337 h 1050607"/>
                <a:gd name="connsiteX82" fmla="*/ 219932 w 852106"/>
                <a:gd name="connsiteY82" fmla="*/ 0 h 1050607"/>
                <a:gd name="connsiteX83" fmla="*/ 219932 w 852106"/>
                <a:gd name="connsiteY83" fmla="*/ 0 h 1050607"/>
                <a:gd name="connsiteX84" fmla="*/ 231934 w 852106"/>
                <a:gd name="connsiteY84" fmla="*/ 7239 h 1050607"/>
                <a:gd name="connsiteX85" fmla="*/ 233839 w 852106"/>
                <a:gd name="connsiteY85" fmla="*/ 29146 h 1050607"/>
                <a:gd name="connsiteX86" fmla="*/ 244316 w 852106"/>
                <a:gd name="connsiteY86" fmla="*/ 39624 h 1050607"/>
                <a:gd name="connsiteX87" fmla="*/ 244316 w 852106"/>
                <a:gd name="connsiteY87" fmla="*/ 69151 h 1050607"/>
                <a:gd name="connsiteX88" fmla="*/ 261461 w 852106"/>
                <a:gd name="connsiteY88" fmla="*/ 100584 h 1050607"/>
                <a:gd name="connsiteX89" fmla="*/ 296703 w 852106"/>
                <a:gd name="connsiteY89" fmla="*/ 118681 h 1050607"/>
                <a:gd name="connsiteX90" fmla="*/ 322421 w 852106"/>
                <a:gd name="connsiteY90" fmla="*/ 202502 h 1050607"/>
                <a:gd name="connsiteX91" fmla="*/ 325278 w 852106"/>
                <a:gd name="connsiteY91" fmla="*/ 254889 h 1050607"/>
                <a:gd name="connsiteX92" fmla="*/ 340519 w 852106"/>
                <a:gd name="connsiteY92" fmla="*/ 262509 h 1050607"/>
                <a:gd name="connsiteX93" fmla="*/ 434721 w 852106"/>
                <a:gd name="connsiteY93" fmla="*/ 249174 h 1050607"/>
                <a:gd name="connsiteX94" fmla="*/ 476631 w 852106"/>
                <a:gd name="connsiteY94" fmla="*/ 265366 h 1050607"/>
                <a:gd name="connsiteX95" fmla="*/ 540448 w 852106"/>
                <a:gd name="connsiteY95" fmla="*/ 265366 h 1050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852106" h="1050607">
                  <a:moveTo>
                    <a:pt x="659606" y="284893"/>
                  </a:moveTo>
                  <a:lnTo>
                    <a:pt x="673417" y="340709"/>
                  </a:lnTo>
                  <a:lnTo>
                    <a:pt x="657892" y="375380"/>
                  </a:lnTo>
                  <a:lnTo>
                    <a:pt x="655796" y="414909"/>
                  </a:lnTo>
                  <a:lnTo>
                    <a:pt x="668655" y="481298"/>
                  </a:lnTo>
                  <a:lnTo>
                    <a:pt x="654653" y="487109"/>
                  </a:lnTo>
                  <a:lnTo>
                    <a:pt x="647414" y="509588"/>
                  </a:lnTo>
                  <a:lnTo>
                    <a:pt x="655320" y="519969"/>
                  </a:lnTo>
                  <a:lnTo>
                    <a:pt x="677894" y="521970"/>
                  </a:lnTo>
                  <a:lnTo>
                    <a:pt x="703230" y="510444"/>
                  </a:lnTo>
                  <a:lnTo>
                    <a:pt x="724090" y="514826"/>
                  </a:lnTo>
                  <a:lnTo>
                    <a:pt x="745236" y="509301"/>
                  </a:lnTo>
                  <a:lnTo>
                    <a:pt x="751618" y="492823"/>
                  </a:lnTo>
                  <a:lnTo>
                    <a:pt x="773430" y="507587"/>
                  </a:lnTo>
                  <a:lnTo>
                    <a:pt x="776668" y="531209"/>
                  </a:lnTo>
                  <a:lnTo>
                    <a:pt x="774668" y="541877"/>
                  </a:lnTo>
                  <a:lnTo>
                    <a:pt x="693420" y="563213"/>
                  </a:lnTo>
                  <a:lnTo>
                    <a:pt x="668274" y="629507"/>
                  </a:lnTo>
                  <a:lnTo>
                    <a:pt x="717137" y="652558"/>
                  </a:lnTo>
                  <a:lnTo>
                    <a:pt x="717518" y="678846"/>
                  </a:lnTo>
                  <a:lnTo>
                    <a:pt x="725519" y="677989"/>
                  </a:lnTo>
                  <a:lnTo>
                    <a:pt x="751998" y="718852"/>
                  </a:lnTo>
                  <a:lnTo>
                    <a:pt x="786765" y="719709"/>
                  </a:lnTo>
                  <a:lnTo>
                    <a:pt x="804958" y="766953"/>
                  </a:lnTo>
                  <a:lnTo>
                    <a:pt x="822198" y="774096"/>
                  </a:lnTo>
                  <a:lnTo>
                    <a:pt x="822007" y="808672"/>
                  </a:lnTo>
                  <a:lnTo>
                    <a:pt x="800385" y="851249"/>
                  </a:lnTo>
                  <a:lnTo>
                    <a:pt x="818769" y="935164"/>
                  </a:lnTo>
                  <a:lnTo>
                    <a:pt x="852106" y="966216"/>
                  </a:lnTo>
                  <a:lnTo>
                    <a:pt x="842677" y="999554"/>
                  </a:lnTo>
                  <a:lnTo>
                    <a:pt x="763619" y="1002125"/>
                  </a:lnTo>
                  <a:lnTo>
                    <a:pt x="760286" y="1024223"/>
                  </a:lnTo>
                  <a:lnTo>
                    <a:pt x="760286" y="1024223"/>
                  </a:lnTo>
                  <a:lnTo>
                    <a:pt x="722471" y="1024223"/>
                  </a:lnTo>
                  <a:lnTo>
                    <a:pt x="688657" y="1050607"/>
                  </a:lnTo>
                  <a:lnTo>
                    <a:pt x="630936" y="1010984"/>
                  </a:lnTo>
                  <a:lnTo>
                    <a:pt x="616362" y="977074"/>
                  </a:lnTo>
                  <a:lnTo>
                    <a:pt x="593788" y="963073"/>
                  </a:lnTo>
                  <a:lnTo>
                    <a:pt x="583502" y="936879"/>
                  </a:lnTo>
                  <a:lnTo>
                    <a:pt x="555593" y="914209"/>
                  </a:lnTo>
                  <a:lnTo>
                    <a:pt x="532543" y="927354"/>
                  </a:lnTo>
                  <a:lnTo>
                    <a:pt x="502539" y="963930"/>
                  </a:lnTo>
                  <a:lnTo>
                    <a:pt x="425767" y="963930"/>
                  </a:lnTo>
                  <a:lnTo>
                    <a:pt x="381762" y="935450"/>
                  </a:lnTo>
                  <a:lnTo>
                    <a:pt x="333851" y="924782"/>
                  </a:lnTo>
                  <a:lnTo>
                    <a:pt x="324517" y="900684"/>
                  </a:lnTo>
                  <a:lnTo>
                    <a:pt x="303657" y="906399"/>
                  </a:lnTo>
                  <a:lnTo>
                    <a:pt x="293561" y="859821"/>
                  </a:lnTo>
                  <a:lnTo>
                    <a:pt x="299371" y="837152"/>
                  </a:lnTo>
                  <a:lnTo>
                    <a:pt x="281273" y="812673"/>
                  </a:lnTo>
                  <a:lnTo>
                    <a:pt x="290036" y="777526"/>
                  </a:lnTo>
                  <a:lnTo>
                    <a:pt x="272415" y="764286"/>
                  </a:lnTo>
                  <a:lnTo>
                    <a:pt x="281559" y="746760"/>
                  </a:lnTo>
                  <a:lnTo>
                    <a:pt x="272224" y="740187"/>
                  </a:lnTo>
                  <a:lnTo>
                    <a:pt x="269843" y="702754"/>
                  </a:lnTo>
                  <a:lnTo>
                    <a:pt x="250793" y="697516"/>
                  </a:lnTo>
                  <a:lnTo>
                    <a:pt x="248412" y="679990"/>
                  </a:lnTo>
                  <a:lnTo>
                    <a:pt x="234886" y="684847"/>
                  </a:lnTo>
                  <a:lnTo>
                    <a:pt x="214693" y="672179"/>
                  </a:lnTo>
                  <a:lnTo>
                    <a:pt x="203645" y="627507"/>
                  </a:lnTo>
                  <a:lnTo>
                    <a:pt x="176117" y="604171"/>
                  </a:lnTo>
                  <a:lnTo>
                    <a:pt x="167735" y="583406"/>
                  </a:lnTo>
                  <a:lnTo>
                    <a:pt x="143256" y="569880"/>
                  </a:lnTo>
                  <a:lnTo>
                    <a:pt x="129159" y="524065"/>
                  </a:lnTo>
                  <a:lnTo>
                    <a:pt x="134778" y="419576"/>
                  </a:lnTo>
                  <a:lnTo>
                    <a:pt x="110109" y="401955"/>
                  </a:lnTo>
                  <a:lnTo>
                    <a:pt x="102679" y="384620"/>
                  </a:lnTo>
                  <a:lnTo>
                    <a:pt x="90392" y="386619"/>
                  </a:lnTo>
                  <a:lnTo>
                    <a:pt x="73819" y="335185"/>
                  </a:lnTo>
                  <a:lnTo>
                    <a:pt x="39243" y="277082"/>
                  </a:lnTo>
                  <a:lnTo>
                    <a:pt x="31718" y="248793"/>
                  </a:lnTo>
                  <a:lnTo>
                    <a:pt x="51149" y="199930"/>
                  </a:lnTo>
                  <a:lnTo>
                    <a:pt x="32671" y="181356"/>
                  </a:lnTo>
                  <a:lnTo>
                    <a:pt x="5239" y="180784"/>
                  </a:lnTo>
                  <a:lnTo>
                    <a:pt x="0" y="172402"/>
                  </a:lnTo>
                  <a:lnTo>
                    <a:pt x="0" y="172402"/>
                  </a:lnTo>
                  <a:lnTo>
                    <a:pt x="5619" y="128492"/>
                  </a:lnTo>
                  <a:lnTo>
                    <a:pt x="17050" y="106584"/>
                  </a:lnTo>
                  <a:lnTo>
                    <a:pt x="41814" y="99917"/>
                  </a:lnTo>
                  <a:lnTo>
                    <a:pt x="50387" y="58007"/>
                  </a:lnTo>
                  <a:lnTo>
                    <a:pt x="70389" y="50387"/>
                  </a:lnTo>
                  <a:lnTo>
                    <a:pt x="72294" y="31337"/>
                  </a:lnTo>
                  <a:lnTo>
                    <a:pt x="219932" y="0"/>
                  </a:lnTo>
                  <a:lnTo>
                    <a:pt x="219932" y="0"/>
                  </a:lnTo>
                  <a:lnTo>
                    <a:pt x="231934" y="7239"/>
                  </a:lnTo>
                  <a:lnTo>
                    <a:pt x="233839" y="29146"/>
                  </a:lnTo>
                  <a:lnTo>
                    <a:pt x="244316" y="39624"/>
                  </a:lnTo>
                  <a:lnTo>
                    <a:pt x="244316" y="69151"/>
                  </a:lnTo>
                  <a:lnTo>
                    <a:pt x="261461" y="100584"/>
                  </a:lnTo>
                  <a:lnTo>
                    <a:pt x="296703" y="118681"/>
                  </a:lnTo>
                  <a:lnTo>
                    <a:pt x="322421" y="202502"/>
                  </a:lnTo>
                  <a:lnTo>
                    <a:pt x="325278" y="254889"/>
                  </a:lnTo>
                  <a:lnTo>
                    <a:pt x="340519" y="262509"/>
                  </a:lnTo>
                  <a:lnTo>
                    <a:pt x="434721" y="249174"/>
                  </a:lnTo>
                  <a:lnTo>
                    <a:pt x="476631" y="265366"/>
                  </a:lnTo>
                  <a:lnTo>
                    <a:pt x="540448" y="26536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77883DD-2F7B-1C98-8F73-1AE77C2351EB}"/>
                </a:ext>
              </a:extLst>
            </p:cNvPr>
            <p:cNvSpPr/>
            <p:nvPr/>
          </p:nvSpPr>
          <p:spPr>
            <a:xfrm>
              <a:off x="3714750" y="5753385"/>
              <a:ext cx="431577" cy="968596"/>
            </a:xfrm>
            <a:custGeom>
              <a:avLst/>
              <a:gdLst>
                <a:gd name="connsiteX0" fmla="*/ 431578 w 431577"/>
                <a:gd name="connsiteY0" fmla="*/ 419386 h 968596"/>
                <a:gd name="connsiteX1" fmla="*/ 406241 w 431577"/>
                <a:gd name="connsiteY1" fmla="*/ 391192 h 968596"/>
                <a:gd name="connsiteX2" fmla="*/ 380333 w 431577"/>
                <a:gd name="connsiteY2" fmla="*/ 388144 h 968596"/>
                <a:gd name="connsiteX3" fmla="*/ 346805 w 431577"/>
                <a:gd name="connsiteY3" fmla="*/ 412433 h 968596"/>
                <a:gd name="connsiteX4" fmla="*/ 348329 w 431577"/>
                <a:gd name="connsiteY4" fmla="*/ 445960 h 968596"/>
                <a:gd name="connsiteX5" fmla="*/ 360521 w 431577"/>
                <a:gd name="connsiteY5" fmla="*/ 470344 h 968596"/>
                <a:gd name="connsiteX6" fmla="*/ 358997 w 431577"/>
                <a:gd name="connsiteY6" fmla="*/ 493205 h 968596"/>
                <a:gd name="connsiteX7" fmla="*/ 342233 w 431577"/>
                <a:gd name="connsiteY7" fmla="*/ 508444 h 968596"/>
                <a:gd name="connsiteX8" fmla="*/ 357473 w 431577"/>
                <a:gd name="connsiteY8" fmla="*/ 572453 h 968596"/>
                <a:gd name="connsiteX9" fmla="*/ 352901 w 431577"/>
                <a:gd name="connsiteY9" fmla="*/ 592265 h 968596"/>
                <a:gd name="connsiteX10" fmla="*/ 325469 w 431577"/>
                <a:gd name="connsiteY10" fmla="*/ 624269 h 968596"/>
                <a:gd name="connsiteX11" fmla="*/ 320897 w 431577"/>
                <a:gd name="connsiteY11" fmla="*/ 642556 h 968596"/>
                <a:gd name="connsiteX12" fmla="*/ 333089 w 431577"/>
                <a:gd name="connsiteY12" fmla="*/ 660844 h 968596"/>
                <a:gd name="connsiteX13" fmla="*/ 326993 w 431577"/>
                <a:gd name="connsiteY13" fmla="*/ 683705 h 968596"/>
                <a:gd name="connsiteX14" fmla="*/ 291941 w 431577"/>
                <a:gd name="connsiteY14" fmla="*/ 741617 h 968596"/>
                <a:gd name="connsiteX15" fmla="*/ 275177 w 431577"/>
                <a:gd name="connsiteY15" fmla="*/ 788860 h 968596"/>
                <a:gd name="connsiteX16" fmla="*/ 250793 w 431577"/>
                <a:gd name="connsiteY16" fmla="*/ 801053 h 968596"/>
                <a:gd name="connsiteX17" fmla="*/ 243173 w 431577"/>
                <a:gd name="connsiteY17" fmla="*/ 779717 h 968596"/>
                <a:gd name="connsiteX18" fmla="*/ 230981 w 431577"/>
                <a:gd name="connsiteY18" fmla="*/ 775144 h 968596"/>
                <a:gd name="connsiteX19" fmla="*/ 215741 w 431577"/>
                <a:gd name="connsiteY19" fmla="*/ 782765 h 968596"/>
                <a:gd name="connsiteX20" fmla="*/ 217265 w 431577"/>
                <a:gd name="connsiteY20" fmla="*/ 890873 h 968596"/>
                <a:gd name="connsiteX21" fmla="*/ 200501 w 431577"/>
                <a:gd name="connsiteY21" fmla="*/ 907637 h 968596"/>
                <a:gd name="connsiteX22" fmla="*/ 205073 w 431577"/>
                <a:gd name="connsiteY22" fmla="*/ 927450 h 968596"/>
                <a:gd name="connsiteX23" fmla="*/ 218789 w 431577"/>
                <a:gd name="connsiteY23" fmla="*/ 939641 h 968596"/>
                <a:gd name="connsiteX24" fmla="*/ 214217 w 431577"/>
                <a:gd name="connsiteY24" fmla="*/ 960977 h 968596"/>
                <a:gd name="connsiteX25" fmla="*/ 188309 w 431577"/>
                <a:gd name="connsiteY25" fmla="*/ 968597 h 968596"/>
                <a:gd name="connsiteX26" fmla="*/ 162401 w 431577"/>
                <a:gd name="connsiteY26" fmla="*/ 953357 h 968596"/>
                <a:gd name="connsiteX27" fmla="*/ 159353 w 431577"/>
                <a:gd name="connsiteY27" fmla="*/ 921353 h 968596"/>
                <a:gd name="connsiteX28" fmla="*/ 168497 w 431577"/>
                <a:gd name="connsiteY28" fmla="*/ 892492 h 968596"/>
                <a:gd name="connsiteX29" fmla="*/ 151733 w 431577"/>
                <a:gd name="connsiteY29" fmla="*/ 877253 h 968596"/>
                <a:gd name="connsiteX30" fmla="*/ 147161 w 431577"/>
                <a:gd name="connsiteY30" fmla="*/ 787337 h 968596"/>
                <a:gd name="connsiteX31" fmla="*/ 124301 w 431577"/>
                <a:gd name="connsiteY31" fmla="*/ 767524 h 968596"/>
                <a:gd name="connsiteX32" fmla="*/ 95345 w 431577"/>
                <a:gd name="connsiteY32" fmla="*/ 766001 h 968596"/>
                <a:gd name="connsiteX33" fmla="*/ 86201 w 431577"/>
                <a:gd name="connsiteY33" fmla="*/ 749237 h 968596"/>
                <a:gd name="connsiteX34" fmla="*/ 98393 w 431577"/>
                <a:gd name="connsiteY34" fmla="*/ 732472 h 968596"/>
                <a:gd name="connsiteX35" fmla="*/ 127349 w 431577"/>
                <a:gd name="connsiteY35" fmla="*/ 732472 h 968596"/>
                <a:gd name="connsiteX36" fmla="*/ 138017 w 431577"/>
                <a:gd name="connsiteY36" fmla="*/ 714185 h 968596"/>
                <a:gd name="connsiteX37" fmla="*/ 130397 w 431577"/>
                <a:gd name="connsiteY37" fmla="*/ 683705 h 968596"/>
                <a:gd name="connsiteX38" fmla="*/ 109061 w 431577"/>
                <a:gd name="connsiteY38" fmla="*/ 668465 h 968596"/>
                <a:gd name="connsiteX39" fmla="*/ 57245 w 431577"/>
                <a:gd name="connsiteY39" fmla="*/ 683705 h 968596"/>
                <a:gd name="connsiteX40" fmla="*/ 19907 w 431577"/>
                <a:gd name="connsiteY40" fmla="*/ 683133 h 968596"/>
                <a:gd name="connsiteX41" fmla="*/ 19907 w 431577"/>
                <a:gd name="connsiteY41" fmla="*/ 683133 h 968596"/>
                <a:gd name="connsiteX42" fmla="*/ 21622 w 431577"/>
                <a:gd name="connsiteY42" fmla="*/ 561022 h 968596"/>
                <a:gd name="connsiteX43" fmla="*/ 2762 w 431577"/>
                <a:gd name="connsiteY43" fmla="*/ 448247 h 968596"/>
                <a:gd name="connsiteX44" fmla="*/ 0 w 431577"/>
                <a:gd name="connsiteY44" fmla="*/ 369189 h 968596"/>
                <a:gd name="connsiteX45" fmla="*/ 48197 w 431577"/>
                <a:gd name="connsiteY45" fmla="*/ 171736 h 968596"/>
                <a:gd name="connsiteX46" fmla="*/ 49816 w 431577"/>
                <a:gd name="connsiteY46" fmla="*/ 75629 h 968596"/>
                <a:gd name="connsiteX47" fmla="*/ 49816 w 431577"/>
                <a:gd name="connsiteY47" fmla="*/ 75629 h 968596"/>
                <a:gd name="connsiteX48" fmla="*/ 82296 w 431577"/>
                <a:gd name="connsiteY48" fmla="*/ 76581 h 968596"/>
                <a:gd name="connsiteX49" fmla="*/ 108014 w 431577"/>
                <a:gd name="connsiteY49" fmla="*/ 36576 h 968596"/>
                <a:gd name="connsiteX50" fmla="*/ 136589 w 431577"/>
                <a:gd name="connsiteY50" fmla="*/ 33719 h 968596"/>
                <a:gd name="connsiteX51" fmla="*/ 136589 w 431577"/>
                <a:gd name="connsiteY51" fmla="*/ 33719 h 968596"/>
                <a:gd name="connsiteX52" fmla="*/ 147066 w 431577"/>
                <a:gd name="connsiteY52" fmla="*/ 22479 h 968596"/>
                <a:gd name="connsiteX53" fmla="*/ 147066 w 431577"/>
                <a:gd name="connsiteY53" fmla="*/ 22479 h 968596"/>
                <a:gd name="connsiteX54" fmla="*/ 212122 w 431577"/>
                <a:gd name="connsiteY54" fmla="*/ 21717 h 968596"/>
                <a:gd name="connsiteX55" fmla="*/ 264700 w 431577"/>
                <a:gd name="connsiteY55" fmla="*/ 0 h 968596"/>
                <a:gd name="connsiteX56" fmla="*/ 278416 w 431577"/>
                <a:gd name="connsiteY56" fmla="*/ 176022 h 968596"/>
                <a:gd name="connsiteX57" fmla="*/ 306991 w 431577"/>
                <a:gd name="connsiteY57" fmla="*/ 208026 h 968596"/>
                <a:gd name="connsiteX58" fmla="*/ 333280 w 431577"/>
                <a:gd name="connsiteY58" fmla="*/ 218313 h 968596"/>
                <a:gd name="connsiteX59" fmla="*/ 373285 w 431577"/>
                <a:gd name="connsiteY59" fmla="*/ 188595 h 968596"/>
                <a:gd name="connsiteX60" fmla="*/ 404146 w 431577"/>
                <a:gd name="connsiteY60" fmla="*/ 197739 h 968596"/>
                <a:gd name="connsiteX61" fmla="*/ 415576 w 431577"/>
                <a:gd name="connsiteY61" fmla="*/ 230886 h 968596"/>
                <a:gd name="connsiteX62" fmla="*/ 413290 w 431577"/>
                <a:gd name="connsiteY62" fmla="*/ 288036 h 968596"/>
                <a:gd name="connsiteX63" fmla="*/ 422434 w 431577"/>
                <a:gd name="connsiteY63" fmla="*/ 305086 h 96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31577" h="968596">
                  <a:moveTo>
                    <a:pt x="431578" y="419386"/>
                  </a:moveTo>
                  <a:lnTo>
                    <a:pt x="406241" y="391192"/>
                  </a:lnTo>
                  <a:lnTo>
                    <a:pt x="380333" y="388144"/>
                  </a:lnTo>
                  <a:lnTo>
                    <a:pt x="346805" y="412433"/>
                  </a:lnTo>
                  <a:lnTo>
                    <a:pt x="348329" y="445960"/>
                  </a:lnTo>
                  <a:lnTo>
                    <a:pt x="360521" y="470344"/>
                  </a:lnTo>
                  <a:lnTo>
                    <a:pt x="358997" y="493205"/>
                  </a:lnTo>
                  <a:lnTo>
                    <a:pt x="342233" y="508444"/>
                  </a:lnTo>
                  <a:lnTo>
                    <a:pt x="357473" y="572453"/>
                  </a:lnTo>
                  <a:lnTo>
                    <a:pt x="352901" y="592265"/>
                  </a:lnTo>
                  <a:lnTo>
                    <a:pt x="325469" y="624269"/>
                  </a:lnTo>
                  <a:lnTo>
                    <a:pt x="320897" y="642556"/>
                  </a:lnTo>
                  <a:lnTo>
                    <a:pt x="333089" y="660844"/>
                  </a:lnTo>
                  <a:lnTo>
                    <a:pt x="326993" y="683705"/>
                  </a:lnTo>
                  <a:lnTo>
                    <a:pt x="291941" y="741617"/>
                  </a:lnTo>
                  <a:lnTo>
                    <a:pt x="275177" y="788860"/>
                  </a:lnTo>
                  <a:lnTo>
                    <a:pt x="250793" y="801053"/>
                  </a:lnTo>
                  <a:lnTo>
                    <a:pt x="243173" y="779717"/>
                  </a:lnTo>
                  <a:lnTo>
                    <a:pt x="230981" y="775144"/>
                  </a:lnTo>
                  <a:lnTo>
                    <a:pt x="215741" y="782765"/>
                  </a:lnTo>
                  <a:lnTo>
                    <a:pt x="217265" y="890873"/>
                  </a:lnTo>
                  <a:lnTo>
                    <a:pt x="200501" y="907637"/>
                  </a:lnTo>
                  <a:lnTo>
                    <a:pt x="205073" y="927450"/>
                  </a:lnTo>
                  <a:lnTo>
                    <a:pt x="218789" y="939641"/>
                  </a:lnTo>
                  <a:lnTo>
                    <a:pt x="214217" y="960977"/>
                  </a:lnTo>
                  <a:lnTo>
                    <a:pt x="188309" y="968597"/>
                  </a:lnTo>
                  <a:lnTo>
                    <a:pt x="162401" y="953357"/>
                  </a:lnTo>
                  <a:lnTo>
                    <a:pt x="159353" y="921353"/>
                  </a:lnTo>
                  <a:lnTo>
                    <a:pt x="168497" y="892492"/>
                  </a:lnTo>
                  <a:lnTo>
                    <a:pt x="151733" y="877253"/>
                  </a:lnTo>
                  <a:lnTo>
                    <a:pt x="147161" y="787337"/>
                  </a:lnTo>
                  <a:lnTo>
                    <a:pt x="124301" y="767524"/>
                  </a:lnTo>
                  <a:lnTo>
                    <a:pt x="95345" y="766001"/>
                  </a:lnTo>
                  <a:lnTo>
                    <a:pt x="86201" y="749237"/>
                  </a:lnTo>
                  <a:lnTo>
                    <a:pt x="98393" y="732472"/>
                  </a:lnTo>
                  <a:lnTo>
                    <a:pt x="127349" y="732472"/>
                  </a:lnTo>
                  <a:lnTo>
                    <a:pt x="138017" y="714185"/>
                  </a:lnTo>
                  <a:lnTo>
                    <a:pt x="130397" y="683705"/>
                  </a:lnTo>
                  <a:lnTo>
                    <a:pt x="109061" y="668465"/>
                  </a:lnTo>
                  <a:lnTo>
                    <a:pt x="57245" y="683705"/>
                  </a:lnTo>
                  <a:lnTo>
                    <a:pt x="19907" y="683133"/>
                  </a:lnTo>
                  <a:lnTo>
                    <a:pt x="19907" y="683133"/>
                  </a:lnTo>
                  <a:lnTo>
                    <a:pt x="21622" y="561022"/>
                  </a:lnTo>
                  <a:lnTo>
                    <a:pt x="2762" y="448247"/>
                  </a:lnTo>
                  <a:lnTo>
                    <a:pt x="0" y="369189"/>
                  </a:lnTo>
                  <a:lnTo>
                    <a:pt x="48197" y="171736"/>
                  </a:lnTo>
                  <a:lnTo>
                    <a:pt x="49816" y="75629"/>
                  </a:lnTo>
                  <a:lnTo>
                    <a:pt x="49816" y="75629"/>
                  </a:lnTo>
                  <a:lnTo>
                    <a:pt x="82296" y="76581"/>
                  </a:lnTo>
                  <a:lnTo>
                    <a:pt x="108014" y="36576"/>
                  </a:lnTo>
                  <a:lnTo>
                    <a:pt x="136589" y="33719"/>
                  </a:lnTo>
                  <a:lnTo>
                    <a:pt x="136589" y="33719"/>
                  </a:lnTo>
                  <a:lnTo>
                    <a:pt x="147066" y="22479"/>
                  </a:lnTo>
                  <a:lnTo>
                    <a:pt x="147066" y="22479"/>
                  </a:lnTo>
                  <a:lnTo>
                    <a:pt x="212122" y="21717"/>
                  </a:lnTo>
                  <a:lnTo>
                    <a:pt x="264700" y="0"/>
                  </a:lnTo>
                  <a:lnTo>
                    <a:pt x="278416" y="176022"/>
                  </a:lnTo>
                  <a:lnTo>
                    <a:pt x="306991" y="208026"/>
                  </a:lnTo>
                  <a:lnTo>
                    <a:pt x="333280" y="218313"/>
                  </a:lnTo>
                  <a:lnTo>
                    <a:pt x="373285" y="188595"/>
                  </a:lnTo>
                  <a:lnTo>
                    <a:pt x="404146" y="197739"/>
                  </a:lnTo>
                  <a:lnTo>
                    <a:pt x="415576" y="230886"/>
                  </a:lnTo>
                  <a:lnTo>
                    <a:pt x="413290" y="288036"/>
                  </a:lnTo>
                  <a:lnTo>
                    <a:pt x="422434" y="30508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1E6BBA2-9BB0-504B-596D-C35FA3D1FD24}"/>
                </a:ext>
              </a:extLst>
            </p:cNvPr>
            <p:cNvSpPr/>
            <p:nvPr/>
          </p:nvSpPr>
          <p:spPr>
            <a:xfrm>
              <a:off x="9473660" y="4302633"/>
              <a:ext cx="1587817" cy="866775"/>
            </a:xfrm>
            <a:custGeom>
              <a:avLst/>
              <a:gdLst>
                <a:gd name="connsiteX0" fmla="*/ 924116 w 1587817"/>
                <a:gd name="connsiteY0" fmla="*/ 127635 h 866775"/>
                <a:gd name="connsiteX1" fmla="*/ 945928 w 1587817"/>
                <a:gd name="connsiteY1" fmla="*/ 146685 h 866775"/>
                <a:gd name="connsiteX2" fmla="*/ 991648 w 1587817"/>
                <a:gd name="connsiteY2" fmla="*/ 153162 h 866775"/>
                <a:gd name="connsiteX3" fmla="*/ 1018032 w 1587817"/>
                <a:gd name="connsiteY3" fmla="*/ 172212 h 866775"/>
                <a:gd name="connsiteX4" fmla="*/ 1056037 w 1587817"/>
                <a:gd name="connsiteY4" fmla="*/ 167830 h 866775"/>
                <a:gd name="connsiteX5" fmla="*/ 1088613 w 1587817"/>
                <a:gd name="connsiteY5" fmla="*/ 191548 h 866775"/>
                <a:gd name="connsiteX6" fmla="*/ 1105567 w 1587817"/>
                <a:gd name="connsiteY6" fmla="*/ 193262 h 866775"/>
                <a:gd name="connsiteX7" fmla="*/ 1111663 w 1587817"/>
                <a:gd name="connsiteY7" fmla="*/ 173641 h 866775"/>
                <a:gd name="connsiteX8" fmla="*/ 1090517 w 1587817"/>
                <a:gd name="connsiteY8" fmla="*/ 162211 h 866775"/>
                <a:gd name="connsiteX9" fmla="*/ 1122998 w 1587817"/>
                <a:gd name="connsiteY9" fmla="*/ 147256 h 866775"/>
                <a:gd name="connsiteX10" fmla="*/ 1113949 w 1587817"/>
                <a:gd name="connsiteY10" fmla="*/ 121444 h 866775"/>
                <a:gd name="connsiteX11" fmla="*/ 1154430 w 1587817"/>
                <a:gd name="connsiteY11" fmla="*/ 102679 h 866775"/>
                <a:gd name="connsiteX12" fmla="*/ 1152240 w 1587817"/>
                <a:gd name="connsiteY12" fmla="*/ 75057 h 866775"/>
                <a:gd name="connsiteX13" fmla="*/ 1175481 w 1587817"/>
                <a:gd name="connsiteY13" fmla="*/ 74486 h 866775"/>
                <a:gd name="connsiteX14" fmla="*/ 1223963 w 1587817"/>
                <a:gd name="connsiteY14" fmla="*/ 41338 h 866775"/>
                <a:gd name="connsiteX15" fmla="*/ 1254823 w 1587817"/>
                <a:gd name="connsiteY15" fmla="*/ 35528 h 866775"/>
                <a:gd name="connsiteX16" fmla="*/ 1273017 w 1587817"/>
                <a:gd name="connsiteY16" fmla="*/ 55721 h 866775"/>
                <a:gd name="connsiteX17" fmla="*/ 1271302 w 1587817"/>
                <a:gd name="connsiteY17" fmla="*/ 74771 h 866775"/>
                <a:gd name="connsiteX18" fmla="*/ 1280732 w 1587817"/>
                <a:gd name="connsiteY18" fmla="*/ 79534 h 866775"/>
                <a:gd name="connsiteX19" fmla="*/ 1294352 w 1587817"/>
                <a:gd name="connsiteY19" fmla="*/ 120301 h 866775"/>
                <a:gd name="connsiteX20" fmla="*/ 1292447 w 1587817"/>
                <a:gd name="connsiteY20" fmla="*/ 151924 h 866775"/>
                <a:gd name="connsiteX21" fmla="*/ 1334738 w 1587817"/>
                <a:gd name="connsiteY21" fmla="*/ 183642 h 866775"/>
                <a:gd name="connsiteX22" fmla="*/ 1399699 w 1587817"/>
                <a:gd name="connsiteY22" fmla="*/ 118777 h 866775"/>
                <a:gd name="connsiteX23" fmla="*/ 1400937 w 1587817"/>
                <a:gd name="connsiteY23" fmla="*/ 100013 h 866775"/>
                <a:gd name="connsiteX24" fmla="*/ 1435227 w 1587817"/>
                <a:gd name="connsiteY24" fmla="*/ 85344 h 866775"/>
                <a:gd name="connsiteX25" fmla="*/ 1449038 w 1587817"/>
                <a:gd name="connsiteY25" fmla="*/ 61627 h 866775"/>
                <a:gd name="connsiteX26" fmla="*/ 1436084 w 1587817"/>
                <a:gd name="connsiteY26" fmla="*/ 46006 h 866775"/>
                <a:gd name="connsiteX27" fmla="*/ 1430274 w 1587817"/>
                <a:gd name="connsiteY27" fmla="*/ 9906 h 866775"/>
                <a:gd name="connsiteX28" fmla="*/ 1452563 w 1587817"/>
                <a:gd name="connsiteY28" fmla="*/ 19907 h 866775"/>
                <a:gd name="connsiteX29" fmla="*/ 1456563 w 1587817"/>
                <a:gd name="connsiteY29" fmla="*/ 0 h 866775"/>
                <a:gd name="connsiteX30" fmla="*/ 1468279 w 1587817"/>
                <a:gd name="connsiteY30" fmla="*/ 4381 h 866775"/>
                <a:gd name="connsiteX31" fmla="*/ 1468279 w 1587817"/>
                <a:gd name="connsiteY31" fmla="*/ 4381 h 866775"/>
                <a:gd name="connsiteX32" fmla="*/ 1483805 w 1587817"/>
                <a:gd name="connsiteY32" fmla="*/ 571 h 866775"/>
                <a:gd name="connsiteX33" fmla="*/ 1483805 w 1587817"/>
                <a:gd name="connsiteY33" fmla="*/ 571 h 866775"/>
                <a:gd name="connsiteX34" fmla="*/ 1476566 w 1587817"/>
                <a:gd name="connsiteY34" fmla="*/ 30766 h 866775"/>
                <a:gd name="connsiteX35" fmla="*/ 1515904 w 1587817"/>
                <a:gd name="connsiteY35" fmla="*/ 40767 h 866775"/>
                <a:gd name="connsiteX36" fmla="*/ 1535526 w 1587817"/>
                <a:gd name="connsiteY36" fmla="*/ 76867 h 866775"/>
                <a:gd name="connsiteX37" fmla="*/ 1516952 w 1587817"/>
                <a:gd name="connsiteY37" fmla="*/ 96203 h 866775"/>
                <a:gd name="connsiteX38" fmla="*/ 1530096 w 1587817"/>
                <a:gd name="connsiteY38" fmla="*/ 98584 h 866775"/>
                <a:gd name="connsiteX39" fmla="*/ 1535049 w 1587817"/>
                <a:gd name="connsiteY39" fmla="*/ 149923 h 866775"/>
                <a:gd name="connsiteX40" fmla="*/ 1566386 w 1587817"/>
                <a:gd name="connsiteY40" fmla="*/ 185642 h 866775"/>
                <a:gd name="connsiteX41" fmla="*/ 1557814 w 1587817"/>
                <a:gd name="connsiteY41" fmla="*/ 196787 h 866775"/>
                <a:gd name="connsiteX42" fmla="*/ 1557814 w 1587817"/>
                <a:gd name="connsiteY42" fmla="*/ 224028 h 866775"/>
                <a:gd name="connsiteX43" fmla="*/ 1518285 w 1587817"/>
                <a:gd name="connsiteY43" fmla="*/ 284131 h 866775"/>
                <a:gd name="connsiteX44" fmla="*/ 1528858 w 1587817"/>
                <a:gd name="connsiteY44" fmla="*/ 301943 h 866775"/>
                <a:gd name="connsiteX45" fmla="*/ 1556385 w 1587817"/>
                <a:gd name="connsiteY45" fmla="*/ 304895 h 866775"/>
                <a:gd name="connsiteX46" fmla="*/ 1563624 w 1587817"/>
                <a:gd name="connsiteY46" fmla="*/ 338614 h 866775"/>
                <a:gd name="connsiteX47" fmla="*/ 1587818 w 1587817"/>
                <a:gd name="connsiteY47" fmla="*/ 353473 h 866775"/>
                <a:gd name="connsiteX48" fmla="*/ 1583817 w 1587817"/>
                <a:gd name="connsiteY48" fmla="*/ 359664 h 866775"/>
                <a:gd name="connsiteX49" fmla="*/ 1551432 w 1587817"/>
                <a:gd name="connsiteY49" fmla="*/ 345281 h 866775"/>
                <a:gd name="connsiteX50" fmla="*/ 1546765 w 1587817"/>
                <a:gd name="connsiteY50" fmla="*/ 359950 h 866775"/>
                <a:gd name="connsiteX51" fmla="*/ 1523905 w 1587817"/>
                <a:gd name="connsiteY51" fmla="*/ 366046 h 866775"/>
                <a:gd name="connsiteX52" fmla="*/ 1511998 w 1587817"/>
                <a:gd name="connsiteY52" fmla="*/ 355854 h 866775"/>
                <a:gd name="connsiteX53" fmla="*/ 1504188 w 1587817"/>
                <a:gd name="connsiteY53" fmla="*/ 367284 h 866775"/>
                <a:gd name="connsiteX54" fmla="*/ 1483519 w 1587817"/>
                <a:gd name="connsiteY54" fmla="*/ 371094 h 866775"/>
                <a:gd name="connsiteX55" fmla="*/ 1488281 w 1587817"/>
                <a:gd name="connsiteY55" fmla="*/ 412909 h 866775"/>
                <a:gd name="connsiteX56" fmla="*/ 1468088 w 1587817"/>
                <a:gd name="connsiteY56" fmla="*/ 409956 h 866775"/>
                <a:gd name="connsiteX57" fmla="*/ 1496663 w 1587817"/>
                <a:gd name="connsiteY57" fmla="*/ 447389 h 866775"/>
                <a:gd name="connsiteX58" fmla="*/ 1516189 w 1587817"/>
                <a:gd name="connsiteY58" fmla="*/ 442722 h 866775"/>
                <a:gd name="connsiteX59" fmla="*/ 1503998 w 1587817"/>
                <a:gd name="connsiteY59" fmla="*/ 462344 h 866775"/>
                <a:gd name="connsiteX60" fmla="*/ 1516380 w 1587817"/>
                <a:gd name="connsiteY60" fmla="*/ 482251 h 866775"/>
                <a:gd name="connsiteX61" fmla="*/ 1514951 w 1587817"/>
                <a:gd name="connsiteY61" fmla="*/ 505396 h 866775"/>
                <a:gd name="connsiteX62" fmla="*/ 1514951 w 1587817"/>
                <a:gd name="connsiteY62" fmla="*/ 505396 h 866775"/>
                <a:gd name="connsiteX63" fmla="*/ 1491615 w 1587817"/>
                <a:gd name="connsiteY63" fmla="*/ 519970 h 866775"/>
                <a:gd name="connsiteX64" fmla="*/ 1469517 w 1587817"/>
                <a:gd name="connsiteY64" fmla="*/ 580072 h 866775"/>
                <a:gd name="connsiteX65" fmla="*/ 1471041 w 1587817"/>
                <a:gd name="connsiteY65" fmla="*/ 600647 h 866775"/>
                <a:gd name="connsiteX66" fmla="*/ 1414653 w 1587817"/>
                <a:gd name="connsiteY66" fmla="*/ 653987 h 866775"/>
                <a:gd name="connsiteX67" fmla="*/ 1371981 w 1587817"/>
                <a:gd name="connsiteY67" fmla="*/ 642556 h 866775"/>
                <a:gd name="connsiteX68" fmla="*/ 1358265 w 1587817"/>
                <a:gd name="connsiteY68" fmla="*/ 650177 h 866775"/>
                <a:gd name="connsiteX69" fmla="*/ 1340739 w 1587817"/>
                <a:gd name="connsiteY69" fmla="*/ 685229 h 866775"/>
                <a:gd name="connsiteX70" fmla="*/ 1278255 w 1587817"/>
                <a:gd name="connsiteY70" fmla="*/ 668464 h 866775"/>
                <a:gd name="connsiteX71" fmla="*/ 1224915 w 1587817"/>
                <a:gd name="connsiteY71" fmla="*/ 669227 h 866775"/>
                <a:gd name="connsiteX72" fmla="*/ 1211961 w 1587817"/>
                <a:gd name="connsiteY72" fmla="*/ 681419 h 866775"/>
                <a:gd name="connsiteX73" fmla="*/ 1182243 w 1587817"/>
                <a:gd name="connsiteY73" fmla="*/ 684466 h 866775"/>
                <a:gd name="connsiteX74" fmla="*/ 1163288 w 1587817"/>
                <a:gd name="connsiteY74" fmla="*/ 696658 h 866775"/>
                <a:gd name="connsiteX75" fmla="*/ 1135856 w 1587817"/>
                <a:gd name="connsiteY75" fmla="*/ 733235 h 866775"/>
                <a:gd name="connsiteX76" fmla="*/ 1119092 w 1587817"/>
                <a:gd name="connsiteY76" fmla="*/ 737806 h 866775"/>
                <a:gd name="connsiteX77" fmla="*/ 1119854 w 1587817"/>
                <a:gd name="connsiteY77" fmla="*/ 759143 h 866775"/>
                <a:gd name="connsiteX78" fmla="*/ 1172433 w 1587817"/>
                <a:gd name="connsiteY78" fmla="*/ 767524 h 866775"/>
                <a:gd name="connsiteX79" fmla="*/ 1178529 w 1587817"/>
                <a:gd name="connsiteY79" fmla="*/ 785051 h 866775"/>
                <a:gd name="connsiteX80" fmla="*/ 1157097 w 1587817"/>
                <a:gd name="connsiteY80" fmla="*/ 866775 h 866775"/>
                <a:gd name="connsiteX81" fmla="*/ 1157097 w 1587817"/>
                <a:gd name="connsiteY81" fmla="*/ 866775 h 866775"/>
                <a:gd name="connsiteX82" fmla="*/ 1101852 w 1587817"/>
                <a:gd name="connsiteY82" fmla="*/ 856297 h 866775"/>
                <a:gd name="connsiteX83" fmla="*/ 1052322 w 1587817"/>
                <a:gd name="connsiteY83" fmla="*/ 826770 h 866775"/>
                <a:gd name="connsiteX84" fmla="*/ 1038987 w 1587817"/>
                <a:gd name="connsiteY84" fmla="*/ 827722 h 866775"/>
                <a:gd name="connsiteX85" fmla="*/ 1033272 w 1587817"/>
                <a:gd name="connsiteY85" fmla="*/ 853440 h 866775"/>
                <a:gd name="connsiteX86" fmla="*/ 1007745 w 1587817"/>
                <a:gd name="connsiteY86" fmla="*/ 854583 h 866775"/>
                <a:gd name="connsiteX87" fmla="*/ 1007745 w 1587817"/>
                <a:gd name="connsiteY87" fmla="*/ 854583 h 866775"/>
                <a:gd name="connsiteX88" fmla="*/ 1007745 w 1587817"/>
                <a:gd name="connsiteY88" fmla="*/ 845248 h 866775"/>
                <a:gd name="connsiteX89" fmla="*/ 1007745 w 1587817"/>
                <a:gd name="connsiteY89" fmla="*/ 845248 h 866775"/>
                <a:gd name="connsiteX90" fmla="*/ 958977 w 1587817"/>
                <a:gd name="connsiteY90" fmla="*/ 833056 h 866775"/>
                <a:gd name="connsiteX91" fmla="*/ 950595 w 1587817"/>
                <a:gd name="connsiteY91" fmla="*/ 806387 h 866775"/>
                <a:gd name="connsiteX92" fmla="*/ 887349 w 1587817"/>
                <a:gd name="connsiteY92" fmla="*/ 778955 h 866775"/>
                <a:gd name="connsiteX93" fmla="*/ 884301 w 1587817"/>
                <a:gd name="connsiteY93" fmla="*/ 752285 h 866775"/>
                <a:gd name="connsiteX94" fmla="*/ 861441 w 1587817"/>
                <a:gd name="connsiteY94" fmla="*/ 745141 h 866775"/>
                <a:gd name="connsiteX95" fmla="*/ 861441 w 1587817"/>
                <a:gd name="connsiteY95" fmla="*/ 745141 h 866775"/>
                <a:gd name="connsiteX96" fmla="*/ 861441 w 1587817"/>
                <a:gd name="connsiteY96" fmla="*/ 707993 h 866775"/>
                <a:gd name="connsiteX97" fmla="*/ 831914 w 1587817"/>
                <a:gd name="connsiteY97" fmla="*/ 679418 h 866775"/>
                <a:gd name="connsiteX98" fmla="*/ 807148 w 1587817"/>
                <a:gd name="connsiteY98" fmla="*/ 615601 h 866775"/>
                <a:gd name="connsiteX99" fmla="*/ 769144 w 1587817"/>
                <a:gd name="connsiteY99" fmla="*/ 554641 h 866775"/>
                <a:gd name="connsiteX100" fmla="*/ 728186 w 1587817"/>
                <a:gd name="connsiteY100" fmla="*/ 567023 h 866775"/>
                <a:gd name="connsiteX101" fmla="*/ 643414 w 1587817"/>
                <a:gd name="connsiteY101" fmla="*/ 543211 h 866775"/>
                <a:gd name="connsiteX102" fmla="*/ 637699 w 1587817"/>
                <a:gd name="connsiteY102" fmla="*/ 505111 h 866775"/>
                <a:gd name="connsiteX103" fmla="*/ 626269 w 1587817"/>
                <a:gd name="connsiteY103" fmla="*/ 499396 h 866775"/>
                <a:gd name="connsiteX104" fmla="*/ 615792 w 1587817"/>
                <a:gd name="connsiteY104" fmla="*/ 503206 h 866775"/>
                <a:gd name="connsiteX105" fmla="*/ 609124 w 1587817"/>
                <a:gd name="connsiteY105" fmla="*/ 524161 h 866775"/>
                <a:gd name="connsiteX106" fmla="*/ 586074 w 1587817"/>
                <a:gd name="connsiteY106" fmla="*/ 524161 h 866775"/>
                <a:gd name="connsiteX107" fmla="*/ 586074 w 1587817"/>
                <a:gd name="connsiteY107" fmla="*/ 524161 h 866775"/>
                <a:gd name="connsiteX108" fmla="*/ 585216 w 1587817"/>
                <a:gd name="connsiteY108" fmla="*/ 519684 h 866775"/>
                <a:gd name="connsiteX109" fmla="*/ 585216 w 1587817"/>
                <a:gd name="connsiteY109" fmla="*/ 519684 h 866775"/>
                <a:gd name="connsiteX110" fmla="*/ 556641 w 1587817"/>
                <a:gd name="connsiteY110" fmla="*/ 493014 h 866775"/>
                <a:gd name="connsiteX111" fmla="*/ 523304 w 1587817"/>
                <a:gd name="connsiteY111" fmla="*/ 486346 h 866775"/>
                <a:gd name="connsiteX112" fmla="*/ 504254 w 1587817"/>
                <a:gd name="connsiteY112" fmla="*/ 447294 h 866775"/>
                <a:gd name="connsiteX113" fmla="*/ 491871 w 1587817"/>
                <a:gd name="connsiteY113" fmla="*/ 450152 h 866775"/>
                <a:gd name="connsiteX114" fmla="*/ 483298 w 1587817"/>
                <a:gd name="connsiteY114" fmla="*/ 471106 h 866775"/>
                <a:gd name="connsiteX115" fmla="*/ 429006 w 1587817"/>
                <a:gd name="connsiteY115" fmla="*/ 421577 h 866775"/>
                <a:gd name="connsiteX116" fmla="*/ 409956 w 1587817"/>
                <a:gd name="connsiteY116" fmla="*/ 433959 h 866775"/>
                <a:gd name="connsiteX117" fmla="*/ 402336 w 1587817"/>
                <a:gd name="connsiteY117" fmla="*/ 523494 h 866775"/>
                <a:gd name="connsiteX118" fmla="*/ 391859 w 1587817"/>
                <a:gd name="connsiteY118" fmla="*/ 535877 h 866775"/>
                <a:gd name="connsiteX119" fmla="*/ 374714 w 1587817"/>
                <a:gd name="connsiteY119" fmla="*/ 528256 h 866775"/>
                <a:gd name="connsiteX120" fmla="*/ 369951 w 1587817"/>
                <a:gd name="connsiteY120" fmla="*/ 511112 h 866775"/>
                <a:gd name="connsiteX121" fmla="*/ 346139 w 1587817"/>
                <a:gd name="connsiteY121" fmla="*/ 519684 h 866775"/>
                <a:gd name="connsiteX122" fmla="*/ 347091 w 1587817"/>
                <a:gd name="connsiteY122" fmla="*/ 571119 h 866775"/>
                <a:gd name="connsiteX123" fmla="*/ 329946 w 1587817"/>
                <a:gd name="connsiteY123" fmla="*/ 580644 h 866775"/>
                <a:gd name="connsiteX124" fmla="*/ 329946 w 1587817"/>
                <a:gd name="connsiteY124" fmla="*/ 598741 h 866775"/>
                <a:gd name="connsiteX125" fmla="*/ 355664 w 1587817"/>
                <a:gd name="connsiteY125" fmla="*/ 595884 h 866775"/>
                <a:gd name="connsiteX126" fmla="*/ 366141 w 1587817"/>
                <a:gd name="connsiteY126" fmla="*/ 604456 h 866775"/>
                <a:gd name="connsiteX127" fmla="*/ 360426 w 1587817"/>
                <a:gd name="connsiteY127" fmla="*/ 624459 h 866775"/>
                <a:gd name="connsiteX128" fmla="*/ 309944 w 1587817"/>
                <a:gd name="connsiteY128" fmla="*/ 645414 h 866775"/>
                <a:gd name="connsiteX129" fmla="*/ 314706 w 1587817"/>
                <a:gd name="connsiteY129" fmla="*/ 667226 h 866775"/>
                <a:gd name="connsiteX130" fmla="*/ 300419 w 1587817"/>
                <a:gd name="connsiteY130" fmla="*/ 695801 h 866775"/>
                <a:gd name="connsiteX131" fmla="*/ 248031 w 1587817"/>
                <a:gd name="connsiteY131" fmla="*/ 696754 h 866775"/>
                <a:gd name="connsiteX132" fmla="*/ 226123 w 1587817"/>
                <a:gd name="connsiteY132" fmla="*/ 709136 h 866775"/>
                <a:gd name="connsiteX133" fmla="*/ 173736 w 1587817"/>
                <a:gd name="connsiteY133" fmla="*/ 670084 h 866775"/>
                <a:gd name="connsiteX134" fmla="*/ 122397 w 1587817"/>
                <a:gd name="connsiteY134" fmla="*/ 651986 h 866775"/>
                <a:gd name="connsiteX135" fmla="*/ 50006 w 1587817"/>
                <a:gd name="connsiteY135" fmla="*/ 530162 h 866775"/>
                <a:gd name="connsiteX136" fmla="*/ 28099 w 1587817"/>
                <a:gd name="connsiteY136" fmla="*/ 511112 h 866775"/>
                <a:gd name="connsiteX137" fmla="*/ 0 w 1587817"/>
                <a:gd name="connsiteY137" fmla="*/ 507016 h 866775"/>
                <a:gd name="connsiteX138" fmla="*/ 0 w 1587817"/>
                <a:gd name="connsiteY138" fmla="*/ 507016 h 866775"/>
                <a:gd name="connsiteX139" fmla="*/ 3048 w 1587817"/>
                <a:gd name="connsiteY139" fmla="*/ 487966 h 866775"/>
                <a:gd name="connsiteX140" fmla="*/ 51816 w 1587817"/>
                <a:gd name="connsiteY140" fmla="*/ 468154 h 866775"/>
                <a:gd name="connsiteX141" fmla="*/ 130302 w 1587817"/>
                <a:gd name="connsiteY141" fmla="*/ 493300 h 866775"/>
                <a:gd name="connsiteX142" fmla="*/ 185071 w 1587817"/>
                <a:gd name="connsiteY142" fmla="*/ 411004 h 866775"/>
                <a:gd name="connsiteX143" fmla="*/ 205740 w 1587817"/>
                <a:gd name="connsiteY143" fmla="*/ 401860 h 866775"/>
                <a:gd name="connsiteX144" fmla="*/ 220885 w 1587817"/>
                <a:gd name="connsiteY144" fmla="*/ 405670 h 866775"/>
                <a:gd name="connsiteX145" fmla="*/ 244507 w 1587817"/>
                <a:gd name="connsiteY145" fmla="*/ 427006 h 866775"/>
                <a:gd name="connsiteX146" fmla="*/ 263557 w 1587817"/>
                <a:gd name="connsiteY146" fmla="*/ 418624 h 866775"/>
                <a:gd name="connsiteX147" fmla="*/ 278035 w 1587817"/>
                <a:gd name="connsiteY147" fmla="*/ 395764 h 866775"/>
                <a:gd name="connsiteX148" fmla="*/ 325279 w 1587817"/>
                <a:gd name="connsiteY148" fmla="*/ 391192 h 866775"/>
                <a:gd name="connsiteX149" fmla="*/ 331375 w 1587817"/>
                <a:gd name="connsiteY149" fmla="*/ 374428 h 866775"/>
                <a:gd name="connsiteX150" fmla="*/ 292513 w 1587817"/>
                <a:gd name="connsiteY150" fmla="*/ 350806 h 866775"/>
                <a:gd name="connsiteX151" fmla="*/ 253651 w 1587817"/>
                <a:gd name="connsiteY151" fmla="*/ 311182 h 866775"/>
                <a:gd name="connsiteX152" fmla="*/ 254127 w 1587817"/>
                <a:gd name="connsiteY152" fmla="*/ 282226 h 866775"/>
                <a:gd name="connsiteX153" fmla="*/ 254127 w 1587817"/>
                <a:gd name="connsiteY153" fmla="*/ 282226 h 866775"/>
                <a:gd name="connsiteX154" fmla="*/ 257937 w 1587817"/>
                <a:gd name="connsiteY154" fmla="*/ 260128 h 866775"/>
                <a:gd name="connsiteX155" fmla="*/ 257937 w 1587817"/>
                <a:gd name="connsiteY155" fmla="*/ 260128 h 866775"/>
                <a:gd name="connsiteX156" fmla="*/ 265748 w 1587817"/>
                <a:gd name="connsiteY156" fmla="*/ 250127 h 866775"/>
                <a:gd name="connsiteX157" fmla="*/ 310325 w 1587817"/>
                <a:gd name="connsiteY157" fmla="*/ 240506 h 866775"/>
                <a:gd name="connsiteX158" fmla="*/ 352425 w 1587817"/>
                <a:gd name="connsiteY158" fmla="*/ 201454 h 866775"/>
                <a:gd name="connsiteX159" fmla="*/ 352425 w 1587817"/>
                <a:gd name="connsiteY159" fmla="*/ 201454 h 866775"/>
                <a:gd name="connsiteX160" fmla="*/ 382620 w 1587817"/>
                <a:gd name="connsiteY160" fmla="*/ 177737 h 866775"/>
                <a:gd name="connsiteX161" fmla="*/ 382620 w 1587817"/>
                <a:gd name="connsiteY161" fmla="*/ 177737 h 866775"/>
                <a:gd name="connsiteX162" fmla="*/ 399955 w 1587817"/>
                <a:gd name="connsiteY162" fmla="*/ 163639 h 866775"/>
                <a:gd name="connsiteX163" fmla="*/ 434721 w 1587817"/>
                <a:gd name="connsiteY163" fmla="*/ 164878 h 866775"/>
                <a:gd name="connsiteX164" fmla="*/ 479489 w 1587817"/>
                <a:gd name="connsiteY164" fmla="*/ 192881 h 866775"/>
                <a:gd name="connsiteX165" fmla="*/ 541591 w 1587817"/>
                <a:gd name="connsiteY165" fmla="*/ 189452 h 866775"/>
                <a:gd name="connsiteX166" fmla="*/ 563023 w 1587817"/>
                <a:gd name="connsiteY166" fmla="*/ 182785 h 866775"/>
                <a:gd name="connsiteX167" fmla="*/ 574453 w 1587817"/>
                <a:gd name="connsiteY167" fmla="*/ 162496 h 866775"/>
                <a:gd name="connsiteX168" fmla="*/ 599599 w 1587817"/>
                <a:gd name="connsiteY168" fmla="*/ 168973 h 866775"/>
                <a:gd name="connsiteX169" fmla="*/ 634746 w 1587817"/>
                <a:gd name="connsiteY169" fmla="*/ 122968 h 866775"/>
                <a:gd name="connsiteX170" fmla="*/ 652844 w 1587817"/>
                <a:gd name="connsiteY170" fmla="*/ 128683 h 866775"/>
                <a:gd name="connsiteX171" fmla="*/ 662369 w 1587817"/>
                <a:gd name="connsiteY171" fmla="*/ 170593 h 866775"/>
                <a:gd name="connsiteX172" fmla="*/ 695897 w 1587817"/>
                <a:gd name="connsiteY172" fmla="*/ 179832 h 866775"/>
                <a:gd name="connsiteX173" fmla="*/ 700469 w 1587817"/>
                <a:gd name="connsiteY173" fmla="*/ 150590 h 866775"/>
                <a:gd name="connsiteX174" fmla="*/ 721329 w 1587817"/>
                <a:gd name="connsiteY174" fmla="*/ 125825 h 866775"/>
                <a:gd name="connsiteX175" fmla="*/ 741331 w 1587817"/>
                <a:gd name="connsiteY175" fmla="*/ 125825 h 866775"/>
                <a:gd name="connsiteX176" fmla="*/ 781717 w 1587817"/>
                <a:gd name="connsiteY176" fmla="*/ 178022 h 866775"/>
                <a:gd name="connsiteX177" fmla="*/ 827056 w 1587817"/>
                <a:gd name="connsiteY177" fmla="*/ 131540 h 866775"/>
                <a:gd name="connsiteX178" fmla="*/ 895636 w 1587817"/>
                <a:gd name="connsiteY178" fmla="*/ 122968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587817" h="866775">
                  <a:moveTo>
                    <a:pt x="924116" y="127635"/>
                  </a:moveTo>
                  <a:lnTo>
                    <a:pt x="945928" y="146685"/>
                  </a:lnTo>
                  <a:lnTo>
                    <a:pt x="991648" y="153162"/>
                  </a:lnTo>
                  <a:lnTo>
                    <a:pt x="1018032" y="172212"/>
                  </a:lnTo>
                  <a:lnTo>
                    <a:pt x="1056037" y="167830"/>
                  </a:lnTo>
                  <a:lnTo>
                    <a:pt x="1088613" y="191548"/>
                  </a:lnTo>
                  <a:lnTo>
                    <a:pt x="1105567" y="193262"/>
                  </a:lnTo>
                  <a:lnTo>
                    <a:pt x="1111663" y="173641"/>
                  </a:lnTo>
                  <a:lnTo>
                    <a:pt x="1090517" y="162211"/>
                  </a:lnTo>
                  <a:lnTo>
                    <a:pt x="1122998" y="147256"/>
                  </a:lnTo>
                  <a:lnTo>
                    <a:pt x="1113949" y="121444"/>
                  </a:lnTo>
                  <a:lnTo>
                    <a:pt x="1154430" y="102679"/>
                  </a:lnTo>
                  <a:lnTo>
                    <a:pt x="1152240" y="75057"/>
                  </a:lnTo>
                  <a:lnTo>
                    <a:pt x="1175481" y="74486"/>
                  </a:lnTo>
                  <a:lnTo>
                    <a:pt x="1223963" y="41338"/>
                  </a:lnTo>
                  <a:lnTo>
                    <a:pt x="1254823" y="35528"/>
                  </a:lnTo>
                  <a:lnTo>
                    <a:pt x="1273017" y="55721"/>
                  </a:lnTo>
                  <a:lnTo>
                    <a:pt x="1271302" y="74771"/>
                  </a:lnTo>
                  <a:lnTo>
                    <a:pt x="1280732" y="79534"/>
                  </a:lnTo>
                  <a:lnTo>
                    <a:pt x="1294352" y="120301"/>
                  </a:lnTo>
                  <a:lnTo>
                    <a:pt x="1292447" y="151924"/>
                  </a:lnTo>
                  <a:lnTo>
                    <a:pt x="1334738" y="183642"/>
                  </a:lnTo>
                  <a:lnTo>
                    <a:pt x="1399699" y="118777"/>
                  </a:lnTo>
                  <a:lnTo>
                    <a:pt x="1400937" y="100013"/>
                  </a:lnTo>
                  <a:lnTo>
                    <a:pt x="1435227" y="85344"/>
                  </a:lnTo>
                  <a:lnTo>
                    <a:pt x="1449038" y="61627"/>
                  </a:lnTo>
                  <a:lnTo>
                    <a:pt x="1436084" y="46006"/>
                  </a:lnTo>
                  <a:lnTo>
                    <a:pt x="1430274" y="9906"/>
                  </a:lnTo>
                  <a:lnTo>
                    <a:pt x="1452563" y="19907"/>
                  </a:lnTo>
                  <a:lnTo>
                    <a:pt x="1456563" y="0"/>
                  </a:lnTo>
                  <a:lnTo>
                    <a:pt x="1468279" y="4381"/>
                  </a:lnTo>
                  <a:lnTo>
                    <a:pt x="1468279" y="4381"/>
                  </a:lnTo>
                  <a:lnTo>
                    <a:pt x="1483805" y="571"/>
                  </a:lnTo>
                  <a:lnTo>
                    <a:pt x="1483805" y="571"/>
                  </a:lnTo>
                  <a:lnTo>
                    <a:pt x="1476566" y="30766"/>
                  </a:lnTo>
                  <a:lnTo>
                    <a:pt x="1515904" y="40767"/>
                  </a:lnTo>
                  <a:lnTo>
                    <a:pt x="1535526" y="76867"/>
                  </a:lnTo>
                  <a:lnTo>
                    <a:pt x="1516952" y="96203"/>
                  </a:lnTo>
                  <a:lnTo>
                    <a:pt x="1530096" y="98584"/>
                  </a:lnTo>
                  <a:lnTo>
                    <a:pt x="1535049" y="149923"/>
                  </a:lnTo>
                  <a:lnTo>
                    <a:pt x="1566386" y="185642"/>
                  </a:lnTo>
                  <a:lnTo>
                    <a:pt x="1557814" y="196787"/>
                  </a:lnTo>
                  <a:lnTo>
                    <a:pt x="1557814" y="224028"/>
                  </a:lnTo>
                  <a:lnTo>
                    <a:pt x="1518285" y="284131"/>
                  </a:lnTo>
                  <a:lnTo>
                    <a:pt x="1528858" y="301943"/>
                  </a:lnTo>
                  <a:lnTo>
                    <a:pt x="1556385" y="304895"/>
                  </a:lnTo>
                  <a:lnTo>
                    <a:pt x="1563624" y="338614"/>
                  </a:lnTo>
                  <a:lnTo>
                    <a:pt x="1587818" y="353473"/>
                  </a:lnTo>
                  <a:lnTo>
                    <a:pt x="1583817" y="359664"/>
                  </a:lnTo>
                  <a:lnTo>
                    <a:pt x="1551432" y="345281"/>
                  </a:lnTo>
                  <a:lnTo>
                    <a:pt x="1546765" y="359950"/>
                  </a:lnTo>
                  <a:lnTo>
                    <a:pt x="1523905" y="366046"/>
                  </a:lnTo>
                  <a:lnTo>
                    <a:pt x="1511998" y="355854"/>
                  </a:lnTo>
                  <a:lnTo>
                    <a:pt x="1504188" y="367284"/>
                  </a:lnTo>
                  <a:lnTo>
                    <a:pt x="1483519" y="371094"/>
                  </a:lnTo>
                  <a:lnTo>
                    <a:pt x="1488281" y="412909"/>
                  </a:lnTo>
                  <a:lnTo>
                    <a:pt x="1468088" y="409956"/>
                  </a:lnTo>
                  <a:lnTo>
                    <a:pt x="1496663" y="447389"/>
                  </a:lnTo>
                  <a:lnTo>
                    <a:pt x="1516189" y="442722"/>
                  </a:lnTo>
                  <a:lnTo>
                    <a:pt x="1503998" y="462344"/>
                  </a:lnTo>
                  <a:lnTo>
                    <a:pt x="1516380" y="482251"/>
                  </a:lnTo>
                  <a:lnTo>
                    <a:pt x="1514951" y="505396"/>
                  </a:lnTo>
                  <a:lnTo>
                    <a:pt x="1514951" y="505396"/>
                  </a:lnTo>
                  <a:lnTo>
                    <a:pt x="1491615" y="519970"/>
                  </a:lnTo>
                  <a:lnTo>
                    <a:pt x="1469517" y="580072"/>
                  </a:lnTo>
                  <a:lnTo>
                    <a:pt x="1471041" y="600647"/>
                  </a:lnTo>
                  <a:lnTo>
                    <a:pt x="1414653" y="653987"/>
                  </a:lnTo>
                  <a:lnTo>
                    <a:pt x="1371981" y="642556"/>
                  </a:lnTo>
                  <a:lnTo>
                    <a:pt x="1358265" y="650177"/>
                  </a:lnTo>
                  <a:lnTo>
                    <a:pt x="1340739" y="685229"/>
                  </a:lnTo>
                  <a:lnTo>
                    <a:pt x="1278255" y="668464"/>
                  </a:lnTo>
                  <a:lnTo>
                    <a:pt x="1224915" y="669227"/>
                  </a:lnTo>
                  <a:lnTo>
                    <a:pt x="1211961" y="681419"/>
                  </a:lnTo>
                  <a:lnTo>
                    <a:pt x="1182243" y="684466"/>
                  </a:lnTo>
                  <a:lnTo>
                    <a:pt x="1163288" y="696658"/>
                  </a:lnTo>
                  <a:lnTo>
                    <a:pt x="1135856" y="733235"/>
                  </a:lnTo>
                  <a:lnTo>
                    <a:pt x="1119092" y="737806"/>
                  </a:lnTo>
                  <a:lnTo>
                    <a:pt x="1119854" y="759143"/>
                  </a:lnTo>
                  <a:lnTo>
                    <a:pt x="1172433" y="767524"/>
                  </a:lnTo>
                  <a:lnTo>
                    <a:pt x="1178529" y="785051"/>
                  </a:lnTo>
                  <a:lnTo>
                    <a:pt x="1157097" y="866775"/>
                  </a:lnTo>
                  <a:lnTo>
                    <a:pt x="1157097" y="866775"/>
                  </a:lnTo>
                  <a:lnTo>
                    <a:pt x="1101852" y="856297"/>
                  </a:lnTo>
                  <a:lnTo>
                    <a:pt x="1052322" y="826770"/>
                  </a:lnTo>
                  <a:lnTo>
                    <a:pt x="1038987" y="827722"/>
                  </a:lnTo>
                  <a:lnTo>
                    <a:pt x="1033272" y="853440"/>
                  </a:lnTo>
                  <a:lnTo>
                    <a:pt x="1007745" y="854583"/>
                  </a:lnTo>
                  <a:lnTo>
                    <a:pt x="1007745" y="854583"/>
                  </a:lnTo>
                  <a:lnTo>
                    <a:pt x="1007745" y="845248"/>
                  </a:lnTo>
                  <a:lnTo>
                    <a:pt x="1007745" y="845248"/>
                  </a:lnTo>
                  <a:lnTo>
                    <a:pt x="958977" y="833056"/>
                  </a:lnTo>
                  <a:lnTo>
                    <a:pt x="950595" y="806387"/>
                  </a:lnTo>
                  <a:lnTo>
                    <a:pt x="887349" y="778955"/>
                  </a:lnTo>
                  <a:lnTo>
                    <a:pt x="884301" y="752285"/>
                  </a:lnTo>
                  <a:lnTo>
                    <a:pt x="861441" y="745141"/>
                  </a:lnTo>
                  <a:lnTo>
                    <a:pt x="861441" y="745141"/>
                  </a:lnTo>
                  <a:lnTo>
                    <a:pt x="861441" y="707993"/>
                  </a:lnTo>
                  <a:lnTo>
                    <a:pt x="831914" y="679418"/>
                  </a:lnTo>
                  <a:lnTo>
                    <a:pt x="807148" y="615601"/>
                  </a:lnTo>
                  <a:lnTo>
                    <a:pt x="769144" y="554641"/>
                  </a:lnTo>
                  <a:lnTo>
                    <a:pt x="728186" y="567023"/>
                  </a:lnTo>
                  <a:lnTo>
                    <a:pt x="643414" y="543211"/>
                  </a:lnTo>
                  <a:lnTo>
                    <a:pt x="637699" y="505111"/>
                  </a:lnTo>
                  <a:lnTo>
                    <a:pt x="626269" y="499396"/>
                  </a:lnTo>
                  <a:lnTo>
                    <a:pt x="615792" y="503206"/>
                  </a:lnTo>
                  <a:lnTo>
                    <a:pt x="609124" y="524161"/>
                  </a:lnTo>
                  <a:lnTo>
                    <a:pt x="586074" y="524161"/>
                  </a:lnTo>
                  <a:lnTo>
                    <a:pt x="586074" y="524161"/>
                  </a:lnTo>
                  <a:lnTo>
                    <a:pt x="585216" y="519684"/>
                  </a:lnTo>
                  <a:lnTo>
                    <a:pt x="585216" y="519684"/>
                  </a:lnTo>
                  <a:lnTo>
                    <a:pt x="556641" y="493014"/>
                  </a:lnTo>
                  <a:lnTo>
                    <a:pt x="523304" y="486346"/>
                  </a:lnTo>
                  <a:lnTo>
                    <a:pt x="504254" y="447294"/>
                  </a:lnTo>
                  <a:lnTo>
                    <a:pt x="491871" y="450152"/>
                  </a:lnTo>
                  <a:lnTo>
                    <a:pt x="483298" y="471106"/>
                  </a:lnTo>
                  <a:lnTo>
                    <a:pt x="429006" y="421577"/>
                  </a:lnTo>
                  <a:lnTo>
                    <a:pt x="409956" y="433959"/>
                  </a:lnTo>
                  <a:lnTo>
                    <a:pt x="402336" y="523494"/>
                  </a:lnTo>
                  <a:lnTo>
                    <a:pt x="391859" y="535877"/>
                  </a:lnTo>
                  <a:lnTo>
                    <a:pt x="374714" y="528256"/>
                  </a:lnTo>
                  <a:lnTo>
                    <a:pt x="369951" y="511112"/>
                  </a:lnTo>
                  <a:lnTo>
                    <a:pt x="346139" y="519684"/>
                  </a:lnTo>
                  <a:lnTo>
                    <a:pt x="347091" y="571119"/>
                  </a:lnTo>
                  <a:lnTo>
                    <a:pt x="329946" y="580644"/>
                  </a:lnTo>
                  <a:lnTo>
                    <a:pt x="329946" y="598741"/>
                  </a:lnTo>
                  <a:lnTo>
                    <a:pt x="355664" y="595884"/>
                  </a:lnTo>
                  <a:lnTo>
                    <a:pt x="366141" y="604456"/>
                  </a:lnTo>
                  <a:lnTo>
                    <a:pt x="360426" y="624459"/>
                  </a:lnTo>
                  <a:lnTo>
                    <a:pt x="309944" y="645414"/>
                  </a:lnTo>
                  <a:lnTo>
                    <a:pt x="314706" y="667226"/>
                  </a:lnTo>
                  <a:lnTo>
                    <a:pt x="300419" y="695801"/>
                  </a:lnTo>
                  <a:lnTo>
                    <a:pt x="248031" y="696754"/>
                  </a:lnTo>
                  <a:lnTo>
                    <a:pt x="226123" y="709136"/>
                  </a:lnTo>
                  <a:lnTo>
                    <a:pt x="173736" y="670084"/>
                  </a:lnTo>
                  <a:lnTo>
                    <a:pt x="122397" y="651986"/>
                  </a:lnTo>
                  <a:lnTo>
                    <a:pt x="50006" y="530162"/>
                  </a:lnTo>
                  <a:lnTo>
                    <a:pt x="28099" y="511112"/>
                  </a:lnTo>
                  <a:lnTo>
                    <a:pt x="0" y="507016"/>
                  </a:lnTo>
                  <a:lnTo>
                    <a:pt x="0" y="507016"/>
                  </a:lnTo>
                  <a:lnTo>
                    <a:pt x="3048" y="487966"/>
                  </a:lnTo>
                  <a:lnTo>
                    <a:pt x="51816" y="468154"/>
                  </a:lnTo>
                  <a:lnTo>
                    <a:pt x="130302" y="493300"/>
                  </a:lnTo>
                  <a:lnTo>
                    <a:pt x="185071" y="411004"/>
                  </a:lnTo>
                  <a:lnTo>
                    <a:pt x="205740" y="401860"/>
                  </a:lnTo>
                  <a:lnTo>
                    <a:pt x="220885" y="405670"/>
                  </a:lnTo>
                  <a:lnTo>
                    <a:pt x="244507" y="427006"/>
                  </a:lnTo>
                  <a:lnTo>
                    <a:pt x="263557" y="418624"/>
                  </a:lnTo>
                  <a:lnTo>
                    <a:pt x="278035" y="395764"/>
                  </a:lnTo>
                  <a:lnTo>
                    <a:pt x="325279" y="391192"/>
                  </a:lnTo>
                  <a:lnTo>
                    <a:pt x="331375" y="374428"/>
                  </a:lnTo>
                  <a:lnTo>
                    <a:pt x="292513" y="350806"/>
                  </a:lnTo>
                  <a:lnTo>
                    <a:pt x="253651" y="311182"/>
                  </a:lnTo>
                  <a:lnTo>
                    <a:pt x="254127" y="282226"/>
                  </a:lnTo>
                  <a:lnTo>
                    <a:pt x="254127" y="282226"/>
                  </a:lnTo>
                  <a:lnTo>
                    <a:pt x="257937" y="260128"/>
                  </a:lnTo>
                  <a:lnTo>
                    <a:pt x="257937" y="260128"/>
                  </a:lnTo>
                  <a:lnTo>
                    <a:pt x="265748" y="250127"/>
                  </a:lnTo>
                  <a:lnTo>
                    <a:pt x="310325" y="240506"/>
                  </a:lnTo>
                  <a:lnTo>
                    <a:pt x="352425" y="201454"/>
                  </a:lnTo>
                  <a:lnTo>
                    <a:pt x="352425" y="201454"/>
                  </a:lnTo>
                  <a:lnTo>
                    <a:pt x="382620" y="177737"/>
                  </a:lnTo>
                  <a:lnTo>
                    <a:pt x="382620" y="177737"/>
                  </a:lnTo>
                  <a:lnTo>
                    <a:pt x="399955" y="163639"/>
                  </a:lnTo>
                  <a:lnTo>
                    <a:pt x="434721" y="164878"/>
                  </a:lnTo>
                  <a:lnTo>
                    <a:pt x="479489" y="192881"/>
                  </a:lnTo>
                  <a:lnTo>
                    <a:pt x="541591" y="189452"/>
                  </a:lnTo>
                  <a:lnTo>
                    <a:pt x="563023" y="182785"/>
                  </a:lnTo>
                  <a:lnTo>
                    <a:pt x="574453" y="162496"/>
                  </a:lnTo>
                  <a:lnTo>
                    <a:pt x="599599" y="168973"/>
                  </a:lnTo>
                  <a:lnTo>
                    <a:pt x="634746" y="122968"/>
                  </a:lnTo>
                  <a:lnTo>
                    <a:pt x="652844" y="128683"/>
                  </a:lnTo>
                  <a:lnTo>
                    <a:pt x="662369" y="170593"/>
                  </a:lnTo>
                  <a:lnTo>
                    <a:pt x="695897" y="179832"/>
                  </a:lnTo>
                  <a:lnTo>
                    <a:pt x="700469" y="150590"/>
                  </a:lnTo>
                  <a:lnTo>
                    <a:pt x="721329" y="125825"/>
                  </a:lnTo>
                  <a:lnTo>
                    <a:pt x="741331" y="125825"/>
                  </a:lnTo>
                  <a:lnTo>
                    <a:pt x="781717" y="178022"/>
                  </a:lnTo>
                  <a:lnTo>
                    <a:pt x="827056" y="131540"/>
                  </a:lnTo>
                  <a:lnTo>
                    <a:pt x="895636" y="12296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A24DA1A-B194-8880-A2D4-D41B26823D3A}"/>
                </a:ext>
              </a:extLst>
            </p:cNvPr>
            <p:cNvSpPr/>
            <p:nvPr/>
          </p:nvSpPr>
          <p:spPr>
            <a:xfrm>
              <a:off x="8176164" y="4640008"/>
              <a:ext cx="806100" cy="628459"/>
            </a:xfrm>
            <a:custGeom>
              <a:avLst/>
              <a:gdLst>
                <a:gd name="connsiteX0" fmla="*/ 388239 w 806100"/>
                <a:gd name="connsiteY0" fmla="*/ 448056 h 628459"/>
                <a:gd name="connsiteX1" fmla="*/ 497777 w 806100"/>
                <a:gd name="connsiteY1" fmla="*/ 439102 h 628459"/>
                <a:gd name="connsiteX2" fmla="*/ 553022 w 806100"/>
                <a:gd name="connsiteY2" fmla="*/ 448627 h 628459"/>
                <a:gd name="connsiteX3" fmla="*/ 663511 w 806100"/>
                <a:gd name="connsiteY3" fmla="*/ 436245 h 628459"/>
                <a:gd name="connsiteX4" fmla="*/ 697802 w 806100"/>
                <a:gd name="connsiteY4" fmla="*/ 461010 h 628459"/>
                <a:gd name="connsiteX5" fmla="*/ 697802 w 806100"/>
                <a:gd name="connsiteY5" fmla="*/ 461010 h 628459"/>
                <a:gd name="connsiteX6" fmla="*/ 774954 w 806100"/>
                <a:gd name="connsiteY6" fmla="*/ 461010 h 628459"/>
                <a:gd name="connsiteX7" fmla="*/ 774954 w 806100"/>
                <a:gd name="connsiteY7" fmla="*/ 461010 h 628459"/>
                <a:gd name="connsiteX8" fmla="*/ 797243 w 806100"/>
                <a:gd name="connsiteY8" fmla="*/ 489585 h 628459"/>
                <a:gd name="connsiteX9" fmla="*/ 797243 w 806100"/>
                <a:gd name="connsiteY9" fmla="*/ 489585 h 628459"/>
                <a:gd name="connsiteX10" fmla="*/ 793242 w 806100"/>
                <a:gd name="connsiteY10" fmla="*/ 499205 h 628459"/>
                <a:gd name="connsiteX11" fmla="*/ 806101 w 806100"/>
                <a:gd name="connsiteY11" fmla="*/ 516445 h 628459"/>
                <a:gd name="connsiteX12" fmla="*/ 793242 w 806100"/>
                <a:gd name="connsiteY12" fmla="*/ 535400 h 628459"/>
                <a:gd name="connsiteX13" fmla="*/ 698659 w 806100"/>
                <a:gd name="connsiteY13" fmla="*/ 557498 h 628459"/>
                <a:gd name="connsiteX14" fmla="*/ 700944 w 806100"/>
                <a:gd name="connsiteY14" fmla="*/ 536829 h 628459"/>
                <a:gd name="connsiteX15" fmla="*/ 689038 w 806100"/>
                <a:gd name="connsiteY15" fmla="*/ 531590 h 628459"/>
                <a:gd name="connsiteX16" fmla="*/ 681799 w 806100"/>
                <a:gd name="connsiteY16" fmla="*/ 555498 h 628459"/>
                <a:gd name="connsiteX17" fmla="*/ 689038 w 806100"/>
                <a:gd name="connsiteY17" fmla="*/ 566261 h 628459"/>
                <a:gd name="connsiteX18" fmla="*/ 667035 w 806100"/>
                <a:gd name="connsiteY18" fmla="*/ 572072 h 628459"/>
                <a:gd name="connsiteX19" fmla="*/ 699897 w 806100"/>
                <a:gd name="connsiteY19" fmla="*/ 588931 h 628459"/>
                <a:gd name="connsiteX20" fmla="*/ 657606 w 806100"/>
                <a:gd name="connsiteY20" fmla="*/ 605218 h 628459"/>
                <a:gd name="connsiteX21" fmla="*/ 656463 w 806100"/>
                <a:gd name="connsiteY21" fmla="*/ 628459 h 628459"/>
                <a:gd name="connsiteX22" fmla="*/ 642556 w 806100"/>
                <a:gd name="connsiteY22" fmla="*/ 625507 h 628459"/>
                <a:gd name="connsiteX23" fmla="*/ 640652 w 806100"/>
                <a:gd name="connsiteY23" fmla="*/ 599313 h 628459"/>
                <a:gd name="connsiteX24" fmla="*/ 627793 w 806100"/>
                <a:gd name="connsiteY24" fmla="*/ 618839 h 628459"/>
                <a:gd name="connsiteX25" fmla="*/ 582739 w 806100"/>
                <a:gd name="connsiteY25" fmla="*/ 602837 h 628459"/>
                <a:gd name="connsiteX26" fmla="*/ 566738 w 806100"/>
                <a:gd name="connsiteY26" fmla="*/ 567595 h 628459"/>
                <a:gd name="connsiteX27" fmla="*/ 565595 w 806100"/>
                <a:gd name="connsiteY27" fmla="*/ 540258 h 628459"/>
                <a:gd name="connsiteX28" fmla="*/ 549593 w 806100"/>
                <a:gd name="connsiteY28" fmla="*/ 565023 h 628459"/>
                <a:gd name="connsiteX29" fmla="*/ 522541 w 806100"/>
                <a:gd name="connsiteY29" fmla="*/ 558927 h 628459"/>
                <a:gd name="connsiteX30" fmla="*/ 497110 w 806100"/>
                <a:gd name="connsiteY30" fmla="*/ 530352 h 628459"/>
                <a:gd name="connsiteX31" fmla="*/ 463962 w 806100"/>
                <a:gd name="connsiteY31" fmla="*/ 544068 h 628459"/>
                <a:gd name="connsiteX32" fmla="*/ 463962 w 806100"/>
                <a:gd name="connsiteY32" fmla="*/ 544068 h 628459"/>
                <a:gd name="connsiteX33" fmla="*/ 448437 w 806100"/>
                <a:gd name="connsiteY33" fmla="*/ 549307 h 628459"/>
                <a:gd name="connsiteX34" fmla="*/ 430149 w 806100"/>
                <a:gd name="connsiteY34" fmla="*/ 530066 h 628459"/>
                <a:gd name="connsiteX35" fmla="*/ 405289 w 806100"/>
                <a:gd name="connsiteY35" fmla="*/ 525399 h 628459"/>
                <a:gd name="connsiteX36" fmla="*/ 416528 w 806100"/>
                <a:gd name="connsiteY36" fmla="*/ 478822 h 628459"/>
                <a:gd name="connsiteX37" fmla="*/ 388144 w 806100"/>
                <a:gd name="connsiteY37" fmla="*/ 450247 h 628459"/>
                <a:gd name="connsiteX38" fmla="*/ 388144 w 806100"/>
                <a:gd name="connsiteY38" fmla="*/ 450247 h 628459"/>
                <a:gd name="connsiteX39" fmla="*/ 388239 w 806100"/>
                <a:gd name="connsiteY39" fmla="*/ 448056 h 628459"/>
                <a:gd name="connsiteX40" fmla="*/ 545782 w 806100"/>
                <a:gd name="connsiteY40" fmla="*/ 0 h 628459"/>
                <a:gd name="connsiteX41" fmla="*/ 545782 w 806100"/>
                <a:gd name="connsiteY41" fmla="*/ 60960 h 628459"/>
                <a:gd name="connsiteX42" fmla="*/ 573214 w 806100"/>
                <a:gd name="connsiteY42" fmla="*/ 105156 h 628459"/>
                <a:gd name="connsiteX43" fmla="*/ 597598 w 806100"/>
                <a:gd name="connsiteY43" fmla="*/ 110490 h 628459"/>
                <a:gd name="connsiteX44" fmla="*/ 605218 w 806100"/>
                <a:gd name="connsiteY44" fmla="*/ 125730 h 628459"/>
                <a:gd name="connsiteX45" fmla="*/ 615124 w 806100"/>
                <a:gd name="connsiteY45" fmla="*/ 171450 h 628459"/>
                <a:gd name="connsiteX46" fmla="*/ 608266 w 806100"/>
                <a:gd name="connsiteY46" fmla="*/ 194310 h 628459"/>
                <a:gd name="connsiteX47" fmla="*/ 573214 w 806100"/>
                <a:gd name="connsiteY47" fmla="*/ 227076 h 628459"/>
                <a:gd name="connsiteX48" fmla="*/ 545020 w 806100"/>
                <a:gd name="connsiteY48" fmla="*/ 309372 h 628459"/>
                <a:gd name="connsiteX49" fmla="*/ 506159 w 806100"/>
                <a:gd name="connsiteY49" fmla="*/ 316992 h 628459"/>
                <a:gd name="connsiteX50" fmla="*/ 462724 w 806100"/>
                <a:gd name="connsiteY50" fmla="*/ 304038 h 628459"/>
                <a:gd name="connsiteX51" fmla="*/ 402526 w 806100"/>
                <a:gd name="connsiteY51" fmla="*/ 349758 h 628459"/>
                <a:gd name="connsiteX52" fmla="*/ 402526 w 806100"/>
                <a:gd name="connsiteY52" fmla="*/ 403098 h 628459"/>
                <a:gd name="connsiteX53" fmla="*/ 391096 w 806100"/>
                <a:gd name="connsiteY53" fmla="*/ 436340 h 628459"/>
                <a:gd name="connsiteX54" fmla="*/ 391096 w 806100"/>
                <a:gd name="connsiteY54" fmla="*/ 436340 h 628459"/>
                <a:gd name="connsiteX55" fmla="*/ 286607 w 806100"/>
                <a:gd name="connsiteY55" fmla="*/ 439864 h 628459"/>
                <a:gd name="connsiteX56" fmla="*/ 271272 w 806100"/>
                <a:gd name="connsiteY56" fmla="*/ 403955 h 628459"/>
                <a:gd name="connsiteX57" fmla="*/ 272510 w 806100"/>
                <a:gd name="connsiteY57" fmla="*/ 370713 h 628459"/>
                <a:gd name="connsiteX58" fmla="*/ 244030 w 806100"/>
                <a:gd name="connsiteY58" fmla="*/ 397288 h 628459"/>
                <a:gd name="connsiteX59" fmla="*/ 211836 w 806100"/>
                <a:gd name="connsiteY59" fmla="*/ 389096 h 628459"/>
                <a:gd name="connsiteX60" fmla="*/ 132969 w 806100"/>
                <a:gd name="connsiteY60" fmla="*/ 406051 h 628459"/>
                <a:gd name="connsiteX61" fmla="*/ 140970 w 806100"/>
                <a:gd name="connsiteY61" fmla="*/ 428244 h 628459"/>
                <a:gd name="connsiteX62" fmla="*/ 132683 w 806100"/>
                <a:gd name="connsiteY62" fmla="*/ 446341 h 628459"/>
                <a:gd name="connsiteX63" fmla="*/ 123063 w 806100"/>
                <a:gd name="connsiteY63" fmla="*/ 425958 h 628459"/>
                <a:gd name="connsiteX64" fmla="*/ 108013 w 806100"/>
                <a:gd name="connsiteY64" fmla="*/ 422719 h 628459"/>
                <a:gd name="connsiteX65" fmla="*/ 72580 w 806100"/>
                <a:gd name="connsiteY65" fmla="*/ 449008 h 628459"/>
                <a:gd name="connsiteX66" fmla="*/ 35528 w 806100"/>
                <a:gd name="connsiteY66" fmla="*/ 427482 h 628459"/>
                <a:gd name="connsiteX67" fmla="*/ 0 w 806100"/>
                <a:gd name="connsiteY67" fmla="*/ 386620 h 628459"/>
                <a:gd name="connsiteX68" fmla="*/ 0 w 806100"/>
                <a:gd name="connsiteY68" fmla="*/ 386620 h 628459"/>
                <a:gd name="connsiteX69" fmla="*/ 18955 w 806100"/>
                <a:gd name="connsiteY69" fmla="*/ 322707 h 628459"/>
                <a:gd name="connsiteX70" fmla="*/ 5524 w 806100"/>
                <a:gd name="connsiteY70" fmla="*/ 314230 h 628459"/>
                <a:gd name="connsiteX71" fmla="*/ 30575 w 806100"/>
                <a:gd name="connsiteY71" fmla="*/ 233076 h 628459"/>
                <a:gd name="connsiteX72" fmla="*/ 19717 w 806100"/>
                <a:gd name="connsiteY72" fmla="*/ 225457 h 628459"/>
                <a:gd name="connsiteX73" fmla="*/ 24860 w 806100"/>
                <a:gd name="connsiteY73" fmla="*/ 209359 h 628459"/>
                <a:gd name="connsiteX74" fmla="*/ 24860 w 806100"/>
                <a:gd name="connsiteY74" fmla="*/ 209359 h 628459"/>
                <a:gd name="connsiteX75" fmla="*/ 24479 w 806100"/>
                <a:gd name="connsiteY75" fmla="*/ 209169 h 628459"/>
                <a:gd name="connsiteX76" fmla="*/ 24479 w 806100"/>
                <a:gd name="connsiteY76" fmla="*/ 209169 h 628459"/>
                <a:gd name="connsiteX77" fmla="*/ 47815 w 806100"/>
                <a:gd name="connsiteY77" fmla="*/ 211264 h 628459"/>
                <a:gd name="connsiteX78" fmla="*/ 47815 w 806100"/>
                <a:gd name="connsiteY78" fmla="*/ 174688 h 628459"/>
                <a:gd name="connsiteX79" fmla="*/ 68389 w 806100"/>
                <a:gd name="connsiteY79" fmla="*/ 165544 h 628459"/>
                <a:gd name="connsiteX80" fmla="*/ 130111 w 806100"/>
                <a:gd name="connsiteY80" fmla="*/ 211264 h 628459"/>
                <a:gd name="connsiteX81" fmla="*/ 152971 w 806100"/>
                <a:gd name="connsiteY81" fmla="*/ 182308 h 628459"/>
                <a:gd name="connsiteX82" fmla="*/ 165163 w 806100"/>
                <a:gd name="connsiteY82" fmla="*/ 129730 h 628459"/>
                <a:gd name="connsiteX83" fmla="*/ 165163 w 806100"/>
                <a:gd name="connsiteY83" fmla="*/ 129730 h 628459"/>
                <a:gd name="connsiteX84" fmla="*/ 212407 w 806100"/>
                <a:gd name="connsiteY84" fmla="*/ 97726 h 628459"/>
                <a:gd name="connsiteX85" fmla="*/ 257365 w 806100"/>
                <a:gd name="connsiteY85" fmla="*/ 87820 h 628459"/>
                <a:gd name="connsiteX86" fmla="*/ 280225 w 806100"/>
                <a:gd name="connsiteY86" fmla="*/ 71818 h 628459"/>
                <a:gd name="connsiteX87" fmla="*/ 321373 w 806100"/>
                <a:gd name="connsiteY87" fmla="*/ 69532 h 628459"/>
                <a:gd name="connsiteX88" fmla="*/ 345757 w 806100"/>
                <a:gd name="connsiteY88" fmla="*/ 53530 h 628459"/>
                <a:gd name="connsiteX89" fmla="*/ 402907 w 806100"/>
                <a:gd name="connsiteY89" fmla="*/ 77914 h 628459"/>
                <a:gd name="connsiteX90" fmla="*/ 430339 w 806100"/>
                <a:gd name="connsiteY90" fmla="*/ 58864 h 628459"/>
                <a:gd name="connsiteX91" fmla="*/ 450913 w 806100"/>
                <a:gd name="connsiteY91" fmla="*/ 55816 h 628459"/>
                <a:gd name="connsiteX92" fmla="*/ 468439 w 806100"/>
                <a:gd name="connsiteY92" fmla="*/ 190 h 628459"/>
                <a:gd name="connsiteX93" fmla="*/ 468439 w 806100"/>
                <a:gd name="connsiteY93" fmla="*/ 190 h 628459"/>
                <a:gd name="connsiteX94" fmla="*/ 545782 w 806100"/>
                <a:gd name="connsiteY94" fmla="*/ 190 h 62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806100" h="628459">
                  <a:moveTo>
                    <a:pt x="388239" y="448056"/>
                  </a:moveTo>
                  <a:lnTo>
                    <a:pt x="497777" y="439102"/>
                  </a:lnTo>
                  <a:lnTo>
                    <a:pt x="553022" y="448627"/>
                  </a:lnTo>
                  <a:lnTo>
                    <a:pt x="663511" y="436245"/>
                  </a:lnTo>
                  <a:lnTo>
                    <a:pt x="697802" y="461010"/>
                  </a:lnTo>
                  <a:lnTo>
                    <a:pt x="697802" y="461010"/>
                  </a:lnTo>
                  <a:lnTo>
                    <a:pt x="774954" y="461010"/>
                  </a:lnTo>
                  <a:lnTo>
                    <a:pt x="774954" y="461010"/>
                  </a:lnTo>
                  <a:lnTo>
                    <a:pt x="797243" y="489585"/>
                  </a:lnTo>
                  <a:lnTo>
                    <a:pt x="797243" y="489585"/>
                  </a:lnTo>
                  <a:lnTo>
                    <a:pt x="793242" y="499205"/>
                  </a:lnTo>
                  <a:lnTo>
                    <a:pt x="806101" y="516445"/>
                  </a:lnTo>
                  <a:lnTo>
                    <a:pt x="793242" y="535400"/>
                  </a:lnTo>
                  <a:lnTo>
                    <a:pt x="698659" y="557498"/>
                  </a:lnTo>
                  <a:lnTo>
                    <a:pt x="700944" y="536829"/>
                  </a:lnTo>
                  <a:lnTo>
                    <a:pt x="689038" y="531590"/>
                  </a:lnTo>
                  <a:lnTo>
                    <a:pt x="681799" y="555498"/>
                  </a:lnTo>
                  <a:lnTo>
                    <a:pt x="689038" y="566261"/>
                  </a:lnTo>
                  <a:lnTo>
                    <a:pt x="667035" y="572072"/>
                  </a:lnTo>
                  <a:lnTo>
                    <a:pt x="699897" y="588931"/>
                  </a:lnTo>
                  <a:lnTo>
                    <a:pt x="657606" y="605218"/>
                  </a:lnTo>
                  <a:lnTo>
                    <a:pt x="656463" y="628459"/>
                  </a:lnTo>
                  <a:lnTo>
                    <a:pt x="642556" y="625507"/>
                  </a:lnTo>
                  <a:lnTo>
                    <a:pt x="640652" y="599313"/>
                  </a:lnTo>
                  <a:lnTo>
                    <a:pt x="627793" y="618839"/>
                  </a:lnTo>
                  <a:lnTo>
                    <a:pt x="582739" y="602837"/>
                  </a:lnTo>
                  <a:lnTo>
                    <a:pt x="566738" y="567595"/>
                  </a:lnTo>
                  <a:lnTo>
                    <a:pt x="565595" y="540258"/>
                  </a:lnTo>
                  <a:lnTo>
                    <a:pt x="549593" y="565023"/>
                  </a:lnTo>
                  <a:lnTo>
                    <a:pt x="522541" y="558927"/>
                  </a:lnTo>
                  <a:lnTo>
                    <a:pt x="497110" y="530352"/>
                  </a:lnTo>
                  <a:lnTo>
                    <a:pt x="463962" y="544068"/>
                  </a:lnTo>
                  <a:lnTo>
                    <a:pt x="463962" y="544068"/>
                  </a:lnTo>
                  <a:lnTo>
                    <a:pt x="448437" y="549307"/>
                  </a:lnTo>
                  <a:lnTo>
                    <a:pt x="430149" y="530066"/>
                  </a:lnTo>
                  <a:lnTo>
                    <a:pt x="405289" y="525399"/>
                  </a:lnTo>
                  <a:lnTo>
                    <a:pt x="416528" y="478822"/>
                  </a:lnTo>
                  <a:lnTo>
                    <a:pt x="388144" y="450247"/>
                  </a:lnTo>
                  <a:lnTo>
                    <a:pt x="388144" y="450247"/>
                  </a:lnTo>
                  <a:lnTo>
                    <a:pt x="388239" y="448056"/>
                  </a:lnTo>
                  <a:close/>
                  <a:moveTo>
                    <a:pt x="545782" y="0"/>
                  </a:moveTo>
                  <a:lnTo>
                    <a:pt x="545782" y="60960"/>
                  </a:lnTo>
                  <a:lnTo>
                    <a:pt x="573214" y="105156"/>
                  </a:lnTo>
                  <a:lnTo>
                    <a:pt x="597598" y="110490"/>
                  </a:lnTo>
                  <a:lnTo>
                    <a:pt x="605218" y="125730"/>
                  </a:lnTo>
                  <a:lnTo>
                    <a:pt x="615124" y="171450"/>
                  </a:lnTo>
                  <a:lnTo>
                    <a:pt x="608266" y="194310"/>
                  </a:lnTo>
                  <a:lnTo>
                    <a:pt x="573214" y="227076"/>
                  </a:lnTo>
                  <a:lnTo>
                    <a:pt x="545020" y="309372"/>
                  </a:lnTo>
                  <a:lnTo>
                    <a:pt x="506159" y="316992"/>
                  </a:lnTo>
                  <a:lnTo>
                    <a:pt x="462724" y="304038"/>
                  </a:lnTo>
                  <a:lnTo>
                    <a:pt x="402526" y="349758"/>
                  </a:lnTo>
                  <a:lnTo>
                    <a:pt x="402526" y="403098"/>
                  </a:lnTo>
                  <a:lnTo>
                    <a:pt x="391096" y="436340"/>
                  </a:lnTo>
                  <a:lnTo>
                    <a:pt x="391096" y="436340"/>
                  </a:lnTo>
                  <a:lnTo>
                    <a:pt x="286607" y="439864"/>
                  </a:lnTo>
                  <a:lnTo>
                    <a:pt x="271272" y="403955"/>
                  </a:lnTo>
                  <a:lnTo>
                    <a:pt x="272510" y="370713"/>
                  </a:lnTo>
                  <a:lnTo>
                    <a:pt x="244030" y="397288"/>
                  </a:lnTo>
                  <a:lnTo>
                    <a:pt x="211836" y="389096"/>
                  </a:lnTo>
                  <a:lnTo>
                    <a:pt x="132969" y="406051"/>
                  </a:lnTo>
                  <a:lnTo>
                    <a:pt x="140970" y="428244"/>
                  </a:lnTo>
                  <a:lnTo>
                    <a:pt x="132683" y="446341"/>
                  </a:lnTo>
                  <a:lnTo>
                    <a:pt x="123063" y="425958"/>
                  </a:lnTo>
                  <a:lnTo>
                    <a:pt x="108013" y="422719"/>
                  </a:lnTo>
                  <a:lnTo>
                    <a:pt x="72580" y="449008"/>
                  </a:lnTo>
                  <a:lnTo>
                    <a:pt x="35528" y="427482"/>
                  </a:lnTo>
                  <a:lnTo>
                    <a:pt x="0" y="386620"/>
                  </a:lnTo>
                  <a:lnTo>
                    <a:pt x="0" y="386620"/>
                  </a:lnTo>
                  <a:lnTo>
                    <a:pt x="18955" y="322707"/>
                  </a:lnTo>
                  <a:lnTo>
                    <a:pt x="5524" y="314230"/>
                  </a:lnTo>
                  <a:lnTo>
                    <a:pt x="30575" y="233076"/>
                  </a:lnTo>
                  <a:lnTo>
                    <a:pt x="19717" y="225457"/>
                  </a:lnTo>
                  <a:lnTo>
                    <a:pt x="24860" y="209359"/>
                  </a:lnTo>
                  <a:lnTo>
                    <a:pt x="24860" y="209359"/>
                  </a:lnTo>
                  <a:lnTo>
                    <a:pt x="24479" y="209169"/>
                  </a:lnTo>
                  <a:lnTo>
                    <a:pt x="24479" y="209169"/>
                  </a:lnTo>
                  <a:lnTo>
                    <a:pt x="47815" y="211264"/>
                  </a:lnTo>
                  <a:lnTo>
                    <a:pt x="47815" y="174688"/>
                  </a:lnTo>
                  <a:lnTo>
                    <a:pt x="68389" y="165544"/>
                  </a:lnTo>
                  <a:lnTo>
                    <a:pt x="130111" y="211264"/>
                  </a:lnTo>
                  <a:lnTo>
                    <a:pt x="152971" y="182308"/>
                  </a:lnTo>
                  <a:lnTo>
                    <a:pt x="165163" y="129730"/>
                  </a:lnTo>
                  <a:lnTo>
                    <a:pt x="165163" y="129730"/>
                  </a:lnTo>
                  <a:lnTo>
                    <a:pt x="212407" y="97726"/>
                  </a:lnTo>
                  <a:lnTo>
                    <a:pt x="257365" y="87820"/>
                  </a:lnTo>
                  <a:lnTo>
                    <a:pt x="280225" y="71818"/>
                  </a:lnTo>
                  <a:lnTo>
                    <a:pt x="321373" y="69532"/>
                  </a:lnTo>
                  <a:lnTo>
                    <a:pt x="345757" y="53530"/>
                  </a:lnTo>
                  <a:lnTo>
                    <a:pt x="402907" y="77914"/>
                  </a:lnTo>
                  <a:lnTo>
                    <a:pt x="430339" y="58864"/>
                  </a:lnTo>
                  <a:lnTo>
                    <a:pt x="450913" y="55816"/>
                  </a:lnTo>
                  <a:lnTo>
                    <a:pt x="468439" y="190"/>
                  </a:lnTo>
                  <a:lnTo>
                    <a:pt x="468439" y="190"/>
                  </a:lnTo>
                  <a:lnTo>
                    <a:pt x="545782" y="19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0A5A1331-05AE-126D-C3B0-BA16D34C6026}"/>
                </a:ext>
              </a:extLst>
            </p:cNvPr>
            <p:cNvSpPr/>
            <p:nvPr/>
          </p:nvSpPr>
          <p:spPr>
            <a:xfrm>
              <a:off x="8053577" y="5010626"/>
              <a:ext cx="709326" cy="713041"/>
            </a:xfrm>
            <a:custGeom>
              <a:avLst/>
              <a:gdLst>
                <a:gd name="connsiteX0" fmla="*/ 169164 w 709326"/>
                <a:gd name="connsiteY0" fmla="*/ 311563 h 713041"/>
                <a:gd name="connsiteX1" fmla="*/ 188976 w 709326"/>
                <a:gd name="connsiteY1" fmla="*/ 305467 h 713041"/>
                <a:gd name="connsiteX2" fmla="*/ 198120 w 709326"/>
                <a:gd name="connsiteY2" fmla="*/ 288703 h 713041"/>
                <a:gd name="connsiteX3" fmla="*/ 196596 w 709326"/>
                <a:gd name="connsiteY3" fmla="*/ 268891 h 713041"/>
                <a:gd name="connsiteX4" fmla="*/ 173736 w 709326"/>
                <a:gd name="connsiteY4" fmla="*/ 256699 h 713041"/>
                <a:gd name="connsiteX5" fmla="*/ 192024 w 709326"/>
                <a:gd name="connsiteY5" fmla="*/ 215551 h 713041"/>
                <a:gd name="connsiteX6" fmla="*/ 181356 w 709326"/>
                <a:gd name="connsiteY6" fmla="*/ 183642 h 713041"/>
                <a:gd name="connsiteX7" fmla="*/ 103632 w 709326"/>
                <a:gd name="connsiteY7" fmla="*/ 182118 h 713041"/>
                <a:gd name="connsiteX8" fmla="*/ 80582 w 709326"/>
                <a:gd name="connsiteY8" fmla="*/ 167831 h 713041"/>
                <a:gd name="connsiteX9" fmla="*/ 80582 w 709326"/>
                <a:gd name="connsiteY9" fmla="*/ 167831 h 713041"/>
                <a:gd name="connsiteX10" fmla="*/ 82296 w 709326"/>
                <a:gd name="connsiteY10" fmla="*/ 166878 h 713041"/>
                <a:gd name="connsiteX11" fmla="*/ 82296 w 709326"/>
                <a:gd name="connsiteY11" fmla="*/ 166878 h 713041"/>
                <a:gd name="connsiteX12" fmla="*/ 102108 w 709326"/>
                <a:gd name="connsiteY12" fmla="*/ 162306 h 713041"/>
                <a:gd name="connsiteX13" fmla="*/ 103632 w 709326"/>
                <a:gd name="connsiteY13" fmla="*/ 137922 h 713041"/>
                <a:gd name="connsiteX14" fmla="*/ 85344 w 709326"/>
                <a:gd name="connsiteY14" fmla="*/ 118110 h 713041"/>
                <a:gd name="connsiteX15" fmla="*/ 19812 w 709326"/>
                <a:gd name="connsiteY15" fmla="*/ 118110 h 713041"/>
                <a:gd name="connsiteX16" fmla="*/ 1524 w 709326"/>
                <a:gd name="connsiteY16" fmla="*/ 105918 h 713041"/>
                <a:gd name="connsiteX17" fmla="*/ 0 w 709326"/>
                <a:gd name="connsiteY17" fmla="*/ 90678 h 713041"/>
                <a:gd name="connsiteX18" fmla="*/ 53340 w 709326"/>
                <a:gd name="connsiteY18" fmla="*/ 72390 h 713041"/>
                <a:gd name="connsiteX19" fmla="*/ 51816 w 709326"/>
                <a:gd name="connsiteY19" fmla="*/ 41910 h 713041"/>
                <a:gd name="connsiteX20" fmla="*/ 70104 w 709326"/>
                <a:gd name="connsiteY20" fmla="*/ 28194 h 713041"/>
                <a:gd name="connsiteX21" fmla="*/ 122396 w 709326"/>
                <a:gd name="connsiteY21" fmla="*/ 15716 h 713041"/>
                <a:gd name="connsiteX22" fmla="*/ 122396 w 709326"/>
                <a:gd name="connsiteY22" fmla="*/ 15716 h 713041"/>
                <a:gd name="connsiteX23" fmla="*/ 158020 w 709326"/>
                <a:gd name="connsiteY23" fmla="*/ 56579 h 713041"/>
                <a:gd name="connsiteX24" fmla="*/ 194977 w 709326"/>
                <a:gd name="connsiteY24" fmla="*/ 78105 h 713041"/>
                <a:gd name="connsiteX25" fmla="*/ 230410 w 709326"/>
                <a:gd name="connsiteY25" fmla="*/ 51911 h 713041"/>
                <a:gd name="connsiteX26" fmla="*/ 245459 w 709326"/>
                <a:gd name="connsiteY26" fmla="*/ 55054 h 713041"/>
                <a:gd name="connsiteX27" fmla="*/ 255079 w 709326"/>
                <a:gd name="connsiteY27" fmla="*/ 75533 h 713041"/>
                <a:gd name="connsiteX28" fmla="*/ 263462 w 709326"/>
                <a:gd name="connsiteY28" fmla="*/ 57436 h 713041"/>
                <a:gd name="connsiteX29" fmla="*/ 255461 w 709326"/>
                <a:gd name="connsiteY29" fmla="*/ 35243 h 713041"/>
                <a:gd name="connsiteX30" fmla="*/ 334328 w 709326"/>
                <a:gd name="connsiteY30" fmla="*/ 18383 h 713041"/>
                <a:gd name="connsiteX31" fmla="*/ 366522 w 709326"/>
                <a:gd name="connsiteY31" fmla="*/ 26479 h 713041"/>
                <a:gd name="connsiteX32" fmla="*/ 395002 w 709326"/>
                <a:gd name="connsiteY32" fmla="*/ 0 h 713041"/>
                <a:gd name="connsiteX33" fmla="*/ 393763 w 709326"/>
                <a:gd name="connsiteY33" fmla="*/ 33242 h 713041"/>
                <a:gd name="connsiteX34" fmla="*/ 409099 w 709326"/>
                <a:gd name="connsiteY34" fmla="*/ 69056 h 713041"/>
                <a:gd name="connsiteX35" fmla="*/ 513683 w 709326"/>
                <a:gd name="connsiteY35" fmla="*/ 65532 h 713041"/>
                <a:gd name="connsiteX36" fmla="*/ 513683 w 709326"/>
                <a:gd name="connsiteY36" fmla="*/ 65532 h 713041"/>
                <a:gd name="connsiteX37" fmla="*/ 510921 w 709326"/>
                <a:gd name="connsiteY37" fmla="*/ 76962 h 713041"/>
                <a:gd name="connsiteX38" fmla="*/ 510921 w 709326"/>
                <a:gd name="connsiteY38" fmla="*/ 76962 h 713041"/>
                <a:gd name="connsiteX39" fmla="*/ 510635 w 709326"/>
                <a:gd name="connsiteY39" fmla="*/ 79534 h 713041"/>
                <a:gd name="connsiteX40" fmla="*/ 510635 w 709326"/>
                <a:gd name="connsiteY40" fmla="*/ 79534 h 713041"/>
                <a:gd name="connsiteX41" fmla="*/ 538924 w 709326"/>
                <a:gd name="connsiteY41" fmla="*/ 108109 h 713041"/>
                <a:gd name="connsiteX42" fmla="*/ 527780 w 709326"/>
                <a:gd name="connsiteY42" fmla="*/ 154781 h 713041"/>
                <a:gd name="connsiteX43" fmla="*/ 552546 w 709326"/>
                <a:gd name="connsiteY43" fmla="*/ 159449 h 713041"/>
                <a:gd name="connsiteX44" fmla="*/ 570834 w 709326"/>
                <a:gd name="connsiteY44" fmla="*/ 178689 h 713041"/>
                <a:gd name="connsiteX45" fmla="*/ 586359 w 709326"/>
                <a:gd name="connsiteY45" fmla="*/ 173355 h 713041"/>
                <a:gd name="connsiteX46" fmla="*/ 586359 w 709326"/>
                <a:gd name="connsiteY46" fmla="*/ 173355 h 713041"/>
                <a:gd name="connsiteX47" fmla="*/ 599409 w 709326"/>
                <a:gd name="connsiteY47" fmla="*/ 276701 h 713041"/>
                <a:gd name="connsiteX48" fmla="*/ 564166 w 709326"/>
                <a:gd name="connsiteY48" fmla="*/ 280226 h 713041"/>
                <a:gd name="connsiteX49" fmla="*/ 540544 w 709326"/>
                <a:gd name="connsiteY49" fmla="*/ 263366 h 713041"/>
                <a:gd name="connsiteX50" fmla="*/ 556260 w 709326"/>
                <a:gd name="connsiteY50" fmla="*/ 252889 h 713041"/>
                <a:gd name="connsiteX51" fmla="*/ 544735 w 709326"/>
                <a:gd name="connsiteY51" fmla="*/ 243840 h 713041"/>
                <a:gd name="connsiteX52" fmla="*/ 520541 w 709326"/>
                <a:gd name="connsiteY52" fmla="*/ 241554 h 713041"/>
                <a:gd name="connsiteX53" fmla="*/ 514160 w 709326"/>
                <a:gd name="connsiteY53" fmla="*/ 263652 h 713041"/>
                <a:gd name="connsiteX54" fmla="*/ 533876 w 709326"/>
                <a:gd name="connsiteY54" fmla="*/ 304419 h 713041"/>
                <a:gd name="connsiteX55" fmla="*/ 569405 w 709326"/>
                <a:gd name="connsiteY55" fmla="*/ 306134 h 713041"/>
                <a:gd name="connsiteX56" fmla="*/ 570071 w 709326"/>
                <a:gd name="connsiteY56" fmla="*/ 318897 h 713041"/>
                <a:gd name="connsiteX57" fmla="*/ 623411 w 709326"/>
                <a:gd name="connsiteY57" fmla="*/ 325660 h 713041"/>
                <a:gd name="connsiteX58" fmla="*/ 586549 w 709326"/>
                <a:gd name="connsiteY58" fmla="*/ 350615 h 713041"/>
                <a:gd name="connsiteX59" fmla="*/ 615601 w 709326"/>
                <a:gd name="connsiteY59" fmla="*/ 352425 h 713041"/>
                <a:gd name="connsiteX60" fmla="*/ 628079 w 709326"/>
                <a:gd name="connsiteY60" fmla="*/ 373285 h 713041"/>
                <a:gd name="connsiteX61" fmla="*/ 629983 w 709326"/>
                <a:gd name="connsiteY61" fmla="*/ 405860 h 713041"/>
                <a:gd name="connsiteX62" fmla="*/ 601028 w 709326"/>
                <a:gd name="connsiteY62" fmla="*/ 416052 h 713041"/>
                <a:gd name="connsiteX63" fmla="*/ 595217 w 709326"/>
                <a:gd name="connsiteY63" fmla="*/ 407003 h 713041"/>
                <a:gd name="connsiteX64" fmla="*/ 579692 w 709326"/>
                <a:gd name="connsiteY64" fmla="*/ 411956 h 713041"/>
                <a:gd name="connsiteX65" fmla="*/ 575977 w 709326"/>
                <a:gd name="connsiteY65" fmla="*/ 420719 h 713041"/>
                <a:gd name="connsiteX66" fmla="*/ 595408 w 709326"/>
                <a:gd name="connsiteY66" fmla="*/ 432054 h 713041"/>
                <a:gd name="connsiteX67" fmla="*/ 583692 w 709326"/>
                <a:gd name="connsiteY67" fmla="*/ 442246 h 713041"/>
                <a:gd name="connsiteX68" fmla="*/ 553974 w 709326"/>
                <a:gd name="connsiteY68" fmla="*/ 429673 h 713041"/>
                <a:gd name="connsiteX69" fmla="*/ 565118 w 709326"/>
                <a:gd name="connsiteY69" fmla="*/ 399764 h 713041"/>
                <a:gd name="connsiteX70" fmla="*/ 539782 w 709326"/>
                <a:gd name="connsiteY70" fmla="*/ 398907 h 713041"/>
                <a:gd name="connsiteX71" fmla="*/ 528542 w 709326"/>
                <a:gd name="connsiteY71" fmla="*/ 411385 h 713041"/>
                <a:gd name="connsiteX72" fmla="*/ 545497 w 709326"/>
                <a:gd name="connsiteY72" fmla="*/ 461391 h 713041"/>
                <a:gd name="connsiteX73" fmla="*/ 584454 w 709326"/>
                <a:gd name="connsiteY73" fmla="*/ 460820 h 713041"/>
                <a:gd name="connsiteX74" fmla="*/ 589121 w 709326"/>
                <a:gd name="connsiteY74" fmla="*/ 496253 h 713041"/>
                <a:gd name="connsiteX75" fmla="*/ 697897 w 709326"/>
                <a:gd name="connsiteY75" fmla="*/ 488347 h 713041"/>
                <a:gd name="connsiteX76" fmla="*/ 709327 w 709326"/>
                <a:gd name="connsiteY76" fmla="*/ 498825 h 713041"/>
                <a:gd name="connsiteX77" fmla="*/ 678275 w 709326"/>
                <a:gd name="connsiteY77" fmla="*/ 552831 h 713041"/>
                <a:gd name="connsiteX78" fmla="*/ 672751 w 709326"/>
                <a:gd name="connsiteY78" fmla="*/ 585883 h 713041"/>
                <a:gd name="connsiteX79" fmla="*/ 646938 w 709326"/>
                <a:gd name="connsiteY79" fmla="*/ 599313 h 713041"/>
                <a:gd name="connsiteX80" fmla="*/ 646938 w 709326"/>
                <a:gd name="connsiteY80" fmla="*/ 599313 h 713041"/>
                <a:gd name="connsiteX81" fmla="*/ 637889 w 709326"/>
                <a:gd name="connsiteY81" fmla="*/ 626269 h 713041"/>
                <a:gd name="connsiteX82" fmla="*/ 645986 w 709326"/>
                <a:gd name="connsiteY82" fmla="*/ 641033 h 713041"/>
                <a:gd name="connsiteX83" fmla="*/ 617696 w 709326"/>
                <a:gd name="connsiteY83" fmla="*/ 670370 h 713041"/>
                <a:gd name="connsiteX84" fmla="*/ 605028 w 709326"/>
                <a:gd name="connsiteY84" fmla="*/ 704850 h 713041"/>
                <a:gd name="connsiteX85" fmla="*/ 588550 w 709326"/>
                <a:gd name="connsiteY85" fmla="*/ 713042 h 713041"/>
                <a:gd name="connsiteX86" fmla="*/ 588550 w 709326"/>
                <a:gd name="connsiteY86" fmla="*/ 713042 h 713041"/>
                <a:gd name="connsiteX87" fmla="*/ 508921 w 709326"/>
                <a:gd name="connsiteY87" fmla="*/ 655987 h 713041"/>
                <a:gd name="connsiteX88" fmla="*/ 487585 w 709326"/>
                <a:gd name="connsiteY88" fmla="*/ 630079 h 713041"/>
                <a:gd name="connsiteX89" fmla="*/ 484537 w 709326"/>
                <a:gd name="connsiteY89" fmla="*/ 579787 h 713041"/>
                <a:gd name="connsiteX90" fmla="*/ 460153 w 709326"/>
                <a:gd name="connsiteY90" fmla="*/ 502063 h 713041"/>
                <a:gd name="connsiteX91" fmla="*/ 399193 w 709326"/>
                <a:gd name="connsiteY91" fmla="*/ 390811 h 713041"/>
                <a:gd name="connsiteX92" fmla="*/ 370332 w 709326"/>
                <a:gd name="connsiteY92" fmla="*/ 378619 h 713041"/>
                <a:gd name="connsiteX93" fmla="*/ 312420 w 709326"/>
                <a:gd name="connsiteY93" fmla="*/ 381667 h 713041"/>
                <a:gd name="connsiteX94" fmla="*/ 242316 w 709326"/>
                <a:gd name="connsiteY94" fmla="*/ 329851 h 713041"/>
                <a:gd name="connsiteX95" fmla="*/ 181356 w 709326"/>
                <a:gd name="connsiteY95" fmla="*/ 323755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709326" h="713041">
                  <a:moveTo>
                    <a:pt x="169164" y="311563"/>
                  </a:moveTo>
                  <a:lnTo>
                    <a:pt x="188976" y="305467"/>
                  </a:lnTo>
                  <a:lnTo>
                    <a:pt x="198120" y="288703"/>
                  </a:lnTo>
                  <a:lnTo>
                    <a:pt x="196596" y="268891"/>
                  </a:lnTo>
                  <a:lnTo>
                    <a:pt x="173736" y="256699"/>
                  </a:lnTo>
                  <a:lnTo>
                    <a:pt x="192024" y="215551"/>
                  </a:lnTo>
                  <a:lnTo>
                    <a:pt x="181356" y="183642"/>
                  </a:lnTo>
                  <a:lnTo>
                    <a:pt x="103632" y="182118"/>
                  </a:lnTo>
                  <a:lnTo>
                    <a:pt x="80582" y="167831"/>
                  </a:lnTo>
                  <a:lnTo>
                    <a:pt x="80582" y="167831"/>
                  </a:lnTo>
                  <a:lnTo>
                    <a:pt x="82296" y="166878"/>
                  </a:lnTo>
                  <a:lnTo>
                    <a:pt x="82296" y="166878"/>
                  </a:lnTo>
                  <a:lnTo>
                    <a:pt x="102108" y="162306"/>
                  </a:lnTo>
                  <a:lnTo>
                    <a:pt x="103632" y="137922"/>
                  </a:lnTo>
                  <a:lnTo>
                    <a:pt x="85344" y="118110"/>
                  </a:lnTo>
                  <a:lnTo>
                    <a:pt x="19812" y="118110"/>
                  </a:lnTo>
                  <a:lnTo>
                    <a:pt x="1524" y="105918"/>
                  </a:lnTo>
                  <a:lnTo>
                    <a:pt x="0" y="90678"/>
                  </a:lnTo>
                  <a:lnTo>
                    <a:pt x="53340" y="72390"/>
                  </a:lnTo>
                  <a:lnTo>
                    <a:pt x="51816" y="41910"/>
                  </a:lnTo>
                  <a:lnTo>
                    <a:pt x="70104" y="28194"/>
                  </a:lnTo>
                  <a:lnTo>
                    <a:pt x="122396" y="15716"/>
                  </a:lnTo>
                  <a:lnTo>
                    <a:pt x="122396" y="15716"/>
                  </a:lnTo>
                  <a:lnTo>
                    <a:pt x="158020" y="56579"/>
                  </a:lnTo>
                  <a:lnTo>
                    <a:pt x="194977" y="78105"/>
                  </a:lnTo>
                  <a:lnTo>
                    <a:pt x="230410" y="51911"/>
                  </a:lnTo>
                  <a:lnTo>
                    <a:pt x="245459" y="55054"/>
                  </a:lnTo>
                  <a:lnTo>
                    <a:pt x="255079" y="75533"/>
                  </a:lnTo>
                  <a:lnTo>
                    <a:pt x="263462" y="57436"/>
                  </a:lnTo>
                  <a:lnTo>
                    <a:pt x="255461" y="35243"/>
                  </a:lnTo>
                  <a:lnTo>
                    <a:pt x="334328" y="18383"/>
                  </a:lnTo>
                  <a:lnTo>
                    <a:pt x="366522" y="26479"/>
                  </a:lnTo>
                  <a:lnTo>
                    <a:pt x="395002" y="0"/>
                  </a:lnTo>
                  <a:lnTo>
                    <a:pt x="393763" y="33242"/>
                  </a:lnTo>
                  <a:lnTo>
                    <a:pt x="409099" y="69056"/>
                  </a:lnTo>
                  <a:lnTo>
                    <a:pt x="513683" y="65532"/>
                  </a:lnTo>
                  <a:lnTo>
                    <a:pt x="513683" y="65532"/>
                  </a:lnTo>
                  <a:lnTo>
                    <a:pt x="510921" y="76962"/>
                  </a:lnTo>
                  <a:lnTo>
                    <a:pt x="510921" y="76962"/>
                  </a:lnTo>
                  <a:lnTo>
                    <a:pt x="510635" y="79534"/>
                  </a:lnTo>
                  <a:lnTo>
                    <a:pt x="510635" y="79534"/>
                  </a:lnTo>
                  <a:lnTo>
                    <a:pt x="538924" y="108109"/>
                  </a:lnTo>
                  <a:lnTo>
                    <a:pt x="527780" y="154781"/>
                  </a:lnTo>
                  <a:lnTo>
                    <a:pt x="552546" y="159449"/>
                  </a:lnTo>
                  <a:lnTo>
                    <a:pt x="570834" y="178689"/>
                  </a:lnTo>
                  <a:lnTo>
                    <a:pt x="586359" y="173355"/>
                  </a:lnTo>
                  <a:lnTo>
                    <a:pt x="586359" y="173355"/>
                  </a:lnTo>
                  <a:lnTo>
                    <a:pt x="599409" y="276701"/>
                  </a:lnTo>
                  <a:lnTo>
                    <a:pt x="564166" y="280226"/>
                  </a:lnTo>
                  <a:lnTo>
                    <a:pt x="540544" y="263366"/>
                  </a:lnTo>
                  <a:lnTo>
                    <a:pt x="556260" y="252889"/>
                  </a:lnTo>
                  <a:lnTo>
                    <a:pt x="544735" y="243840"/>
                  </a:lnTo>
                  <a:lnTo>
                    <a:pt x="520541" y="241554"/>
                  </a:lnTo>
                  <a:lnTo>
                    <a:pt x="514160" y="263652"/>
                  </a:lnTo>
                  <a:lnTo>
                    <a:pt x="533876" y="304419"/>
                  </a:lnTo>
                  <a:lnTo>
                    <a:pt x="569405" y="306134"/>
                  </a:lnTo>
                  <a:lnTo>
                    <a:pt x="570071" y="318897"/>
                  </a:lnTo>
                  <a:lnTo>
                    <a:pt x="623411" y="325660"/>
                  </a:lnTo>
                  <a:lnTo>
                    <a:pt x="586549" y="350615"/>
                  </a:lnTo>
                  <a:lnTo>
                    <a:pt x="615601" y="352425"/>
                  </a:lnTo>
                  <a:lnTo>
                    <a:pt x="628079" y="373285"/>
                  </a:lnTo>
                  <a:lnTo>
                    <a:pt x="629983" y="405860"/>
                  </a:lnTo>
                  <a:lnTo>
                    <a:pt x="601028" y="416052"/>
                  </a:lnTo>
                  <a:lnTo>
                    <a:pt x="595217" y="407003"/>
                  </a:lnTo>
                  <a:lnTo>
                    <a:pt x="579692" y="411956"/>
                  </a:lnTo>
                  <a:lnTo>
                    <a:pt x="575977" y="420719"/>
                  </a:lnTo>
                  <a:lnTo>
                    <a:pt x="595408" y="432054"/>
                  </a:lnTo>
                  <a:lnTo>
                    <a:pt x="583692" y="442246"/>
                  </a:lnTo>
                  <a:lnTo>
                    <a:pt x="553974" y="429673"/>
                  </a:lnTo>
                  <a:lnTo>
                    <a:pt x="565118" y="399764"/>
                  </a:lnTo>
                  <a:lnTo>
                    <a:pt x="539782" y="398907"/>
                  </a:lnTo>
                  <a:lnTo>
                    <a:pt x="528542" y="411385"/>
                  </a:lnTo>
                  <a:lnTo>
                    <a:pt x="545497" y="461391"/>
                  </a:lnTo>
                  <a:lnTo>
                    <a:pt x="584454" y="460820"/>
                  </a:lnTo>
                  <a:lnTo>
                    <a:pt x="589121" y="496253"/>
                  </a:lnTo>
                  <a:lnTo>
                    <a:pt x="697897" y="488347"/>
                  </a:lnTo>
                  <a:lnTo>
                    <a:pt x="709327" y="498825"/>
                  </a:lnTo>
                  <a:lnTo>
                    <a:pt x="678275" y="552831"/>
                  </a:lnTo>
                  <a:lnTo>
                    <a:pt x="672751" y="585883"/>
                  </a:lnTo>
                  <a:lnTo>
                    <a:pt x="646938" y="599313"/>
                  </a:lnTo>
                  <a:lnTo>
                    <a:pt x="646938" y="599313"/>
                  </a:lnTo>
                  <a:lnTo>
                    <a:pt x="637889" y="626269"/>
                  </a:lnTo>
                  <a:lnTo>
                    <a:pt x="645986" y="641033"/>
                  </a:lnTo>
                  <a:lnTo>
                    <a:pt x="617696" y="670370"/>
                  </a:lnTo>
                  <a:lnTo>
                    <a:pt x="605028" y="704850"/>
                  </a:lnTo>
                  <a:lnTo>
                    <a:pt x="588550" y="713042"/>
                  </a:lnTo>
                  <a:lnTo>
                    <a:pt x="588550" y="713042"/>
                  </a:lnTo>
                  <a:lnTo>
                    <a:pt x="508921" y="655987"/>
                  </a:lnTo>
                  <a:lnTo>
                    <a:pt x="487585" y="630079"/>
                  </a:lnTo>
                  <a:lnTo>
                    <a:pt x="484537" y="579787"/>
                  </a:lnTo>
                  <a:lnTo>
                    <a:pt x="460153" y="502063"/>
                  </a:lnTo>
                  <a:lnTo>
                    <a:pt x="399193" y="390811"/>
                  </a:lnTo>
                  <a:lnTo>
                    <a:pt x="370332" y="378619"/>
                  </a:lnTo>
                  <a:lnTo>
                    <a:pt x="312420" y="381667"/>
                  </a:lnTo>
                  <a:lnTo>
                    <a:pt x="242316" y="329851"/>
                  </a:lnTo>
                  <a:lnTo>
                    <a:pt x="181356" y="32375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581E67C-0289-2365-331D-B7B25ACBCBC0}"/>
                </a:ext>
              </a:extLst>
            </p:cNvPr>
            <p:cNvSpPr/>
            <p:nvPr/>
          </p:nvSpPr>
          <p:spPr>
            <a:xfrm>
              <a:off x="9820275" y="2821114"/>
              <a:ext cx="967645" cy="724185"/>
            </a:xfrm>
            <a:custGeom>
              <a:avLst/>
              <a:gdLst>
                <a:gd name="connsiteX0" fmla="*/ 457295 w 967645"/>
                <a:gd name="connsiteY0" fmla="*/ 0 h 724185"/>
                <a:gd name="connsiteX1" fmla="*/ 486633 w 967645"/>
                <a:gd name="connsiteY1" fmla="*/ 4001 h 724185"/>
                <a:gd name="connsiteX2" fmla="*/ 486633 w 967645"/>
                <a:gd name="connsiteY2" fmla="*/ 21527 h 724185"/>
                <a:gd name="connsiteX3" fmla="*/ 502634 w 967645"/>
                <a:gd name="connsiteY3" fmla="*/ 37529 h 724185"/>
                <a:gd name="connsiteX4" fmla="*/ 539210 w 967645"/>
                <a:gd name="connsiteY4" fmla="*/ 22289 h 724185"/>
                <a:gd name="connsiteX5" fmla="*/ 573500 w 967645"/>
                <a:gd name="connsiteY5" fmla="*/ 44387 h 724185"/>
                <a:gd name="connsiteX6" fmla="*/ 568928 w 967645"/>
                <a:gd name="connsiteY6" fmla="*/ 123635 h 724185"/>
                <a:gd name="connsiteX7" fmla="*/ 578834 w 967645"/>
                <a:gd name="connsiteY7" fmla="*/ 141161 h 724185"/>
                <a:gd name="connsiteX8" fmla="*/ 628364 w 967645"/>
                <a:gd name="connsiteY8" fmla="*/ 166307 h 724185"/>
                <a:gd name="connsiteX9" fmla="*/ 637508 w 967645"/>
                <a:gd name="connsiteY9" fmla="*/ 216599 h 724185"/>
                <a:gd name="connsiteX10" fmla="*/ 664178 w 967645"/>
                <a:gd name="connsiteY10" fmla="*/ 262985 h 724185"/>
                <a:gd name="connsiteX11" fmla="*/ 687038 w 967645"/>
                <a:gd name="connsiteY11" fmla="*/ 277463 h 724185"/>
                <a:gd name="connsiteX12" fmla="*/ 697706 w 967645"/>
                <a:gd name="connsiteY12" fmla="*/ 274415 h 724185"/>
                <a:gd name="connsiteX13" fmla="*/ 693134 w 967645"/>
                <a:gd name="connsiteY13" fmla="*/ 247745 h 724185"/>
                <a:gd name="connsiteX14" fmla="*/ 705422 w 967645"/>
                <a:gd name="connsiteY14" fmla="*/ 238792 h 724185"/>
                <a:gd name="connsiteX15" fmla="*/ 744950 w 967645"/>
                <a:gd name="connsiteY15" fmla="*/ 252317 h 724185"/>
                <a:gd name="connsiteX16" fmla="*/ 765524 w 967645"/>
                <a:gd name="connsiteY16" fmla="*/ 272891 h 724185"/>
                <a:gd name="connsiteX17" fmla="*/ 773144 w 967645"/>
                <a:gd name="connsiteY17" fmla="*/ 304895 h 724185"/>
                <a:gd name="connsiteX18" fmla="*/ 824103 w 967645"/>
                <a:gd name="connsiteY18" fmla="*/ 326231 h 724185"/>
                <a:gd name="connsiteX19" fmla="*/ 859917 w 967645"/>
                <a:gd name="connsiteY19" fmla="*/ 278225 h 724185"/>
                <a:gd name="connsiteX20" fmla="*/ 876681 w 967645"/>
                <a:gd name="connsiteY20" fmla="*/ 280511 h 724185"/>
                <a:gd name="connsiteX21" fmla="*/ 906399 w 967645"/>
                <a:gd name="connsiteY21" fmla="*/ 299561 h 724185"/>
                <a:gd name="connsiteX22" fmla="*/ 913352 w 967645"/>
                <a:gd name="connsiteY22" fmla="*/ 353568 h 724185"/>
                <a:gd name="connsiteX23" fmla="*/ 964787 w 967645"/>
                <a:gd name="connsiteY23" fmla="*/ 337376 h 724185"/>
                <a:gd name="connsiteX24" fmla="*/ 964787 w 967645"/>
                <a:gd name="connsiteY24" fmla="*/ 337376 h 724185"/>
                <a:gd name="connsiteX25" fmla="*/ 967645 w 967645"/>
                <a:gd name="connsiteY25" fmla="*/ 359283 h 724185"/>
                <a:gd name="connsiteX26" fmla="*/ 929545 w 967645"/>
                <a:gd name="connsiteY26" fmla="*/ 407861 h 724185"/>
                <a:gd name="connsiteX27" fmla="*/ 902875 w 967645"/>
                <a:gd name="connsiteY27" fmla="*/ 407861 h 724185"/>
                <a:gd name="connsiteX28" fmla="*/ 895255 w 967645"/>
                <a:gd name="connsiteY28" fmla="*/ 394526 h 724185"/>
                <a:gd name="connsiteX29" fmla="*/ 860965 w 967645"/>
                <a:gd name="connsiteY29" fmla="*/ 392621 h 724185"/>
                <a:gd name="connsiteX30" fmla="*/ 852392 w 967645"/>
                <a:gd name="connsiteY30" fmla="*/ 407861 h 724185"/>
                <a:gd name="connsiteX31" fmla="*/ 839058 w 967645"/>
                <a:gd name="connsiteY31" fmla="*/ 406908 h 724185"/>
                <a:gd name="connsiteX32" fmla="*/ 831437 w 967645"/>
                <a:gd name="connsiteY32" fmla="*/ 395478 h 724185"/>
                <a:gd name="connsiteX33" fmla="*/ 791433 w 967645"/>
                <a:gd name="connsiteY33" fmla="*/ 382143 h 724185"/>
                <a:gd name="connsiteX34" fmla="*/ 780955 w 967645"/>
                <a:gd name="connsiteY34" fmla="*/ 393573 h 724185"/>
                <a:gd name="connsiteX35" fmla="*/ 739997 w 967645"/>
                <a:gd name="connsiteY35" fmla="*/ 391668 h 724185"/>
                <a:gd name="connsiteX36" fmla="*/ 722948 w 967645"/>
                <a:gd name="connsiteY36" fmla="*/ 456438 h 724185"/>
                <a:gd name="connsiteX37" fmla="*/ 722948 w 967645"/>
                <a:gd name="connsiteY37" fmla="*/ 456438 h 724185"/>
                <a:gd name="connsiteX38" fmla="*/ 715327 w 967645"/>
                <a:gd name="connsiteY38" fmla="*/ 476345 h 724185"/>
                <a:gd name="connsiteX39" fmla="*/ 715327 w 967645"/>
                <a:gd name="connsiteY39" fmla="*/ 476345 h 724185"/>
                <a:gd name="connsiteX40" fmla="*/ 693420 w 967645"/>
                <a:gd name="connsiteY40" fmla="*/ 514445 h 724185"/>
                <a:gd name="connsiteX41" fmla="*/ 717232 w 967645"/>
                <a:gd name="connsiteY41" fmla="*/ 542068 h 724185"/>
                <a:gd name="connsiteX42" fmla="*/ 718185 w 967645"/>
                <a:gd name="connsiteY42" fmla="*/ 557308 h 724185"/>
                <a:gd name="connsiteX43" fmla="*/ 703898 w 967645"/>
                <a:gd name="connsiteY43" fmla="*/ 568738 h 724185"/>
                <a:gd name="connsiteX44" fmla="*/ 703898 w 967645"/>
                <a:gd name="connsiteY44" fmla="*/ 568738 h 724185"/>
                <a:gd name="connsiteX45" fmla="*/ 699135 w 967645"/>
                <a:gd name="connsiteY45" fmla="*/ 591598 h 724185"/>
                <a:gd name="connsiteX46" fmla="*/ 699135 w 967645"/>
                <a:gd name="connsiteY46" fmla="*/ 591598 h 724185"/>
                <a:gd name="connsiteX47" fmla="*/ 667702 w 967645"/>
                <a:gd name="connsiteY47" fmla="*/ 653510 h 724185"/>
                <a:gd name="connsiteX48" fmla="*/ 652463 w 967645"/>
                <a:gd name="connsiteY48" fmla="*/ 666845 h 724185"/>
                <a:gd name="connsiteX49" fmla="*/ 634365 w 967645"/>
                <a:gd name="connsiteY49" fmla="*/ 672560 h 724185"/>
                <a:gd name="connsiteX50" fmla="*/ 601980 w 967645"/>
                <a:gd name="connsiteY50" fmla="*/ 641128 h 724185"/>
                <a:gd name="connsiteX51" fmla="*/ 549593 w 967645"/>
                <a:gd name="connsiteY51" fmla="*/ 641128 h 724185"/>
                <a:gd name="connsiteX52" fmla="*/ 528638 w 967645"/>
                <a:gd name="connsiteY52" fmla="*/ 647795 h 724185"/>
                <a:gd name="connsiteX53" fmla="*/ 504825 w 967645"/>
                <a:gd name="connsiteY53" fmla="*/ 678275 h 724185"/>
                <a:gd name="connsiteX54" fmla="*/ 489966 w 967645"/>
                <a:gd name="connsiteY54" fmla="*/ 681514 h 724185"/>
                <a:gd name="connsiteX55" fmla="*/ 489966 w 967645"/>
                <a:gd name="connsiteY55" fmla="*/ 681514 h 724185"/>
                <a:gd name="connsiteX56" fmla="*/ 468630 w 967645"/>
                <a:gd name="connsiteY56" fmla="*/ 679990 h 724185"/>
                <a:gd name="connsiteX57" fmla="*/ 458724 w 967645"/>
                <a:gd name="connsiteY57" fmla="*/ 699802 h 724185"/>
                <a:gd name="connsiteX58" fmla="*/ 440436 w 967645"/>
                <a:gd name="connsiteY58" fmla="*/ 709708 h 724185"/>
                <a:gd name="connsiteX59" fmla="*/ 371094 w 967645"/>
                <a:gd name="connsiteY59" fmla="*/ 712756 h 724185"/>
                <a:gd name="connsiteX60" fmla="*/ 352044 w 967645"/>
                <a:gd name="connsiteY60" fmla="*/ 724186 h 724185"/>
                <a:gd name="connsiteX61" fmla="*/ 250698 w 967645"/>
                <a:gd name="connsiteY61" fmla="*/ 724186 h 724185"/>
                <a:gd name="connsiteX62" fmla="*/ 250698 w 967645"/>
                <a:gd name="connsiteY62" fmla="*/ 724186 h 724185"/>
                <a:gd name="connsiteX63" fmla="*/ 251746 w 967645"/>
                <a:gd name="connsiteY63" fmla="*/ 723900 h 724185"/>
                <a:gd name="connsiteX64" fmla="*/ 251746 w 967645"/>
                <a:gd name="connsiteY64" fmla="*/ 723900 h 724185"/>
                <a:gd name="connsiteX65" fmla="*/ 255556 w 967645"/>
                <a:gd name="connsiteY65" fmla="*/ 680466 h 724185"/>
                <a:gd name="connsiteX66" fmla="*/ 267938 w 967645"/>
                <a:gd name="connsiteY66" fmla="*/ 669798 h 724185"/>
                <a:gd name="connsiteX67" fmla="*/ 274796 w 967645"/>
                <a:gd name="connsiteY67" fmla="*/ 642271 h 724185"/>
                <a:gd name="connsiteX68" fmla="*/ 241745 w 967645"/>
                <a:gd name="connsiteY68" fmla="*/ 623602 h 724185"/>
                <a:gd name="connsiteX69" fmla="*/ 222028 w 967645"/>
                <a:gd name="connsiteY69" fmla="*/ 587788 h 724185"/>
                <a:gd name="connsiteX70" fmla="*/ 195453 w 967645"/>
                <a:gd name="connsiteY70" fmla="*/ 590169 h 724185"/>
                <a:gd name="connsiteX71" fmla="*/ 201359 w 967645"/>
                <a:gd name="connsiteY71" fmla="*/ 573024 h 724185"/>
                <a:gd name="connsiteX72" fmla="*/ 186785 w 967645"/>
                <a:gd name="connsiteY72" fmla="*/ 566166 h 724185"/>
                <a:gd name="connsiteX73" fmla="*/ 190024 w 967645"/>
                <a:gd name="connsiteY73" fmla="*/ 555879 h 724185"/>
                <a:gd name="connsiteX74" fmla="*/ 167545 w 967645"/>
                <a:gd name="connsiteY74" fmla="*/ 544544 h 724185"/>
                <a:gd name="connsiteX75" fmla="*/ 172021 w 967645"/>
                <a:gd name="connsiteY75" fmla="*/ 531876 h 724185"/>
                <a:gd name="connsiteX76" fmla="*/ 183928 w 967645"/>
                <a:gd name="connsiteY76" fmla="*/ 535686 h 724185"/>
                <a:gd name="connsiteX77" fmla="*/ 193072 w 967645"/>
                <a:gd name="connsiteY77" fmla="*/ 527971 h 724185"/>
                <a:gd name="connsiteX78" fmla="*/ 199454 w 967645"/>
                <a:gd name="connsiteY78" fmla="*/ 500158 h 724185"/>
                <a:gd name="connsiteX79" fmla="*/ 214217 w 967645"/>
                <a:gd name="connsiteY79" fmla="*/ 483584 h 724185"/>
                <a:gd name="connsiteX80" fmla="*/ 191262 w 967645"/>
                <a:gd name="connsiteY80" fmla="*/ 473774 h 724185"/>
                <a:gd name="connsiteX81" fmla="*/ 159353 w 967645"/>
                <a:gd name="connsiteY81" fmla="*/ 474726 h 724185"/>
                <a:gd name="connsiteX82" fmla="*/ 145637 w 967645"/>
                <a:gd name="connsiteY82" fmla="*/ 419100 h 724185"/>
                <a:gd name="connsiteX83" fmla="*/ 102203 w 967645"/>
                <a:gd name="connsiteY83" fmla="*/ 340614 h 724185"/>
                <a:gd name="connsiteX84" fmla="*/ 102203 w 967645"/>
                <a:gd name="connsiteY84" fmla="*/ 340614 h 724185"/>
                <a:gd name="connsiteX85" fmla="*/ 105727 w 967645"/>
                <a:gd name="connsiteY85" fmla="*/ 327089 h 724185"/>
                <a:gd name="connsiteX86" fmla="*/ 88487 w 967645"/>
                <a:gd name="connsiteY86" fmla="*/ 290036 h 724185"/>
                <a:gd name="connsiteX87" fmla="*/ 34861 w 967645"/>
                <a:gd name="connsiteY87" fmla="*/ 271748 h 724185"/>
                <a:gd name="connsiteX88" fmla="*/ 0 w 967645"/>
                <a:gd name="connsiteY88" fmla="*/ 247174 h 724185"/>
                <a:gd name="connsiteX89" fmla="*/ 7620 w 967645"/>
                <a:gd name="connsiteY89" fmla="*/ 218694 h 724185"/>
                <a:gd name="connsiteX90" fmla="*/ 85058 w 967645"/>
                <a:gd name="connsiteY90" fmla="*/ 236982 h 724185"/>
                <a:gd name="connsiteX91" fmla="*/ 115919 w 967645"/>
                <a:gd name="connsiteY91" fmla="*/ 263176 h 724185"/>
                <a:gd name="connsiteX92" fmla="*/ 168211 w 967645"/>
                <a:gd name="connsiteY92" fmla="*/ 224219 h 724185"/>
                <a:gd name="connsiteX93" fmla="*/ 210884 w 967645"/>
                <a:gd name="connsiteY93" fmla="*/ 219647 h 724185"/>
                <a:gd name="connsiteX94" fmla="*/ 349758 w 967645"/>
                <a:gd name="connsiteY94" fmla="*/ 102394 h 724185"/>
                <a:gd name="connsiteX95" fmla="*/ 354616 w 967645"/>
                <a:gd name="connsiteY95" fmla="*/ 69914 h 724185"/>
                <a:gd name="connsiteX96" fmla="*/ 368998 w 967645"/>
                <a:gd name="connsiteY96" fmla="*/ 66104 h 724185"/>
                <a:gd name="connsiteX97" fmla="*/ 373856 w 967645"/>
                <a:gd name="connsiteY97" fmla="*/ 74676 h 724185"/>
                <a:gd name="connsiteX98" fmla="*/ 380048 w 967645"/>
                <a:gd name="connsiteY98" fmla="*/ 66961 h 724185"/>
                <a:gd name="connsiteX99" fmla="*/ 368522 w 967645"/>
                <a:gd name="connsiteY99" fmla="*/ 43529 h 724185"/>
                <a:gd name="connsiteX100" fmla="*/ 431864 w 967645"/>
                <a:gd name="connsiteY100" fmla="*/ 60484 h 724185"/>
                <a:gd name="connsiteX101" fmla="*/ 450152 w 967645"/>
                <a:gd name="connsiteY101" fmla="*/ 34004 h 7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967645" h="724185">
                  <a:moveTo>
                    <a:pt x="457295" y="0"/>
                  </a:moveTo>
                  <a:lnTo>
                    <a:pt x="486633" y="4001"/>
                  </a:lnTo>
                  <a:lnTo>
                    <a:pt x="486633" y="21527"/>
                  </a:lnTo>
                  <a:lnTo>
                    <a:pt x="502634" y="37529"/>
                  </a:lnTo>
                  <a:lnTo>
                    <a:pt x="539210" y="22289"/>
                  </a:lnTo>
                  <a:lnTo>
                    <a:pt x="573500" y="44387"/>
                  </a:lnTo>
                  <a:lnTo>
                    <a:pt x="568928" y="123635"/>
                  </a:lnTo>
                  <a:lnTo>
                    <a:pt x="578834" y="141161"/>
                  </a:lnTo>
                  <a:lnTo>
                    <a:pt x="628364" y="166307"/>
                  </a:lnTo>
                  <a:lnTo>
                    <a:pt x="637508" y="216599"/>
                  </a:lnTo>
                  <a:lnTo>
                    <a:pt x="664178" y="262985"/>
                  </a:lnTo>
                  <a:lnTo>
                    <a:pt x="687038" y="277463"/>
                  </a:lnTo>
                  <a:lnTo>
                    <a:pt x="697706" y="274415"/>
                  </a:lnTo>
                  <a:lnTo>
                    <a:pt x="693134" y="247745"/>
                  </a:lnTo>
                  <a:lnTo>
                    <a:pt x="705422" y="238792"/>
                  </a:lnTo>
                  <a:lnTo>
                    <a:pt x="744950" y="252317"/>
                  </a:lnTo>
                  <a:lnTo>
                    <a:pt x="765524" y="272891"/>
                  </a:lnTo>
                  <a:lnTo>
                    <a:pt x="773144" y="304895"/>
                  </a:lnTo>
                  <a:lnTo>
                    <a:pt x="824103" y="326231"/>
                  </a:lnTo>
                  <a:lnTo>
                    <a:pt x="859917" y="278225"/>
                  </a:lnTo>
                  <a:lnTo>
                    <a:pt x="876681" y="280511"/>
                  </a:lnTo>
                  <a:lnTo>
                    <a:pt x="906399" y="299561"/>
                  </a:lnTo>
                  <a:lnTo>
                    <a:pt x="913352" y="353568"/>
                  </a:lnTo>
                  <a:lnTo>
                    <a:pt x="964787" y="337376"/>
                  </a:lnTo>
                  <a:lnTo>
                    <a:pt x="964787" y="337376"/>
                  </a:lnTo>
                  <a:lnTo>
                    <a:pt x="967645" y="359283"/>
                  </a:lnTo>
                  <a:lnTo>
                    <a:pt x="929545" y="407861"/>
                  </a:lnTo>
                  <a:lnTo>
                    <a:pt x="902875" y="407861"/>
                  </a:lnTo>
                  <a:lnTo>
                    <a:pt x="895255" y="394526"/>
                  </a:lnTo>
                  <a:lnTo>
                    <a:pt x="860965" y="392621"/>
                  </a:lnTo>
                  <a:lnTo>
                    <a:pt x="852392" y="407861"/>
                  </a:lnTo>
                  <a:lnTo>
                    <a:pt x="839058" y="406908"/>
                  </a:lnTo>
                  <a:lnTo>
                    <a:pt x="831437" y="395478"/>
                  </a:lnTo>
                  <a:lnTo>
                    <a:pt x="791433" y="382143"/>
                  </a:lnTo>
                  <a:lnTo>
                    <a:pt x="780955" y="393573"/>
                  </a:lnTo>
                  <a:lnTo>
                    <a:pt x="739997" y="391668"/>
                  </a:lnTo>
                  <a:lnTo>
                    <a:pt x="722948" y="456438"/>
                  </a:lnTo>
                  <a:lnTo>
                    <a:pt x="722948" y="456438"/>
                  </a:lnTo>
                  <a:lnTo>
                    <a:pt x="715327" y="476345"/>
                  </a:lnTo>
                  <a:lnTo>
                    <a:pt x="715327" y="476345"/>
                  </a:lnTo>
                  <a:lnTo>
                    <a:pt x="693420" y="514445"/>
                  </a:lnTo>
                  <a:lnTo>
                    <a:pt x="717232" y="542068"/>
                  </a:lnTo>
                  <a:lnTo>
                    <a:pt x="718185" y="557308"/>
                  </a:lnTo>
                  <a:lnTo>
                    <a:pt x="703898" y="568738"/>
                  </a:lnTo>
                  <a:lnTo>
                    <a:pt x="703898" y="568738"/>
                  </a:lnTo>
                  <a:lnTo>
                    <a:pt x="699135" y="591598"/>
                  </a:lnTo>
                  <a:lnTo>
                    <a:pt x="699135" y="591598"/>
                  </a:lnTo>
                  <a:lnTo>
                    <a:pt x="667702" y="653510"/>
                  </a:lnTo>
                  <a:lnTo>
                    <a:pt x="652463" y="666845"/>
                  </a:lnTo>
                  <a:lnTo>
                    <a:pt x="634365" y="672560"/>
                  </a:lnTo>
                  <a:lnTo>
                    <a:pt x="601980" y="641128"/>
                  </a:lnTo>
                  <a:lnTo>
                    <a:pt x="549593" y="641128"/>
                  </a:lnTo>
                  <a:lnTo>
                    <a:pt x="528638" y="647795"/>
                  </a:lnTo>
                  <a:lnTo>
                    <a:pt x="504825" y="678275"/>
                  </a:lnTo>
                  <a:lnTo>
                    <a:pt x="489966" y="681514"/>
                  </a:lnTo>
                  <a:lnTo>
                    <a:pt x="489966" y="681514"/>
                  </a:lnTo>
                  <a:lnTo>
                    <a:pt x="468630" y="679990"/>
                  </a:lnTo>
                  <a:lnTo>
                    <a:pt x="458724" y="699802"/>
                  </a:lnTo>
                  <a:lnTo>
                    <a:pt x="440436" y="709708"/>
                  </a:lnTo>
                  <a:lnTo>
                    <a:pt x="371094" y="712756"/>
                  </a:lnTo>
                  <a:lnTo>
                    <a:pt x="352044" y="724186"/>
                  </a:lnTo>
                  <a:lnTo>
                    <a:pt x="250698" y="724186"/>
                  </a:lnTo>
                  <a:lnTo>
                    <a:pt x="250698" y="724186"/>
                  </a:lnTo>
                  <a:lnTo>
                    <a:pt x="251746" y="723900"/>
                  </a:lnTo>
                  <a:lnTo>
                    <a:pt x="251746" y="723900"/>
                  </a:lnTo>
                  <a:lnTo>
                    <a:pt x="255556" y="680466"/>
                  </a:lnTo>
                  <a:lnTo>
                    <a:pt x="267938" y="669798"/>
                  </a:lnTo>
                  <a:lnTo>
                    <a:pt x="274796" y="642271"/>
                  </a:lnTo>
                  <a:lnTo>
                    <a:pt x="241745" y="623602"/>
                  </a:lnTo>
                  <a:lnTo>
                    <a:pt x="222028" y="587788"/>
                  </a:lnTo>
                  <a:lnTo>
                    <a:pt x="195453" y="590169"/>
                  </a:lnTo>
                  <a:lnTo>
                    <a:pt x="201359" y="573024"/>
                  </a:lnTo>
                  <a:lnTo>
                    <a:pt x="186785" y="566166"/>
                  </a:lnTo>
                  <a:lnTo>
                    <a:pt x="190024" y="555879"/>
                  </a:lnTo>
                  <a:lnTo>
                    <a:pt x="167545" y="544544"/>
                  </a:lnTo>
                  <a:lnTo>
                    <a:pt x="172021" y="531876"/>
                  </a:lnTo>
                  <a:lnTo>
                    <a:pt x="183928" y="535686"/>
                  </a:lnTo>
                  <a:lnTo>
                    <a:pt x="193072" y="527971"/>
                  </a:lnTo>
                  <a:lnTo>
                    <a:pt x="199454" y="500158"/>
                  </a:lnTo>
                  <a:lnTo>
                    <a:pt x="214217" y="483584"/>
                  </a:lnTo>
                  <a:lnTo>
                    <a:pt x="191262" y="473774"/>
                  </a:lnTo>
                  <a:lnTo>
                    <a:pt x="159353" y="474726"/>
                  </a:lnTo>
                  <a:lnTo>
                    <a:pt x="145637" y="419100"/>
                  </a:lnTo>
                  <a:lnTo>
                    <a:pt x="102203" y="340614"/>
                  </a:lnTo>
                  <a:lnTo>
                    <a:pt x="102203" y="340614"/>
                  </a:lnTo>
                  <a:lnTo>
                    <a:pt x="105727" y="327089"/>
                  </a:lnTo>
                  <a:lnTo>
                    <a:pt x="88487" y="290036"/>
                  </a:lnTo>
                  <a:lnTo>
                    <a:pt x="34861" y="271748"/>
                  </a:lnTo>
                  <a:lnTo>
                    <a:pt x="0" y="247174"/>
                  </a:lnTo>
                  <a:lnTo>
                    <a:pt x="7620" y="218694"/>
                  </a:lnTo>
                  <a:lnTo>
                    <a:pt x="85058" y="236982"/>
                  </a:lnTo>
                  <a:lnTo>
                    <a:pt x="115919" y="263176"/>
                  </a:lnTo>
                  <a:lnTo>
                    <a:pt x="168211" y="224219"/>
                  </a:lnTo>
                  <a:lnTo>
                    <a:pt x="210884" y="219647"/>
                  </a:lnTo>
                  <a:lnTo>
                    <a:pt x="349758" y="102394"/>
                  </a:lnTo>
                  <a:lnTo>
                    <a:pt x="354616" y="69914"/>
                  </a:lnTo>
                  <a:lnTo>
                    <a:pt x="368998" y="66104"/>
                  </a:lnTo>
                  <a:lnTo>
                    <a:pt x="373856" y="74676"/>
                  </a:lnTo>
                  <a:lnTo>
                    <a:pt x="380048" y="66961"/>
                  </a:lnTo>
                  <a:lnTo>
                    <a:pt x="368522" y="43529"/>
                  </a:lnTo>
                  <a:lnTo>
                    <a:pt x="431864" y="60484"/>
                  </a:lnTo>
                  <a:lnTo>
                    <a:pt x="450152" y="3400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BD7F1589-5FE0-D275-977B-B5C78430C52C}"/>
                </a:ext>
              </a:extLst>
            </p:cNvPr>
            <p:cNvSpPr/>
            <p:nvPr/>
          </p:nvSpPr>
          <p:spPr>
            <a:xfrm>
              <a:off x="3824859" y="4362735"/>
              <a:ext cx="731329" cy="1017174"/>
            </a:xfrm>
            <a:custGeom>
              <a:avLst/>
              <a:gdLst>
                <a:gd name="connsiteX0" fmla="*/ 701135 w 731329"/>
                <a:gd name="connsiteY0" fmla="*/ 272034 h 1017174"/>
                <a:gd name="connsiteX1" fmla="*/ 674846 w 731329"/>
                <a:gd name="connsiteY1" fmla="*/ 272415 h 1017174"/>
                <a:gd name="connsiteX2" fmla="*/ 667226 w 731329"/>
                <a:gd name="connsiteY2" fmla="*/ 281369 h 1017174"/>
                <a:gd name="connsiteX3" fmla="*/ 661988 w 731329"/>
                <a:gd name="connsiteY3" fmla="*/ 318992 h 1017174"/>
                <a:gd name="connsiteX4" fmla="*/ 686276 w 731329"/>
                <a:gd name="connsiteY4" fmla="*/ 366617 h 1017174"/>
                <a:gd name="connsiteX5" fmla="*/ 676275 w 731329"/>
                <a:gd name="connsiteY5" fmla="*/ 389001 h 1017174"/>
                <a:gd name="connsiteX6" fmla="*/ 646843 w 731329"/>
                <a:gd name="connsiteY6" fmla="*/ 407575 h 1017174"/>
                <a:gd name="connsiteX7" fmla="*/ 578263 w 731329"/>
                <a:gd name="connsiteY7" fmla="*/ 399955 h 1017174"/>
                <a:gd name="connsiteX8" fmla="*/ 558737 w 731329"/>
                <a:gd name="connsiteY8" fmla="*/ 425672 h 1017174"/>
                <a:gd name="connsiteX9" fmla="*/ 477203 w 731329"/>
                <a:gd name="connsiteY9" fmla="*/ 437102 h 1017174"/>
                <a:gd name="connsiteX10" fmla="*/ 470535 w 731329"/>
                <a:gd name="connsiteY10" fmla="*/ 492347 h 1017174"/>
                <a:gd name="connsiteX11" fmla="*/ 461010 w 731329"/>
                <a:gd name="connsiteY11" fmla="*/ 502348 h 1017174"/>
                <a:gd name="connsiteX12" fmla="*/ 423863 w 731329"/>
                <a:gd name="connsiteY12" fmla="*/ 502539 h 1017174"/>
                <a:gd name="connsiteX13" fmla="*/ 436245 w 731329"/>
                <a:gd name="connsiteY13" fmla="*/ 623506 h 1017174"/>
                <a:gd name="connsiteX14" fmla="*/ 446246 w 731329"/>
                <a:gd name="connsiteY14" fmla="*/ 647795 h 1017174"/>
                <a:gd name="connsiteX15" fmla="*/ 420529 w 731329"/>
                <a:gd name="connsiteY15" fmla="*/ 673989 h 1017174"/>
                <a:gd name="connsiteX16" fmla="*/ 420529 w 731329"/>
                <a:gd name="connsiteY16" fmla="*/ 673989 h 1017174"/>
                <a:gd name="connsiteX17" fmla="*/ 369094 w 731329"/>
                <a:gd name="connsiteY17" fmla="*/ 662083 h 1017174"/>
                <a:gd name="connsiteX18" fmla="*/ 342900 w 731329"/>
                <a:gd name="connsiteY18" fmla="*/ 684943 h 1017174"/>
                <a:gd name="connsiteX19" fmla="*/ 331470 w 731329"/>
                <a:gd name="connsiteY19" fmla="*/ 715042 h 1017174"/>
                <a:gd name="connsiteX20" fmla="*/ 355759 w 731329"/>
                <a:gd name="connsiteY20" fmla="*/ 749808 h 1017174"/>
                <a:gd name="connsiteX21" fmla="*/ 357188 w 731329"/>
                <a:gd name="connsiteY21" fmla="*/ 773525 h 1017174"/>
                <a:gd name="connsiteX22" fmla="*/ 396716 w 731329"/>
                <a:gd name="connsiteY22" fmla="*/ 809720 h 1017174"/>
                <a:gd name="connsiteX23" fmla="*/ 396716 w 731329"/>
                <a:gd name="connsiteY23" fmla="*/ 869728 h 1017174"/>
                <a:gd name="connsiteX24" fmla="*/ 376714 w 731329"/>
                <a:gd name="connsiteY24" fmla="*/ 900208 h 1017174"/>
                <a:gd name="connsiteX25" fmla="*/ 342900 w 731329"/>
                <a:gd name="connsiteY25" fmla="*/ 898779 h 1017174"/>
                <a:gd name="connsiteX26" fmla="*/ 342900 w 731329"/>
                <a:gd name="connsiteY26" fmla="*/ 926878 h 1017174"/>
                <a:gd name="connsiteX27" fmla="*/ 333851 w 731329"/>
                <a:gd name="connsiteY27" fmla="*/ 936879 h 1017174"/>
                <a:gd name="connsiteX28" fmla="*/ 333851 w 731329"/>
                <a:gd name="connsiteY28" fmla="*/ 936879 h 1017174"/>
                <a:gd name="connsiteX29" fmla="*/ 284798 w 731329"/>
                <a:gd name="connsiteY29" fmla="*/ 939737 h 1017174"/>
                <a:gd name="connsiteX30" fmla="*/ 253841 w 731329"/>
                <a:gd name="connsiteY30" fmla="*/ 957358 h 1017174"/>
                <a:gd name="connsiteX31" fmla="*/ 214789 w 731329"/>
                <a:gd name="connsiteY31" fmla="*/ 920210 h 1017174"/>
                <a:gd name="connsiteX32" fmla="*/ 201930 w 731329"/>
                <a:gd name="connsiteY32" fmla="*/ 885444 h 1017174"/>
                <a:gd name="connsiteX33" fmla="*/ 164878 w 731329"/>
                <a:gd name="connsiteY33" fmla="*/ 857155 h 1017174"/>
                <a:gd name="connsiteX34" fmla="*/ 130588 w 731329"/>
                <a:gd name="connsiteY34" fmla="*/ 909733 h 1017174"/>
                <a:gd name="connsiteX35" fmla="*/ 134017 w 731329"/>
                <a:gd name="connsiteY35" fmla="*/ 1010317 h 1017174"/>
                <a:gd name="connsiteX36" fmla="*/ 54007 w 731329"/>
                <a:gd name="connsiteY36" fmla="*/ 1017175 h 1017174"/>
                <a:gd name="connsiteX37" fmla="*/ 17526 w 731329"/>
                <a:gd name="connsiteY37" fmla="*/ 990886 h 1017174"/>
                <a:gd name="connsiteX38" fmla="*/ 0 w 731329"/>
                <a:gd name="connsiteY38" fmla="*/ 990314 h 1017174"/>
                <a:gd name="connsiteX39" fmla="*/ 0 w 731329"/>
                <a:gd name="connsiteY39" fmla="*/ 990314 h 1017174"/>
                <a:gd name="connsiteX40" fmla="*/ 32385 w 731329"/>
                <a:gd name="connsiteY40" fmla="*/ 804101 h 1017174"/>
                <a:gd name="connsiteX41" fmla="*/ 34766 w 731329"/>
                <a:gd name="connsiteY41" fmla="*/ 550069 h 1017174"/>
                <a:gd name="connsiteX42" fmla="*/ 22955 w 731329"/>
                <a:gd name="connsiteY42" fmla="*/ 449294 h 1017174"/>
                <a:gd name="connsiteX43" fmla="*/ 34290 w 731329"/>
                <a:gd name="connsiteY43" fmla="*/ 400145 h 1017174"/>
                <a:gd name="connsiteX44" fmla="*/ 98393 w 731329"/>
                <a:gd name="connsiteY44" fmla="*/ 350425 h 1017174"/>
                <a:gd name="connsiteX45" fmla="*/ 135065 w 731329"/>
                <a:gd name="connsiteY45" fmla="*/ 302228 h 1017174"/>
                <a:gd name="connsiteX46" fmla="*/ 198596 w 731329"/>
                <a:gd name="connsiteY46" fmla="*/ 257651 h 1017174"/>
                <a:gd name="connsiteX47" fmla="*/ 208216 w 731329"/>
                <a:gd name="connsiteY47" fmla="*/ 240125 h 1017174"/>
                <a:gd name="connsiteX48" fmla="*/ 212217 w 731329"/>
                <a:gd name="connsiteY48" fmla="*/ 244793 h 1017174"/>
                <a:gd name="connsiteX49" fmla="*/ 270891 w 731329"/>
                <a:gd name="connsiteY49" fmla="*/ 209931 h 1017174"/>
                <a:gd name="connsiteX50" fmla="*/ 336042 w 731329"/>
                <a:gd name="connsiteY50" fmla="*/ 153734 h 1017174"/>
                <a:gd name="connsiteX51" fmla="*/ 395097 w 731329"/>
                <a:gd name="connsiteY51" fmla="*/ 64579 h 1017174"/>
                <a:gd name="connsiteX52" fmla="*/ 422815 w 731329"/>
                <a:gd name="connsiteY52" fmla="*/ 46958 h 1017174"/>
                <a:gd name="connsiteX53" fmla="*/ 465296 w 731329"/>
                <a:gd name="connsiteY53" fmla="*/ 0 h 1017174"/>
                <a:gd name="connsiteX54" fmla="*/ 484156 w 731329"/>
                <a:gd name="connsiteY54" fmla="*/ 21717 h 1017174"/>
                <a:gd name="connsiteX55" fmla="*/ 497300 w 731329"/>
                <a:gd name="connsiteY55" fmla="*/ 14669 h 1017174"/>
                <a:gd name="connsiteX56" fmla="*/ 503682 w 731329"/>
                <a:gd name="connsiteY56" fmla="*/ 27908 h 1017174"/>
                <a:gd name="connsiteX57" fmla="*/ 508349 w 731329"/>
                <a:gd name="connsiteY57" fmla="*/ 14097 h 1017174"/>
                <a:gd name="connsiteX58" fmla="*/ 527590 w 731329"/>
                <a:gd name="connsiteY58" fmla="*/ 10001 h 1017174"/>
                <a:gd name="connsiteX59" fmla="*/ 572929 w 731329"/>
                <a:gd name="connsiteY59" fmla="*/ 31813 h 1017174"/>
                <a:gd name="connsiteX60" fmla="*/ 582073 w 731329"/>
                <a:gd name="connsiteY60" fmla="*/ 78486 h 1017174"/>
                <a:gd name="connsiteX61" fmla="*/ 582073 w 731329"/>
                <a:gd name="connsiteY61" fmla="*/ 78486 h 1017174"/>
                <a:gd name="connsiteX62" fmla="*/ 570833 w 731329"/>
                <a:gd name="connsiteY62" fmla="*/ 102965 h 1017174"/>
                <a:gd name="connsiteX63" fmla="*/ 583025 w 731329"/>
                <a:gd name="connsiteY63" fmla="*/ 138779 h 1017174"/>
                <a:gd name="connsiteX64" fmla="*/ 621221 w 731329"/>
                <a:gd name="connsiteY64" fmla="*/ 160401 h 1017174"/>
                <a:gd name="connsiteX65" fmla="*/ 654558 w 731329"/>
                <a:gd name="connsiteY65" fmla="*/ 146399 h 1017174"/>
                <a:gd name="connsiteX66" fmla="*/ 660940 w 731329"/>
                <a:gd name="connsiteY66" fmla="*/ 162496 h 1017174"/>
                <a:gd name="connsiteX67" fmla="*/ 647129 w 731329"/>
                <a:gd name="connsiteY67" fmla="*/ 175355 h 1017174"/>
                <a:gd name="connsiteX68" fmla="*/ 722471 w 731329"/>
                <a:gd name="connsiteY68" fmla="*/ 180689 h 1017174"/>
                <a:gd name="connsiteX69" fmla="*/ 731329 w 731329"/>
                <a:gd name="connsiteY69" fmla="*/ 197358 h 1017174"/>
                <a:gd name="connsiteX70" fmla="*/ 731329 w 731329"/>
                <a:gd name="connsiteY70" fmla="*/ 197358 h 1017174"/>
                <a:gd name="connsiteX71" fmla="*/ 705993 w 731329"/>
                <a:gd name="connsiteY71" fmla="*/ 239839 h 1017174"/>
                <a:gd name="connsiteX72" fmla="*/ 711422 w 731329"/>
                <a:gd name="connsiteY72" fmla="*/ 259175 h 101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31329" h="1017174">
                  <a:moveTo>
                    <a:pt x="701135" y="272034"/>
                  </a:moveTo>
                  <a:lnTo>
                    <a:pt x="674846" y="272415"/>
                  </a:lnTo>
                  <a:lnTo>
                    <a:pt x="667226" y="281369"/>
                  </a:lnTo>
                  <a:lnTo>
                    <a:pt x="661988" y="318992"/>
                  </a:lnTo>
                  <a:lnTo>
                    <a:pt x="686276" y="366617"/>
                  </a:lnTo>
                  <a:lnTo>
                    <a:pt x="676275" y="389001"/>
                  </a:lnTo>
                  <a:lnTo>
                    <a:pt x="646843" y="407575"/>
                  </a:lnTo>
                  <a:lnTo>
                    <a:pt x="578263" y="399955"/>
                  </a:lnTo>
                  <a:lnTo>
                    <a:pt x="558737" y="425672"/>
                  </a:lnTo>
                  <a:lnTo>
                    <a:pt x="477203" y="437102"/>
                  </a:lnTo>
                  <a:lnTo>
                    <a:pt x="470535" y="492347"/>
                  </a:lnTo>
                  <a:lnTo>
                    <a:pt x="461010" y="502348"/>
                  </a:lnTo>
                  <a:lnTo>
                    <a:pt x="423863" y="502539"/>
                  </a:lnTo>
                  <a:lnTo>
                    <a:pt x="436245" y="623506"/>
                  </a:lnTo>
                  <a:lnTo>
                    <a:pt x="446246" y="647795"/>
                  </a:lnTo>
                  <a:lnTo>
                    <a:pt x="420529" y="673989"/>
                  </a:lnTo>
                  <a:lnTo>
                    <a:pt x="420529" y="673989"/>
                  </a:lnTo>
                  <a:lnTo>
                    <a:pt x="369094" y="662083"/>
                  </a:lnTo>
                  <a:lnTo>
                    <a:pt x="342900" y="684943"/>
                  </a:lnTo>
                  <a:lnTo>
                    <a:pt x="331470" y="715042"/>
                  </a:lnTo>
                  <a:lnTo>
                    <a:pt x="355759" y="749808"/>
                  </a:lnTo>
                  <a:lnTo>
                    <a:pt x="357188" y="773525"/>
                  </a:lnTo>
                  <a:lnTo>
                    <a:pt x="396716" y="809720"/>
                  </a:lnTo>
                  <a:lnTo>
                    <a:pt x="396716" y="869728"/>
                  </a:lnTo>
                  <a:lnTo>
                    <a:pt x="376714" y="900208"/>
                  </a:lnTo>
                  <a:lnTo>
                    <a:pt x="342900" y="898779"/>
                  </a:lnTo>
                  <a:lnTo>
                    <a:pt x="342900" y="926878"/>
                  </a:lnTo>
                  <a:lnTo>
                    <a:pt x="333851" y="936879"/>
                  </a:lnTo>
                  <a:lnTo>
                    <a:pt x="333851" y="936879"/>
                  </a:lnTo>
                  <a:lnTo>
                    <a:pt x="284798" y="939737"/>
                  </a:lnTo>
                  <a:lnTo>
                    <a:pt x="253841" y="957358"/>
                  </a:lnTo>
                  <a:lnTo>
                    <a:pt x="214789" y="920210"/>
                  </a:lnTo>
                  <a:lnTo>
                    <a:pt x="201930" y="885444"/>
                  </a:lnTo>
                  <a:lnTo>
                    <a:pt x="164878" y="857155"/>
                  </a:lnTo>
                  <a:lnTo>
                    <a:pt x="130588" y="909733"/>
                  </a:lnTo>
                  <a:lnTo>
                    <a:pt x="134017" y="1010317"/>
                  </a:lnTo>
                  <a:lnTo>
                    <a:pt x="54007" y="1017175"/>
                  </a:lnTo>
                  <a:lnTo>
                    <a:pt x="17526" y="990886"/>
                  </a:lnTo>
                  <a:lnTo>
                    <a:pt x="0" y="990314"/>
                  </a:lnTo>
                  <a:lnTo>
                    <a:pt x="0" y="990314"/>
                  </a:lnTo>
                  <a:lnTo>
                    <a:pt x="32385" y="804101"/>
                  </a:lnTo>
                  <a:lnTo>
                    <a:pt x="34766" y="550069"/>
                  </a:lnTo>
                  <a:lnTo>
                    <a:pt x="22955" y="449294"/>
                  </a:lnTo>
                  <a:lnTo>
                    <a:pt x="34290" y="400145"/>
                  </a:lnTo>
                  <a:lnTo>
                    <a:pt x="98393" y="350425"/>
                  </a:lnTo>
                  <a:lnTo>
                    <a:pt x="135065" y="302228"/>
                  </a:lnTo>
                  <a:lnTo>
                    <a:pt x="198596" y="257651"/>
                  </a:lnTo>
                  <a:lnTo>
                    <a:pt x="208216" y="240125"/>
                  </a:lnTo>
                  <a:lnTo>
                    <a:pt x="212217" y="244793"/>
                  </a:lnTo>
                  <a:lnTo>
                    <a:pt x="270891" y="209931"/>
                  </a:lnTo>
                  <a:lnTo>
                    <a:pt x="336042" y="153734"/>
                  </a:lnTo>
                  <a:lnTo>
                    <a:pt x="395097" y="64579"/>
                  </a:lnTo>
                  <a:lnTo>
                    <a:pt x="422815" y="46958"/>
                  </a:lnTo>
                  <a:lnTo>
                    <a:pt x="465296" y="0"/>
                  </a:lnTo>
                  <a:lnTo>
                    <a:pt x="484156" y="21717"/>
                  </a:lnTo>
                  <a:lnTo>
                    <a:pt x="497300" y="14669"/>
                  </a:lnTo>
                  <a:lnTo>
                    <a:pt x="503682" y="27908"/>
                  </a:lnTo>
                  <a:lnTo>
                    <a:pt x="508349" y="14097"/>
                  </a:lnTo>
                  <a:lnTo>
                    <a:pt x="527590" y="10001"/>
                  </a:lnTo>
                  <a:lnTo>
                    <a:pt x="572929" y="31813"/>
                  </a:lnTo>
                  <a:lnTo>
                    <a:pt x="582073" y="78486"/>
                  </a:lnTo>
                  <a:lnTo>
                    <a:pt x="582073" y="78486"/>
                  </a:lnTo>
                  <a:lnTo>
                    <a:pt x="570833" y="102965"/>
                  </a:lnTo>
                  <a:lnTo>
                    <a:pt x="583025" y="138779"/>
                  </a:lnTo>
                  <a:lnTo>
                    <a:pt x="621221" y="160401"/>
                  </a:lnTo>
                  <a:lnTo>
                    <a:pt x="654558" y="146399"/>
                  </a:lnTo>
                  <a:lnTo>
                    <a:pt x="660940" y="162496"/>
                  </a:lnTo>
                  <a:lnTo>
                    <a:pt x="647129" y="175355"/>
                  </a:lnTo>
                  <a:lnTo>
                    <a:pt x="722471" y="180689"/>
                  </a:lnTo>
                  <a:lnTo>
                    <a:pt x="731329" y="197358"/>
                  </a:lnTo>
                  <a:lnTo>
                    <a:pt x="731329" y="197358"/>
                  </a:lnTo>
                  <a:lnTo>
                    <a:pt x="705993" y="239839"/>
                  </a:lnTo>
                  <a:lnTo>
                    <a:pt x="711422" y="2591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B9F9EEB3-1B49-286D-C0A4-6F8143ACDAF2}"/>
                </a:ext>
              </a:extLst>
            </p:cNvPr>
            <p:cNvSpPr/>
            <p:nvPr/>
          </p:nvSpPr>
          <p:spPr>
            <a:xfrm>
              <a:off x="10969561" y="4787741"/>
              <a:ext cx="725424" cy="739806"/>
            </a:xfrm>
            <a:custGeom>
              <a:avLst/>
              <a:gdLst>
                <a:gd name="connsiteX0" fmla="*/ 10859 w 725424"/>
                <a:gd name="connsiteY0" fmla="*/ 638175 h 739806"/>
                <a:gd name="connsiteX1" fmla="*/ 26480 w 725424"/>
                <a:gd name="connsiteY1" fmla="*/ 632555 h 739806"/>
                <a:gd name="connsiteX2" fmla="*/ 51626 w 725424"/>
                <a:gd name="connsiteY2" fmla="*/ 639509 h 739806"/>
                <a:gd name="connsiteX3" fmla="*/ 66485 w 725424"/>
                <a:gd name="connsiteY3" fmla="*/ 576644 h 739806"/>
                <a:gd name="connsiteX4" fmla="*/ 80201 w 725424"/>
                <a:gd name="connsiteY4" fmla="*/ 556070 h 739806"/>
                <a:gd name="connsiteX5" fmla="*/ 83630 w 725424"/>
                <a:gd name="connsiteY5" fmla="*/ 519494 h 739806"/>
                <a:gd name="connsiteX6" fmla="*/ 104204 w 725424"/>
                <a:gd name="connsiteY6" fmla="*/ 486346 h 739806"/>
                <a:gd name="connsiteX7" fmla="*/ 171641 w 725424"/>
                <a:gd name="connsiteY7" fmla="*/ 421196 h 739806"/>
                <a:gd name="connsiteX8" fmla="*/ 144209 w 725424"/>
                <a:gd name="connsiteY8" fmla="*/ 349187 h 739806"/>
                <a:gd name="connsiteX9" fmla="*/ 171641 w 725424"/>
                <a:gd name="connsiteY9" fmla="*/ 333185 h 739806"/>
                <a:gd name="connsiteX10" fmla="*/ 224219 w 725424"/>
                <a:gd name="connsiteY10" fmla="*/ 330899 h 739806"/>
                <a:gd name="connsiteX11" fmla="*/ 224219 w 725424"/>
                <a:gd name="connsiteY11" fmla="*/ 242888 h 739806"/>
                <a:gd name="connsiteX12" fmla="*/ 200216 w 725424"/>
                <a:gd name="connsiteY12" fmla="*/ 232601 h 739806"/>
                <a:gd name="connsiteX13" fmla="*/ 189929 w 725424"/>
                <a:gd name="connsiteY13" fmla="*/ 196025 h 739806"/>
                <a:gd name="connsiteX14" fmla="*/ 201359 w 725424"/>
                <a:gd name="connsiteY14" fmla="*/ 185738 h 739806"/>
                <a:gd name="connsiteX15" fmla="*/ 266510 w 725424"/>
                <a:gd name="connsiteY15" fmla="*/ 220028 h 739806"/>
                <a:gd name="connsiteX16" fmla="*/ 293942 w 725424"/>
                <a:gd name="connsiteY16" fmla="*/ 223456 h 739806"/>
                <a:gd name="connsiteX17" fmla="*/ 313373 w 725424"/>
                <a:gd name="connsiteY17" fmla="*/ 217742 h 739806"/>
                <a:gd name="connsiteX18" fmla="*/ 325946 w 725424"/>
                <a:gd name="connsiteY18" fmla="*/ 185452 h 739806"/>
                <a:gd name="connsiteX19" fmla="*/ 325946 w 725424"/>
                <a:gd name="connsiteY19" fmla="*/ 185452 h 739806"/>
                <a:gd name="connsiteX20" fmla="*/ 340995 w 725424"/>
                <a:gd name="connsiteY20" fmla="*/ 183166 h 739806"/>
                <a:gd name="connsiteX21" fmla="*/ 391573 w 725424"/>
                <a:gd name="connsiteY21" fmla="*/ 143446 h 739806"/>
                <a:gd name="connsiteX22" fmla="*/ 385382 w 725424"/>
                <a:gd name="connsiteY22" fmla="*/ 104013 h 739806"/>
                <a:gd name="connsiteX23" fmla="*/ 417290 w 725424"/>
                <a:gd name="connsiteY23" fmla="*/ 62865 h 739806"/>
                <a:gd name="connsiteX24" fmla="*/ 383572 w 725424"/>
                <a:gd name="connsiteY24" fmla="*/ 29242 h 739806"/>
                <a:gd name="connsiteX25" fmla="*/ 413861 w 725424"/>
                <a:gd name="connsiteY25" fmla="*/ 10287 h 739806"/>
                <a:gd name="connsiteX26" fmla="*/ 413861 w 725424"/>
                <a:gd name="connsiteY26" fmla="*/ 10287 h 739806"/>
                <a:gd name="connsiteX27" fmla="*/ 436340 w 725424"/>
                <a:gd name="connsiteY27" fmla="*/ 0 h 739806"/>
                <a:gd name="connsiteX28" fmla="*/ 440817 w 725424"/>
                <a:gd name="connsiteY28" fmla="*/ 17812 h 739806"/>
                <a:gd name="connsiteX29" fmla="*/ 487013 w 725424"/>
                <a:gd name="connsiteY29" fmla="*/ 59055 h 739806"/>
                <a:gd name="connsiteX30" fmla="*/ 507302 w 725424"/>
                <a:gd name="connsiteY30" fmla="*/ 90011 h 739806"/>
                <a:gd name="connsiteX31" fmla="*/ 526923 w 725424"/>
                <a:gd name="connsiteY31" fmla="*/ 90869 h 739806"/>
                <a:gd name="connsiteX32" fmla="*/ 549117 w 725424"/>
                <a:gd name="connsiteY32" fmla="*/ 107252 h 739806"/>
                <a:gd name="connsiteX33" fmla="*/ 565785 w 725424"/>
                <a:gd name="connsiteY33" fmla="*/ 188404 h 739806"/>
                <a:gd name="connsiteX34" fmla="*/ 520637 w 725424"/>
                <a:gd name="connsiteY34" fmla="*/ 246221 h 739806"/>
                <a:gd name="connsiteX35" fmla="*/ 540163 w 725424"/>
                <a:gd name="connsiteY35" fmla="*/ 282893 h 739806"/>
                <a:gd name="connsiteX36" fmla="*/ 534734 w 725424"/>
                <a:gd name="connsiteY36" fmla="*/ 329565 h 739806"/>
                <a:gd name="connsiteX37" fmla="*/ 548164 w 725424"/>
                <a:gd name="connsiteY37" fmla="*/ 352330 h 739806"/>
                <a:gd name="connsiteX38" fmla="*/ 568071 w 725424"/>
                <a:gd name="connsiteY38" fmla="*/ 368046 h 739806"/>
                <a:gd name="connsiteX39" fmla="*/ 604933 w 725424"/>
                <a:gd name="connsiteY39" fmla="*/ 374428 h 739806"/>
                <a:gd name="connsiteX40" fmla="*/ 620649 w 725424"/>
                <a:gd name="connsiteY40" fmla="*/ 398336 h 739806"/>
                <a:gd name="connsiteX41" fmla="*/ 681704 w 725424"/>
                <a:gd name="connsiteY41" fmla="*/ 391287 h 739806"/>
                <a:gd name="connsiteX42" fmla="*/ 725424 w 725424"/>
                <a:gd name="connsiteY42" fmla="*/ 426244 h 739806"/>
                <a:gd name="connsiteX43" fmla="*/ 683800 w 725424"/>
                <a:gd name="connsiteY43" fmla="*/ 501968 h 739806"/>
                <a:gd name="connsiteX44" fmla="*/ 687134 w 725424"/>
                <a:gd name="connsiteY44" fmla="*/ 517684 h 739806"/>
                <a:gd name="connsiteX45" fmla="*/ 700754 w 725424"/>
                <a:gd name="connsiteY45" fmla="*/ 524066 h 739806"/>
                <a:gd name="connsiteX46" fmla="*/ 698850 w 725424"/>
                <a:gd name="connsiteY46" fmla="*/ 559594 h 739806"/>
                <a:gd name="connsiteX47" fmla="*/ 698850 w 725424"/>
                <a:gd name="connsiteY47" fmla="*/ 559594 h 739806"/>
                <a:gd name="connsiteX48" fmla="*/ 610838 w 725424"/>
                <a:gd name="connsiteY48" fmla="*/ 606076 h 739806"/>
                <a:gd name="connsiteX49" fmla="*/ 563595 w 725424"/>
                <a:gd name="connsiteY49" fmla="*/ 617411 h 739806"/>
                <a:gd name="connsiteX50" fmla="*/ 552736 w 725424"/>
                <a:gd name="connsiteY50" fmla="*/ 633127 h 739806"/>
                <a:gd name="connsiteX51" fmla="*/ 500729 w 725424"/>
                <a:gd name="connsiteY51" fmla="*/ 634555 h 739806"/>
                <a:gd name="connsiteX52" fmla="*/ 463106 w 725424"/>
                <a:gd name="connsiteY52" fmla="*/ 647986 h 739806"/>
                <a:gd name="connsiteX53" fmla="*/ 423482 w 725424"/>
                <a:gd name="connsiteY53" fmla="*/ 627602 h 739806"/>
                <a:gd name="connsiteX54" fmla="*/ 423482 w 725424"/>
                <a:gd name="connsiteY54" fmla="*/ 627602 h 739806"/>
                <a:gd name="connsiteX55" fmla="*/ 420815 w 725424"/>
                <a:gd name="connsiteY55" fmla="*/ 627602 h 739806"/>
                <a:gd name="connsiteX56" fmla="*/ 420815 w 725424"/>
                <a:gd name="connsiteY56" fmla="*/ 627602 h 739806"/>
                <a:gd name="connsiteX57" fmla="*/ 370904 w 725424"/>
                <a:gd name="connsiteY57" fmla="*/ 626459 h 739806"/>
                <a:gd name="connsiteX58" fmla="*/ 328994 w 725424"/>
                <a:gd name="connsiteY58" fmla="*/ 643890 h 739806"/>
                <a:gd name="connsiteX59" fmla="*/ 307467 w 725424"/>
                <a:gd name="connsiteY59" fmla="*/ 667131 h 739806"/>
                <a:gd name="connsiteX60" fmla="*/ 256794 w 725424"/>
                <a:gd name="connsiteY60" fmla="*/ 680466 h 739806"/>
                <a:gd name="connsiteX61" fmla="*/ 226409 w 725424"/>
                <a:gd name="connsiteY61" fmla="*/ 709803 h 739806"/>
                <a:gd name="connsiteX62" fmla="*/ 155163 w 725424"/>
                <a:gd name="connsiteY62" fmla="*/ 724948 h 739806"/>
                <a:gd name="connsiteX63" fmla="*/ 138018 w 725424"/>
                <a:gd name="connsiteY63" fmla="*/ 737806 h 739806"/>
                <a:gd name="connsiteX64" fmla="*/ 89440 w 725424"/>
                <a:gd name="connsiteY64" fmla="*/ 738283 h 739806"/>
                <a:gd name="connsiteX65" fmla="*/ 89440 w 725424"/>
                <a:gd name="connsiteY65" fmla="*/ 738283 h 739806"/>
                <a:gd name="connsiteX66" fmla="*/ 89440 w 725424"/>
                <a:gd name="connsiteY66" fmla="*/ 738283 h 739806"/>
                <a:gd name="connsiteX67" fmla="*/ 89440 w 725424"/>
                <a:gd name="connsiteY67" fmla="*/ 738283 h 739806"/>
                <a:gd name="connsiteX68" fmla="*/ 41148 w 725424"/>
                <a:gd name="connsiteY68" fmla="*/ 739807 h 739806"/>
                <a:gd name="connsiteX69" fmla="*/ 14859 w 725424"/>
                <a:gd name="connsiteY69" fmla="*/ 726091 h 739806"/>
                <a:gd name="connsiteX70" fmla="*/ 571 w 725424"/>
                <a:gd name="connsiteY70" fmla="*/ 707803 h 739806"/>
                <a:gd name="connsiteX71" fmla="*/ 0 w 725424"/>
                <a:gd name="connsiteY71" fmla="*/ 687800 h 739806"/>
                <a:gd name="connsiteX72" fmla="*/ 12573 w 725424"/>
                <a:gd name="connsiteY72" fmla="*/ 671798 h 73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25424" h="739806">
                  <a:moveTo>
                    <a:pt x="10859" y="638175"/>
                  </a:moveTo>
                  <a:lnTo>
                    <a:pt x="26480" y="632555"/>
                  </a:lnTo>
                  <a:lnTo>
                    <a:pt x="51626" y="639509"/>
                  </a:lnTo>
                  <a:lnTo>
                    <a:pt x="66485" y="576644"/>
                  </a:lnTo>
                  <a:lnTo>
                    <a:pt x="80201" y="556070"/>
                  </a:lnTo>
                  <a:lnTo>
                    <a:pt x="83630" y="519494"/>
                  </a:lnTo>
                  <a:lnTo>
                    <a:pt x="104204" y="486346"/>
                  </a:lnTo>
                  <a:lnTo>
                    <a:pt x="171641" y="421196"/>
                  </a:lnTo>
                  <a:lnTo>
                    <a:pt x="144209" y="349187"/>
                  </a:lnTo>
                  <a:lnTo>
                    <a:pt x="171641" y="333185"/>
                  </a:lnTo>
                  <a:lnTo>
                    <a:pt x="224219" y="330899"/>
                  </a:lnTo>
                  <a:lnTo>
                    <a:pt x="224219" y="242888"/>
                  </a:lnTo>
                  <a:lnTo>
                    <a:pt x="200216" y="232601"/>
                  </a:lnTo>
                  <a:lnTo>
                    <a:pt x="189929" y="196025"/>
                  </a:lnTo>
                  <a:lnTo>
                    <a:pt x="201359" y="185738"/>
                  </a:lnTo>
                  <a:lnTo>
                    <a:pt x="266510" y="220028"/>
                  </a:lnTo>
                  <a:lnTo>
                    <a:pt x="293942" y="223456"/>
                  </a:lnTo>
                  <a:lnTo>
                    <a:pt x="313373" y="217742"/>
                  </a:lnTo>
                  <a:lnTo>
                    <a:pt x="325946" y="185452"/>
                  </a:lnTo>
                  <a:lnTo>
                    <a:pt x="325946" y="185452"/>
                  </a:lnTo>
                  <a:lnTo>
                    <a:pt x="340995" y="183166"/>
                  </a:lnTo>
                  <a:lnTo>
                    <a:pt x="391573" y="143446"/>
                  </a:lnTo>
                  <a:lnTo>
                    <a:pt x="385382" y="104013"/>
                  </a:lnTo>
                  <a:lnTo>
                    <a:pt x="417290" y="62865"/>
                  </a:lnTo>
                  <a:lnTo>
                    <a:pt x="383572" y="29242"/>
                  </a:lnTo>
                  <a:lnTo>
                    <a:pt x="413861" y="10287"/>
                  </a:lnTo>
                  <a:lnTo>
                    <a:pt x="413861" y="10287"/>
                  </a:lnTo>
                  <a:lnTo>
                    <a:pt x="436340" y="0"/>
                  </a:lnTo>
                  <a:lnTo>
                    <a:pt x="440817" y="17812"/>
                  </a:lnTo>
                  <a:lnTo>
                    <a:pt x="487013" y="59055"/>
                  </a:lnTo>
                  <a:lnTo>
                    <a:pt x="507302" y="90011"/>
                  </a:lnTo>
                  <a:lnTo>
                    <a:pt x="526923" y="90869"/>
                  </a:lnTo>
                  <a:lnTo>
                    <a:pt x="549117" y="107252"/>
                  </a:lnTo>
                  <a:lnTo>
                    <a:pt x="565785" y="188404"/>
                  </a:lnTo>
                  <a:lnTo>
                    <a:pt x="520637" y="246221"/>
                  </a:lnTo>
                  <a:lnTo>
                    <a:pt x="540163" y="282893"/>
                  </a:lnTo>
                  <a:lnTo>
                    <a:pt x="534734" y="329565"/>
                  </a:lnTo>
                  <a:lnTo>
                    <a:pt x="548164" y="352330"/>
                  </a:lnTo>
                  <a:lnTo>
                    <a:pt x="568071" y="368046"/>
                  </a:lnTo>
                  <a:lnTo>
                    <a:pt x="604933" y="374428"/>
                  </a:lnTo>
                  <a:lnTo>
                    <a:pt x="620649" y="398336"/>
                  </a:lnTo>
                  <a:lnTo>
                    <a:pt x="681704" y="391287"/>
                  </a:lnTo>
                  <a:lnTo>
                    <a:pt x="725424" y="426244"/>
                  </a:lnTo>
                  <a:lnTo>
                    <a:pt x="683800" y="501968"/>
                  </a:lnTo>
                  <a:lnTo>
                    <a:pt x="687134" y="517684"/>
                  </a:lnTo>
                  <a:lnTo>
                    <a:pt x="700754" y="524066"/>
                  </a:lnTo>
                  <a:lnTo>
                    <a:pt x="698850" y="559594"/>
                  </a:lnTo>
                  <a:lnTo>
                    <a:pt x="698850" y="559594"/>
                  </a:lnTo>
                  <a:lnTo>
                    <a:pt x="610838" y="606076"/>
                  </a:lnTo>
                  <a:lnTo>
                    <a:pt x="563595" y="617411"/>
                  </a:lnTo>
                  <a:lnTo>
                    <a:pt x="552736" y="633127"/>
                  </a:lnTo>
                  <a:lnTo>
                    <a:pt x="500729" y="634555"/>
                  </a:lnTo>
                  <a:lnTo>
                    <a:pt x="463106" y="647986"/>
                  </a:lnTo>
                  <a:lnTo>
                    <a:pt x="423482" y="627602"/>
                  </a:lnTo>
                  <a:lnTo>
                    <a:pt x="423482" y="627602"/>
                  </a:lnTo>
                  <a:lnTo>
                    <a:pt x="420815" y="627602"/>
                  </a:lnTo>
                  <a:lnTo>
                    <a:pt x="420815" y="627602"/>
                  </a:lnTo>
                  <a:lnTo>
                    <a:pt x="370904" y="626459"/>
                  </a:lnTo>
                  <a:lnTo>
                    <a:pt x="328994" y="643890"/>
                  </a:lnTo>
                  <a:lnTo>
                    <a:pt x="307467" y="667131"/>
                  </a:lnTo>
                  <a:lnTo>
                    <a:pt x="256794" y="680466"/>
                  </a:lnTo>
                  <a:lnTo>
                    <a:pt x="226409" y="709803"/>
                  </a:lnTo>
                  <a:lnTo>
                    <a:pt x="155163" y="724948"/>
                  </a:lnTo>
                  <a:lnTo>
                    <a:pt x="138018" y="737806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89440" y="738283"/>
                  </a:lnTo>
                  <a:lnTo>
                    <a:pt x="41148" y="739807"/>
                  </a:lnTo>
                  <a:lnTo>
                    <a:pt x="14859" y="726091"/>
                  </a:lnTo>
                  <a:lnTo>
                    <a:pt x="571" y="707803"/>
                  </a:lnTo>
                  <a:lnTo>
                    <a:pt x="0" y="687800"/>
                  </a:lnTo>
                  <a:lnTo>
                    <a:pt x="12573" y="67179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D659488A-0F62-7F29-1BEF-B2EAC266E2BB}"/>
                </a:ext>
              </a:extLst>
            </p:cNvPr>
            <p:cNvSpPr/>
            <p:nvPr/>
          </p:nvSpPr>
          <p:spPr>
            <a:xfrm>
              <a:off x="12537948" y="5868447"/>
              <a:ext cx="666940" cy="1027747"/>
            </a:xfrm>
            <a:custGeom>
              <a:avLst/>
              <a:gdLst>
                <a:gd name="connsiteX0" fmla="*/ 287941 w 666940"/>
                <a:gd name="connsiteY0" fmla="*/ 942404 h 1027747"/>
                <a:gd name="connsiteX1" fmla="*/ 263557 w 666940"/>
                <a:gd name="connsiteY1" fmla="*/ 912114 h 1027747"/>
                <a:gd name="connsiteX2" fmla="*/ 220123 w 666940"/>
                <a:gd name="connsiteY2" fmla="*/ 890016 h 1027747"/>
                <a:gd name="connsiteX3" fmla="*/ 204121 w 666940"/>
                <a:gd name="connsiteY3" fmla="*/ 865632 h 1027747"/>
                <a:gd name="connsiteX4" fmla="*/ 203359 w 666940"/>
                <a:gd name="connsiteY4" fmla="*/ 845820 h 1027747"/>
                <a:gd name="connsiteX5" fmla="*/ 292513 w 666940"/>
                <a:gd name="connsiteY5" fmla="*/ 845820 h 1027747"/>
                <a:gd name="connsiteX6" fmla="*/ 326803 w 666940"/>
                <a:gd name="connsiteY6" fmla="*/ 830580 h 1027747"/>
                <a:gd name="connsiteX7" fmla="*/ 332899 w 666940"/>
                <a:gd name="connsiteY7" fmla="*/ 809244 h 1027747"/>
                <a:gd name="connsiteX8" fmla="*/ 328326 w 666940"/>
                <a:gd name="connsiteY8" fmla="*/ 690372 h 1027747"/>
                <a:gd name="connsiteX9" fmla="*/ 373285 w 666940"/>
                <a:gd name="connsiteY9" fmla="*/ 690372 h 1027747"/>
                <a:gd name="connsiteX10" fmla="*/ 373285 w 666940"/>
                <a:gd name="connsiteY10" fmla="*/ 651510 h 1027747"/>
                <a:gd name="connsiteX11" fmla="*/ 357283 w 666940"/>
                <a:gd name="connsiteY11" fmla="*/ 608172 h 1027747"/>
                <a:gd name="connsiteX12" fmla="*/ 318421 w 666940"/>
                <a:gd name="connsiteY12" fmla="*/ 608172 h 1027747"/>
                <a:gd name="connsiteX13" fmla="*/ 305467 w 666940"/>
                <a:gd name="connsiteY13" fmla="*/ 573881 h 1027747"/>
                <a:gd name="connsiteX14" fmla="*/ 322231 w 666940"/>
                <a:gd name="connsiteY14" fmla="*/ 538829 h 1027747"/>
                <a:gd name="connsiteX15" fmla="*/ 314610 w 666940"/>
                <a:gd name="connsiteY15" fmla="*/ 515208 h 1027747"/>
                <a:gd name="connsiteX16" fmla="*/ 298609 w 666940"/>
                <a:gd name="connsiteY16" fmla="*/ 503015 h 1027747"/>
                <a:gd name="connsiteX17" fmla="*/ 250603 w 666940"/>
                <a:gd name="connsiteY17" fmla="*/ 502254 h 1027747"/>
                <a:gd name="connsiteX18" fmla="*/ 238410 w 666940"/>
                <a:gd name="connsiteY18" fmla="*/ 510635 h 1027747"/>
                <a:gd name="connsiteX19" fmla="*/ 223171 w 666940"/>
                <a:gd name="connsiteY19" fmla="*/ 500729 h 1027747"/>
                <a:gd name="connsiteX20" fmla="*/ 223171 w 666940"/>
                <a:gd name="connsiteY20" fmla="*/ 500729 h 1027747"/>
                <a:gd name="connsiteX21" fmla="*/ 216313 w 666940"/>
                <a:gd name="connsiteY21" fmla="*/ 460915 h 1027747"/>
                <a:gd name="connsiteX22" fmla="*/ 194976 w 666940"/>
                <a:gd name="connsiteY22" fmla="*/ 449485 h 1027747"/>
                <a:gd name="connsiteX23" fmla="*/ 186594 w 666940"/>
                <a:gd name="connsiteY23" fmla="*/ 430435 h 1027747"/>
                <a:gd name="connsiteX24" fmla="*/ 201073 w 666940"/>
                <a:gd name="connsiteY24" fmla="*/ 399955 h 1027747"/>
                <a:gd name="connsiteX25" fmla="*/ 194976 w 666940"/>
                <a:gd name="connsiteY25" fmla="*/ 383953 h 1027747"/>
                <a:gd name="connsiteX26" fmla="*/ 173641 w 666940"/>
                <a:gd name="connsiteY26" fmla="*/ 393859 h 1027747"/>
                <a:gd name="connsiteX27" fmla="*/ 147733 w 666940"/>
                <a:gd name="connsiteY27" fmla="*/ 367189 h 1027747"/>
                <a:gd name="connsiteX28" fmla="*/ 103537 w 666940"/>
                <a:gd name="connsiteY28" fmla="*/ 345091 h 1027747"/>
                <a:gd name="connsiteX29" fmla="*/ 75438 w 666940"/>
                <a:gd name="connsiteY29" fmla="*/ 344329 h 1027747"/>
                <a:gd name="connsiteX30" fmla="*/ 56388 w 666940"/>
                <a:gd name="connsiteY30" fmla="*/ 329184 h 1027747"/>
                <a:gd name="connsiteX31" fmla="*/ 53340 w 666940"/>
                <a:gd name="connsiteY31" fmla="*/ 304038 h 1027747"/>
                <a:gd name="connsiteX32" fmla="*/ 36576 w 666940"/>
                <a:gd name="connsiteY32" fmla="*/ 291084 h 1027747"/>
                <a:gd name="connsiteX33" fmla="*/ 0 w 666940"/>
                <a:gd name="connsiteY33" fmla="*/ 291084 h 1027747"/>
                <a:gd name="connsiteX34" fmla="*/ 28194 w 666940"/>
                <a:gd name="connsiteY34" fmla="*/ 209550 h 1027747"/>
                <a:gd name="connsiteX35" fmla="*/ 28194 w 666940"/>
                <a:gd name="connsiteY35" fmla="*/ 182880 h 1027747"/>
                <a:gd name="connsiteX36" fmla="*/ 63246 w 666940"/>
                <a:gd name="connsiteY36" fmla="*/ 182880 h 1027747"/>
                <a:gd name="connsiteX37" fmla="*/ 111157 w 666940"/>
                <a:gd name="connsiteY37" fmla="*/ 236220 h 1027747"/>
                <a:gd name="connsiteX38" fmla="*/ 132493 w 666940"/>
                <a:gd name="connsiteY38" fmla="*/ 239268 h 1027747"/>
                <a:gd name="connsiteX39" fmla="*/ 175926 w 666940"/>
                <a:gd name="connsiteY39" fmla="*/ 168402 h 1027747"/>
                <a:gd name="connsiteX40" fmla="*/ 175165 w 666940"/>
                <a:gd name="connsiteY40" fmla="*/ 131636 h 1027747"/>
                <a:gd name="connsiteX41" fmla="*/ 186594 w 666940"/>
                <a:gd name="connsiteY41" fmla="*/ 117157 h 1027747"/>
                <a:gd name="connsiteX42" fmla="*/ 190405 w 666940"/>
                <a:gd name="connsiteY42" fmla="*/ 68580 h 1027747"/>
                <a:gd name="connsiteX43" fmla="*/ 190405 w 666940"/>
                <a:gd name="connsiteY43" fmla="*/ 68580 h 1027747"/>
                <a:gd name="connsiteX44" fmla="*/ 203359 w 666940"/>
                <a:gd name="connsiteY44" fmla="*/ 68580 h 1027747"/>
                <a:gd name="connsiteX45" fmla="*/ 203359 w 666940"/>
                <a:gd name="connsiteY45" fmla="*/ 68580 h 1027747"/>
                <a:gd name="connsiteX46" fmla="*/ 208693 w 666940"/>
                <a:gd name="connsiteY46" fmla="*/ 21336 h 1027747"/>
                <a:gd name="connsiteX47" fmla="*/ 227743 w 666940"/>
                <a:gd name="connsiteY47" fmla="*/ 0 h 1027747"/>
                <a:gd name="connsiteX48" fmla="*/ 255175 w 666940"/>
                <a:gd name="connsiteY48" fmla="*/ 1524 h 1027747"/>
                <a:gd name="connsiteX49" fmla="*/ 390049 w 666940"/>
                <a:gd name="connsiteY49" fmla="*/ 91440 h 1027747"/>
                <a:gd name="connsiteX50" fmla="*/ 431197 w 666940"/>
                <a:gd name="connsiteY50" fmla="*/ 147066 h 1027747"/>
                <a:gd name="connsiteX51" fmla="*/ 467010 w 666940"/>
                <a:gd name="connsiteY51" fmla="*/ 171450 h 1027747"/>
                <a:gd name="connsiteX52" fmla="*/ 475393 w 666940"/>
                <a:gd name="connsiteY52" fmla="*/ 193548 h 1027747"/>
                <a:gd name="connsiteX53" fmla="*/ 393859 w 666940"/>
                <a:gd name="connsiteY53" fmla="*/ 211074 h 1027747"/>
                <a:gd name="connsiteX54" fmla="*/ 345853 w 666940"/>
                <a:gd name="connsiteY54" fmla="*/ 241554 h 1027747"/>
                <a:gd name="connsiteX55" fmla="*/ 302419 w 666940"/>
                <a:gd name="connsiteY55" fmla="*/ 295942 h 1027747"/>
                <a:gd name="connsiteX56" fmla="*/ 289465 w 666940"/>
                <a:gd name="connsiteY56" fmla="*/ 334804 h 1027747"/>
                <a:gd name="connsiteX57" fmla="*/ 293275 w 666940"/>
                <a:gd name="connsiteY57" fmla="*/ 360712 h 1027747"/>
                <a:gd name="connsiteX58" fmla="*/ 336709 w 666940"/>
                <a:gd name="connsiteY58" fmla="*/ 400336 h 1027747"/>
                <a:gd name="connsiteX59" fmla="*/ 403003 w 666940"/>
                <a:gd name="connsiteY59" fmla="*/ 414814 h 1027747"/>
                <a:gd name="connsiteX60" fmla="*/ 430435 w 666940"/>
                <a:gd name="connsiteY60" fmla="*/ 462725 h 1027747"/>
                <a:gd name="connsiteX61" fmla="*/ 485299 w 666940"/>
                <a:gd name="connsiteY61" fmla="*/ 502348 h 1027747"/>
                <a:gd name="connsiteX62" fmla="*/ 517303 w 666940"/>
                <a:gd name="connsiteY62" fmla="*/ 503111 h 1027747"/>
                <a:gd name="connsiteX63" fmla="*/ 527209 w 666940"/>
                <a:gd name="connsiteY63" fmla="*/ 517589 h 1027747"/>
                <a:gd name="connsiteX64" fmla="*/ 555403 w 666940"/>
                <a:gd name="connsiteY64" fmla="*/ 573977 h 1027747"/>
                <a:gd name="connsiteX65" fmla="*/ 556927 w 666940"/>
                <a:gd name="connsiteY65" fmla="*/ 618173 h 1027747"/>
                <a:gd name="connsiteX66" fmla="*/ 570643 w 666940"/>
                <a:gd name="connsiteY66" fmla="*/ 634937 h 1027747"/>
                <a:gd name="connsiteX67" fmla="*/ 568357 w 666940"/>
                <a:gd name="connsiteY67" fmla="*/ 667417 h 1027747"/>
                <a:gd name="connsiteX68" fmla="*/ 613220 w 666940"/>
                <a:gd name="connsiteY68" fmla="*/ 685705 h 1027747"/>
                <a:gd name="connsiteX69" fmla="*/ 597979 w 666940"/>
                <a:gd name="connsiteY69" fmla="*/ 716947 h 1027747"/>
                <a:gd name="connsiteX70" fmla="*/ 597218 w 666940"/>
                <a:gd name="connsiteY70" fmla="*/ 764953 h 1027747"/>
                <a:gd name="connsiteX71" fmla="*/ 581310 w 666940"/>
                <a:gd name="connsiteY71" fmla="*/ 777145 h 1027747"/>
                <a:gd name="connsiteX72" fmla="*/ 553117 w 666940"/>
                <a:gd name="connsiteY72" fmla="*/ 780193 h 1027747"/>
                <a:gd name="connsiteX73" fmla="*/ 544735 w 666940"/>
                <a:gd name="connsiteY73" fmla="*/ 796957 h 1027747"/>
                <a:gd name="connsiteX74" fmla="*/ 553117 w 666940"/>
                <a:gd name="connsiteY74" fmla="*/ 812959 h 1027747"/>
                <a:gd name="connsiteX75" fmla="*/ 604838 w 666940"/>
                <a:gd name="connsiteY75" fmla="*/ 822865 h 1027747"/>
                <a:gd name="connsiteX76" fmla="*/ 625411 w 666940"/>
                <a:gd name="connsiteY76" fmla="*/ 837248 h 1027747"/>
                <a:gd name="connsiteX77" fmla="*/ 666559 w 666940"/>
                <a:gd name="connsiteY77" fmla="*/ 887539 h 1027747"/>
                <a:gd name="connsiteX78" fmla="*/ 666941 w 666940"/>
                <a:gd name="connsiteY78" fmla="*/ 934403 h 1027747"/>
                <a:gd name="connsiteX79" fmla="*/ 666941 w 666940"/>
                <a:gd name="connsiteY79" fmla="*/ 934403 h 1027747"/>
                <a:gd name="connsiteX80" fmla="*/ 608266 w 666940"/>
                <a:gd name="connsiteY80" fmla="*/ 993457 h 1027747"/>
                <a:gd name="connsiteX81" fmla="*/ 572452 w 666940"/>
                <a:gd name="connsiteY81" fmla="*/ 956120 h 1027747"/>
                <a:gd name="connsiteX82" fmla="*/ 556450 w 666940"/>
                <a:gd name="connsiteY82" fmla="*/ 954596 h 1027747"/>
                <a:gd name="connsiteX83" fmla="*/ 484061 w 666940"/>
                <a:gd name="connsiteY83" fmla="*/ 1017080 h 1027747"/>
                <a:gd name="connsiteX84" fmla="*/ 443675 w 666940"/>
                <a:gd name="connsiteY84" fmla="*/ 1027748 h 1027747"/>
                <a:gd name="connsiteX85" fmla="*/ 423100 w 666940"/>
                <a:gd name="connsiteY85" fmla="*/ 1018604 h 1027747"/>
                <a:gd name="connsiteX86" fmla="*/ 372809 w 666940"/>
                <a:gd name="connsiteY86" fmla="*/ 1027748 h 1027747"/>
                <a:gd name="connsiteX87" fmla="*/ 351854 w 666940"/>
                <a:gd name="connsiteY87" fmla="*/ 953453 h 10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666940" h="1027747">
                  <a:moveTo>
                    <a:pt x="287941" y="942404"/>
                  </a:moveTo>
                  <a:lnTo>
                    <a:pt x="263557" y="912114"/>
                  </a:lnTo>
                  <a:lnTo>
                    <a:pt x="220123" y="890016"/>
                  </a:lnTo>
                  <a:lnTo>
                    <a:pt x="204121" y="865632"/>
                  </a:lnTo>
                  <a:lnTo>
                    <a:pt x="203359" y="845820"/>
                  </a:lnTo>
                  <a:lnTo>
                    <a:pt x="292513" y="845820"/>
                  </a:lnTo>
                  <a:lnTo>
                    <a:pt x="326803" y="830580"/>
                  </a:lnTo>
                  <a:lnTo>
                    <a:pt x="332899" y="809244"/>
                  </a:lnTo>
                  <a:lnTo>
                    <a:pt x="328326" y="690372"/>
                  </a:lnTo>
                  <a:lnTo>
                    <a:pt x="373285" y="690372"/>
                  </a:lnTo>
                  <a:lnTo>
                    <a:pt x="373285" y="651510"/>
                  </a:lnTo>
                  <a:lnTo>
                    <a:pt x="357283" y="608172"/>
                  </a:lnTo>
                  <a:lnTo>
                    <a:pt x="318421" y="608172"/>
                  </a:lnTo>
                  <a:lnTo>
                    <a:pt x="305467" y="573881"/>
                  </a:lnTo>
                  <a:lnTo>
                    <a:pt x="322231" y="538829"/>
                  </a:lnTo>
                  <a:lnTo>
                    <a:pt x="314610" y="515208"/>
                  </a:lnTo>
                  <a:lnTo>
                    <a:pt x="298609" y="503015"/>
                  </a:lnTo>
                  <a:lnTo>
                    <a:pt x="250603" y="502254"/>
                  </a:lnTo>
                  <a:lnTo>
                    <a:pt x="238410" y="510635"/>
                  </a:lnTo>
                  <a:lnTo>
                    <a:pt x="223171" y="500729"/>
                  </a:lnTo>
                  <a:lnTo>
                    <a:pt x="223171" y="500729"/>
                  </a:lnTo>
                  <a:lnTo>
                    <a:pt x="216313" y="460915"/>
                  </a:lnTo>
                  <a:lnTo>
                    <a:pt x="194976" y="449485"/>
                  </a:lnTo>
                  <a:lnTo>
                    <a:pt x="186594" y="430435"/>
                  </a:lnTo>
                  <a:lnTo>
                    <a:pt x="201073" y="399955"/>
                  </a:lnTo>
                  <a:lnTo>
                    <a:pt x="194976" y="383953"/>
                  </a:lnTo>
                  <a:lnTo>
                    <a:pt x="173641" y="393859"/>
                  </a:lnTo>
                  <a:lnTo>
                    <a:pt x="147733" y="367189"/>
                  </a:lnTo>
                  <a:lnTo>
                    <a:pt x="103537" y="345091"/>
                  </a:lnTo>
                  <a:lnTo>
                    <a:pt x="75438" y="344329"/>
                  </a:lnTo>
                  <a:lnTo>
                    <a:pt x="56388" y="329184"/>
                  </a:lnTo>
                  <a:lnTo>
                    <a:pt x="53340" y="304038"/>
                  </a:lnTo>
                  <a:lnTo>
                    <a:pt x="36576" y="291084"/>
                  </a:lnTo>
                  <a:lnTo>
                    <a:pt x="0" y="291084"/>
                  </a:lnTo>
                  <a:lnTo>
                    <a:pt x="28194" y="209550"/>
                  </a:lnTo>
                  <a:lnTo>
                    <a:pt x="28194" y="182880"/>
                  </a:lnTo>
                  <a:lnTo>
                    <a:pt x="63246" y="182880"/>
                  </a:lnTo>
                  <a:lnTo>
                    <a:pt x="111157" y="236220"/>
                  </a:lnTo>
                  <a:lnTo>
                    <a:pt x="132493" y="239268"/>
                  </a:lnTo>
                  <a:lnTo>
                    <a:pt x="175926" y="168402"/>
                  </a:lnTo>
                  <a:lnTo>
                    <a:pt x="175165" y="131636"/>
                  </a:lnTo>
                  <a:lnTo>
                    <a:pt x="186594" y="117157"/>
                  </a:lnTo>
                  <a:lnTo>
                    <a:pt x="190405" y="68580"/>
                  </a:lnTo>
                  <a:lnTo>
                    <a:pt x="190405" y="68580"/>
                  </a:lnTo>
                  <a:lnTo>
                    <a:pt x="203359" y="68580"/>
                  </a:lnTo>
                  <a:lnTo>
                    <a:pt x="203359" y="68580"/>
                  </a:lnTo>
                  <a:lnTo>
                    <a:pt x="208693" y="21336"/>
                  </a:lnTo>
                  <a:lnTo>
                    <a:pt x="227743" y="0"/>
                  </a:lnTo>
                  <a:lnTo>
                    <a:pt x="255175" y="1524"/>
                  </a:lnTo>
                  <a:lnTo>
                    <a:pt x="390049" y="91440"/>
                  </a:lnTo>
                  <a:lnTo>
                    <a:pt x="431197" y="147066"/>
                  </a:lnTo>
                  <a:lnTo>
                    <a:pt x="467010" y="171450"/>
                  </a:lnTo>
                  <a:lnTo>
                    <a:pt x="475393" y="193548"/>
                  </a:lnTo>
                  <a:lnTo>
                    <a:pt x="393859" y="211074"/>
                  </a:lnTo>
                  <a:lnTo>
                    <a:pt x="345853" y="241554"/>
                  </a:lnTo>
                  <a:lnTo>
                    <a:pt x="302419" y="295942"/>
                  </a:lnTo>
                  <a:lnTo>
                    <a:pt x="289465" y="334804"/>
                  </a:lnTo>
                  <a:lnTo>
                    <a:pt x="293275" y="360712"/>
                  </a:lnTo>
                  <a:lnTo>
                    <a:pt x="336709" y="400336"/>
                  </a:lnTo>
                  <a:lnTo>
                    <a:pt x="403003" y="414814"/>
                  </a:lnTo>
                  <a:lnTo>
                    <a:pt x="430435" y="462725"/>
                  </a:lnTo>
                  <a:lnTo>
                    <a:pt x="485299" y="502348"/>
                  </a:lnTo>
                  <a:lnTo>
                    <a:pt x="517303" y="503111"/>
                  </a:lnTo>
                  <a:lnTo>
                    <a:pt x="527209" y="517589"/>
                  </a:lnTo>
                  <a:lnTo>
                    <a:pt x="555403" y="573977"/>
                  </a:lnTo>
                  <a:lnTo>
                    <a:pt x="556927" y="618173"/>
                  </a:lnTo>
                  <a:lnTo>
                    <a:pt x="570643" y="634937"/>
                  </a:lnTo>
                  <a:lnTo>
                    <a:pt x="568357" y="667417"/>
                  </a:lnTo>
                  <a:lnTo>
                    <a:pt x="613220" y="685705"/>
                  </a:lnTo>
                  <a:lnTo>
                    <a:pt x="597979" y="716947"/>
                  </a:lnTo>
                  <a:lnTo>
                    <a:pt x="597218" y="764953"/>
                  </a:lnTo>
                  <a:lnTo>
                    <a:pt x="581310" y="777145"/>
                  </a:lnTo>
                  <a:lnTo>
                    <a:pt x="553117" y="780193"/>
                  </a:lnTo>
                  <a:lnTo>
                    <a:pt x="544735" y="796957"/>
                  </a:lnTo>
                  <a:lnTo>
                    <a:pt x="553117" y="812959"/>
                  </a:lnTo>
                  <a:lnTo>
                    <a:pt x="604838" y="822865"/>
                  </a:lnTo>
                  <a:lnTo>
                    <a:pt x="625411" y="837248"/>
                  </a:lnTo>
                  <a:lnTo>
                    <a:pt x="666559" y="887539"/>
                  </a:lnTo>
                  <a:lnTo>
                    <a:pt x="666941" y="934403"/>
                  </a:lnTo>
                  <a:lnTo>
                    <a:pt x="666941" y="934403"/>
                  </a:lnTo>
                  <a:lnTo>
                    <a:pt x="608266" y="993457"/>
                  </a:lnTo>
                  <a:lnTo>
                    <a:pt x="572452" y="956120"/>
                  </a:lnTo>
                  <a:lnTo>
                    <a:pt x="556450" y="954596"/>
                  </a:lnTo>
                  <a:lnTo>
                    <a:pt x="484061" y="1017080"/>
                  </a:lnTo>
                  <a:lnTo>
                    <a:pt x="443675" y="1027748"/>
                  </a:lnTo>
                  <a:lnTo>
                    <a:pt x="423100" y="1018604"/>
                  </a:lnTo>
                  <a:lnTo>
                    <a:pt x="372809" y="1027748"/>
                  </a:lnTo>
                  <a:lnTo>
                    <a:pt x="351854" y="95345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C2FA8B7-FB7B-FFE5-FB8F-5912E69B656F}"/>
                </a:ext>
              </a:extLst>
            </p:cNvPr>
            <p:cNvSpPr/>
            <p:nvPr/>
          </p:nvSpPr>
          <p:spPr>
            <a:xfrm>
              <a:off x="4324635" y="5523738"/>
              <a:ext cx="671036" cy="832770"/>
            </a:xfrm>
            <a:custGeom>
              <a:avLst/>
              <a:gdLst>
                <a:gd name="connsiteX0" fmla="*/ 228029 w 671036"/>
                <a:gd name="connsiteY0" fmla="*/ 827818 h 832770"/>
                <a:gd name="connsiteX1" fmla="*/ 195548 w 671036"/>
                <a:gd name="connsiteY1" fmla="*/ 781145 h 832770"/>
                <a:gd name="connsiteX2" fmla="*/ 157448 w 671036"/>
                <a:gd name="connsiteY2" fmla="*/ 777335 h 832770"/>
                <a:gd name="connsiteX3" fmla="*/ 134588 w 671036"/>
                <a:gd name="connsiteY3" fmla="*/ 748760 h 832770"/>
                <a:gd name="connsiteX4" fmla="*/ 110776 w 671036"/>
                <a:gd name="connsiteY4" fmla="*/ 740188 h 832770"/>
                <a:gd name="connsiteX5" fmla="*/ 79343 w 671036"/>
                <a:gd name="connsiteY5" fmla="*/ 740188 h 832770"/>
                <a:gd name="connsiteX6" fmla="*/ 67342 w 671036"/>
                <a:gd name="connsiteY6" fmla="*/ 713042 h 832770"/>
                <a:gd name="connsiteX7" fmla="*/ 67342 w 671036"/>
                <a:gd name="connsiteY7" fmla="*/ 713042 h 832770"/>
                <a:gd name="connsiteX8" fmla="*/ 122206 w 671036"/>
                <a:gd name="connsiteY8" fmla="*/ 622744 h 832770"/>
                <a:gd name="connsiteX9" fmla="*/ 147352 w 671036"/>
                <a:gd name="connsiteY9" fmla="*/ 484536 h 832770"/>
                <a:gd name="connsiteX10" fmla="*/ 142780 w 671036"/>
                <a:gd name="connsiteY10" fmla="*/ 450247 h 832770"/>
                <a:gd name="connsiteX11" fmla="*/ 121063 w 671036"/>
                <a:gd name="connsiteY11" fmla="*/ 427386 h 832770"/>
                <a:gd name="connsiteX12" fmla="*/ 124492 w 671036"/>
                <a:gd name="connsiteY12" fmla="*/ 401098 h 832770"/>
                <a:gd name="connsiteX13" fmla="*/ 65056 w 671036"/>
                <a:gd name="connsiteY13" fmla="*/ 318802 h 832770"/>
                <a:gd name="connsiteX14" fmla="*/ 68485 w 671036"/>
                <a:gd name="connsiteY14" fmla="*/ 249079 h 832770"/>
                <a:gd name="connsiteX15" fmla="*/ 45720 w 671036"/>
                <a:gd name="connsiteY15" fmla="*/ 227362 h 832770"/>
                <a:gd name="connsiteX16" fmla="*/ 0 w 671036"/>
                <a:gd name="connsiteY16" fmla="*/ 227362 h 832770"/>
                <a:gd name="connsiteX17" fmla="*/ 2286 w 671036"/>
                <a:gd name="connsiteY17" fmla="*/ 147352 h 832770"/>
                <a:gd name="connsiteX18" fmla="*/ 2286 w 671036"/>
                <a:gd name="connsiteY18" fmla="*/ 147352 h 832770"/>
                <a:gd name="connsiteX19" fmla="*/ 39910 w 671036"/>
                <a:gd name="connsiteY19" fmla="*/ 161068 h 832770"/>
                <a:gd name="connsiteX20" fmla="*/ 78772 w 671036"/>
                <a:gd name="connsiteY20" fmla="*/ 150781 h 832770"/>
                <a:gd name="connsiteX21" fmla="*/ 82201 w 671036"/>
                <a:gd name="connsiteY21" fmla="*/ 98203 h 832770"/>
                <a:gd name="connsiteX22" fmla="*/ 70771 w 671036"/>
                <a:gd name="connsiteY22" fmla="*/ 74200 h 832770"/>
                <a:gd name="connsiteX23" fmla="*/ 90202 w 671036"/>
                <a:gd name="connsiteY23" fmla="*/ 52483 h 832770"/>
                <a:gd name="connsiteX24" fmla="*/ 196501 w 671036"/>
                <a:gd name="connsiteY24" fmla="*/ 124492 h 832770"/>
                <a:gd name="connsiteX25" fmla="*/ 234220 w 671036"/>
                <a:gd name="connsiteY25" fmla="*/ 171355 h 832770"/>
                <a:gd name="connsiteX26" fmla="*/ 267367 w 671036"/>
                <a:gd name="connsiteY26" fmla="*/ 171355 h 832770"/>
                <a:gd name="connsiteX27" fmla="*/ 278797 w 671036"/>
                <a:gd name="connsiteY27" fmla="*/ 161068 h 832770"/>
                <a:gd name="connsiteX28" fmla="*/ 278797 w 671036"/>
                <a:gd name="connsiteY28" fmla="*/ 145066 h 832770"/>
                <a:gd name="connsiteX29" fmla="*/ 266224 w 671036"/>
                <a:gd name="connsiteY29" fmla="*/ 135922 h 832770"/>
                <a:gd name="connsiteX30" fmla="*/ 263938 w 671036"/>
                <a:gd name="connsiteY30" fmla="*/ 100489 h 832770"/>
                <a:gd name="connsiteX31" fmla="*/ 238792 w 671036"/>
                <a:gd name="connsiteY31" fmla="*/ 84487 h 832770"/>
                <a:gd name="connsiteX32" fmla="*/ 251365 w 671036"/>
                <a:gd name="connsiteY32" fmla="*/ 52483 h 832770"/>
                <a:gd name="connsiteX33" fmla="*/ 283369 w 671036"/>
                <a:gd name="connsiteY33" fmla="*/ 17145 h 832770"/>
                <a:gd name="connsiteX34" fmla="*/ 327946 w 671036"/>
                <a:gd name="connsiteY34" fmla="*/ 0 h 832770"/>
                <a:gd name="connsiteX35" fmla="*/ 346234 w 671036"/>
                <a:gd name="connsiteY35" fmla="*/ 12573 h 832770"/>
                <a:gd name="connsiteX36" fmla="*/ 350806 w 671036"/>
                <a:gd name="connsiteY36" fmla="*/ 27432 h 832770"/>
                <a:gd name="connsiteX37" fmla="*/ 368141 w 671036"/>
                <a:gd name="connsiteY37" fmla="*/ 27432 h 832770"/>
                <a:gd name="connsiteX38" fmla="*/ 368141 w 671036"/>
                <a:gd name="connsiteY38" fmla="*/ 27432 h 832770"/>
                <a:gd name="connsiteX39" fmla="*/ 368713 w 671036"/>
                <a:gd name="connsiteY39" fmla="*/ 32385 h 832770"/>
                <a:gd name="connsiteX40" fmla="*/ 368713 w 671036"/>
                <a:gd name="connsiteY40" fmla="*/ 32385 h 832770"/>
                <a:gd name="connsiteX41" fmla="*/ 373475 w 671036"/>
                <a:gd name="connsiteY41" fmla="*/ 47625 h 832770"/>
                <a:gd name="connsiteX42" fmla="*/ 399193 w 671036"/>
                <a:gd name="connsiteY42" fmla="*/ 68580 h 832770"/>
                <a:gd name="connsiteX43" fmla="*/ 423958 w 671036"/>
                <a:gd name="connsiteY43" fmla="*/ 48577 h 832770"/>
                <a:gd name="connsiteX44" fmla="*/ 450628 w 671036"/>
                <a:gd name="connsiteY44" fmla="*/ 68580 h 832770"/>
                <a:gd name="connsiteX45" fmla="*/ 463963 w 671036"/>
                <a:gd name="connsiteY45" fmla="*/ 66675 h 832770"/>
                <a:gd name="connsiteX46" fmla="*/ 487775 w 671036"/>
                <a:gd name="connsiteY46" fmla="*/ 20955 h 832770"/>
                <a:gd name="connsiteX47" fmla="*/ 586740 w 671036"/>
                <a:gd name="connsiteY47" fmla="*/ 54292 h 832770"/>
                <a:gd name="connsiteX48" fmla="*/ 586740 w 671036"/>
                <a:gd name="connsiteY48" fmla="*/ 54292 h 832770"/>
                <a:gd name="connsiteX49" fmla="*/ 586454 w 671036"/>
                <a:gd name="connsiteY49" fmla="*/ 119634 h 832770"/>
                <a:gd name="connsiteX50" fmla="*/ 596741 w 671036"/>
                <a:gd name="connsiteY50" fmla="*/ 169926 h 832770"/>
                <a:gd name="connsiteX51" fmla="*/ 581882 w 671036"/>
                <a:gd name="connsiteY51" fmla="*/ 184785 h 832770"/>
                <a:gd name="connsiteX52" fmla="*/ 585311 w 671036"/>
                <a:gd name="connsiteY52" fmla="*/ 203073 h 832770"/>
                <a:gd name="connsiteX53" fmla="*/ 625316 w 671036"/>
                <a:gd name="connsiteY53" fmla="*/ 225933 h 832770"/>
                <a:gd name="connsiteX54" fmla="*/ 632174 w 671036"/>
                <a:gd name="connsiteY54" fmla="*/ 264795 h 832770"/>
                <a:gd name="connsiteX55" fmla="*/ 599027 w 671036"/>
                <a:gd name="connsiteY55" fmla="*/ 286512 h 832770"/>
                <a:gd name="connsiteX56" fmla="*/ 556736 w 671036"/>
                <a:gd name="connsiteY56" fmla="*/ 293370 h 832770"/>
                <a:gd name="connsiteX57" fmla="*/ 539591 w 671036"/>
                <a:gd name="connsiteY57" fmla="*/ 309372 h 832770"/>
                <a:gd name="connsiteX58" fmla="*/ 537305 w 671036"/>
                <a:gd name="connsiteY58" fmla="*/ 337852 h 832770"/>
                <a:gd name="connsiteX59" fmla="*/ 570452 w 671036"/>
                <a:gd name="connsiteY59" fmla="*/ 392716 h 832770"/>
                <a:gd name="connsiteX60" fmla="*/ 515588 w 671036"/>
                <a:gd name="connsiteY60" fmla="*/ 409861 h 832770"/>
                <a:gd name="connsiteX61" fmla="*/ 508730 w 671036"/>
                <a:gd name="connsiteY61" fmla="*/ 429292 h 832770"/>
                <a:gd name="connsiteX62" fmla="*/ 576167 w 671036"/>
                <a:gd name="connsiteY62" fmla="*/ 468154 h 832770"/>
                <a:gd name="connsiteX63" fmla="*/ 615029 w 671036"/>
                <a:gd name="connsiteY63" fmla="*/ 527590 h 832770"/>
                <a:gd name="connsiteX64" fmla="*/ 628745 w 671036"/>
                <a:gd name="connsiteY64" fmla="*/ 513874 h 832770"/>
                <a:gd name="connsiteX65" fmla="*/ 652748 w 671036"/>
                <a:gd name="connsiteY65" fmla="*/ 515017 h 832770"/>
                <a:gd name="connsiteX66" fmla="*/ 671036 w 671036"/>
                <a:gd name="connsiteY66" fmla="*/ 527590 h 832770"/>
                <a:gd name="connsiteX67" fmla="*/ 667607 w 671036"/>
                <a:gd name="connsiteY67" fmla="*/ 545877 h 832770"/>
                <a:gd name="connsiteX68" fmla="*/ 634460 w 671036"/>
                <a:gd name="connsiteY68" fmla="*/ 567595 h 832770"/>
                <a:gd name="connsiteX69" fmla="*/ 609314 w 671036"/>
                <a:gd name="connsiteY69" fmla="*/ 606457 h 832770"/>
                <a:gd name="connsiteX70" fmla="*/ 610457 w 671036"/>
                <a:gd name="connsiteY70" fmla="*/ 638461 h 832770"/>
                <a:gd name="connsiteX71" fmla="*/ 643604 w 671036"/>
                <a:gd name="connsiteY71" fmla="*/ 684181 h 832770"/>
                <a:gd name="connsiteX72" fmla="*/ 646652 w 671036"/>
                <a:gd name="connsiteY72" fmla="*/ 702659 h 832770"/>
                <a:gd name="connsiteX73" fmla="*/ 646652 w 671036"/>
                <a:gd name="connsiteY73" fmla="*/ 702659 h 832770"/>
                <a:gd name="connsiteX74" fmla="*/ 598551 w 671036"/>
                <a:gd name="connsiteY74" fmla="*/ 764762 h 832770"/>
                <a:gd name="connsiteX75" fmla="*/ 520160 w 671036"/>
                <a:gd name="connsiteY75" fmla="*/ 770763 h 832770"/>
                <a:gd name="connsiteX76" fmla="*/ 458153 w 671036"/>
                <a:gd name="connsiteY76" fmla="*/ 735901 h 832770"/>
                <a:gd name="connsiteX77" fmla="*/ 394716 w 671036"/>
                <a:gd name="connsiteY77" fmla="*/ 736473 h 832770"/>
                <a:gd name="connsiteX78" fmla="*/ 370142 w 671036"/>
                <a:gd name="connsiteY78" fmla="*/ 746855 h 832770"/>
                <a:gd name="connsiteX79" fmla="*/ 368427 w 671036"/>
                <a:gd name="connsiteY79" fmla="*/ 761810 h 832770"/>
                <a:gd name="connsiteX80" fmla="*/ 343281 w 671036"/>
                <a:gd name="connsiteY80" fmla="*/ 757237 h 832770"/>
                <a:gd name="connsiteX81" fmla="*/ 330708 w 671036"/>
                <a:gd name="connsiteY81" fmla="*/ 795242 h 832770"/>
                <a:gd name="connsiteX82" fmla="*/ 298514 w 671036"/>
                <a:gd name="connsiteY82" fmla="*/ 822388 h 832770"/>
                <a:gd name="connsiteX83" fmla="*/ 269367 w 671036"/>
                <a:gd name="connsiteY83" fmla="*/ 832770 h 832770"/>
                <a:gd name="connsiteX84" fmla="*/ 247269 w 671036"/>
                <a:gd name="connsiteY84" fmla="*/ 820674 h 8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671036" h="832770">
                  <a:moveTo>
                    <a:pt x="228029" y="827818"/>
                  </a:moveTo>
                  <a:lnTo>
                    <a:pt x="195548" y="781145"/>
                  </a:lnTo>
                  <a:lnTo>
                    <a:pt x="157448" y="777335"/>
                  </a:lnTo>
                  <a:lnTo>
                    <a:pt x="134588" y="748760"/>
                  </a:lnTo>
                  <a:lnTo>
                    <a:pt x="110776" y="740188"/>
                  </a:lnTo>
                  <a:lnTo>
                    <a:pt x="79343" y="740188"/>
                  </a:lnTo>
                  <a:lnTo>
                    <a:pt x="67342" y="713042"/>
                  </a:lnTo>
                  <a:lnTo>
                    <a:pt x="67342" y="713042"/>
                  </a:lnTo>
                  <a:lnTo>
                    <a:pt x="122206" y="622744"/>
                  </a:lnTo>
                  <a:lnTo>
                    <a:pt x="147352" y="484536"/>
                  </a:lnTo>
                  <a:lnTo>
                    <a:pt x="142780" y="450247"/>
                  </a:lnTo>
                  <a:lnTo>
                    <a:pt x="121063" y="427386"/>
                  </a:lnTo>
                  <a:lnTo>
                    <a:pt x="124492" y="401098"/>
                  </a:lnTo>
                  <a:lnTo>
                    <a:pt x="65056" y="318802"/>
                  </a:lnTo>
                  <a:lnTo>
                    <a:pt x="68485" y="249079"/>
                  </a:lnTo>
                  <a:lnTo>
                    <a:pt x="45720" y="227362"/>
                  </a:lnTo>
                  <a:lnTo>
                    <a:pt x="0" y="227362"/>
                  </a:lnTo>
                  <a:lnTo>
                    <a:pt x="2286" y="147352"/>
                  </a:lnTo>
                  <a:lnTo>
                    <a:pt x="2286" y="147352"/>
                  </a:lnTo>
                  <a:lnTo>
                    <a:pt x="39910" y="161068"/>
                  </a:lnTo>
                  <a:lnTo>
                    <a:pt x="78772" y="150781"/>
                  </a:lnTo>
                  <a:lnTo>
                    <a:pt x="82201" y="98203"/>
                  </a:lnTo>
                  <a:lnTo>
                    <a:pt x="70771" y="74200"/>
                  </a:lnTo>
                  <a:lnTo>
                    <a:pt x="90202" y="52483"/>
                  </a:lnTo>
                  <a:lnTo>
                    <a:pt x="196501" y="124492"/>
                  </a:lnTo>
                  <a:lnTo>
                    <a:pt x="234220" y="171355"/>
                  </a:lnTo>
                  <a:lnTo>
                    <a:pt x="267367" y="171355"/>
                  </a:lnTo>
                  <a:lnTo>
                    <a:pt x="278797" y="161068"/>
                  </a:lnTo>
                  <a:lnTo>
                    <a:pt x="278797" y="145066"/>
                  </a:lnTo>
                  <a:lnTo>
                    <a:pt x="266224" y="135922"/>
                  </a:lnTo>
                  <a:lnTo>
                    <a:pt x="263938" y="100489"/>
                  </a:lnTo>
                  <a:lnTo>
                    <a:pt x="238792" y="84487"/>
                  </a:lnTo>
                  <a:lnTo>
                    <a:pt x="251365" y="52483"/>
                  </a:lnTo>
                  <a:lnTo>
                    <a:pt x="283369" y="17145"/>
                  </a:lnTo>
                  <a:lnTo>
                    <a:pt x="327946" y="0"/>
                  </a:lnTo>
                  <a:lnTo>
                    <a:pt x="346234" y="12573"/>
                  </a:lnTo>
                  <a:lnTo>
                    <a:pt x="350806" y="27432"/>
                  </a:lnTo>
                  <a:lnTo>
                    <a:pt x="368141" y="27432"/>
                  </a:lnTo>
                  <a:lnTo>
                    <a:pt x="368141" y="27432"/>
                  </a:lnTo>
                  <a:lnTo>
                    <a:pt x="368713" y="32385"/>
                  </a:lnTo>
                  <a:lnTo>
                    <a:pt x="368713" y="32385"/>
                  </a:lnTo>
                  <a:lnTo>
                    <a:pt x="373475" y="47625"/>
                  </a:lnTo>
                  <a:lnTo>
                    <a:pt x="399193" y="68580"/>
                  </a:lnTo>
                  <a:lnTo>
                    <a:pt x="423958" y="48577"/>
                  </a:lnTo>
                  <a:lnTo>
                    <a:pt x="450628" y="68580"/>
                  </a:lnTo>
                  <a:lnTo>
                    <a:pt x="463963" y="66675"/>
                  </a:lnTo>
                  <a:lnTo>
                    <a:pt x="487775" y="20955"/>
                  </a:lnTo>
                  <a:lnTo>
                    <a:pt x="586740" y="54292"/>
                  </a:lnTo>
                  <a:lnTo>
                    <a:pt x="586740" y="54292"/>
                  </a:lnTo>
                  <a:lnTo>
                    <a:pt x="586454" y="119634"/>
                  </a:lnTo>
                  <a:lnTo>
                    <a:pt x="596741" y="169926"/>
                  </a:lnTo>
                  <a:lnTo>
                    <a:pt x="581882" y="184785"/>
                  </a:lnTo>
                  <a:lnTo>
                    <a:pt x="585311" y="203073"/>
                  </a:lnTo>
                  <a:lnTo>
                    <a:pt x="625316" y="225933"/>
                  </a:lnTo>
                  <a:lnTo>
                    <a:pt x="632174" y="264795"/>
                  </a:lnTo>
                  <a:lnTo>
                    <a:pt x="599027" y="286512"/>
                  </a:lnTo>
                  <a:lnTo>
                    <a:pt x="556736" y="293370"/>
                  </a:lnTo>
                  <a:lnTo>
                    <a:pt x="539591" y="309372"/>
                  </a:lnTo>
                  <a:lnTo>
                    <a:pt x="537305" y="337852"/>
                  </a:lnTo>
                  <a:lnTo>
                    <a:pt x="570452" y="392716"/>
                  </a:lnTo>
                  <a:lnTo>
                    <a:pt x="515588" y="409861"/>
                  </a:lnTo>
                  <a:lnTo>
                    <a:pt x="508730" y="429292"/>
                  </a:lnTo>
                  <a:lnTo>
                    <a:pt x="576167" y="468154"/>
                  </a:lnTo>
                  <a:lnTo>
                    <a:pt x="615029" y="527590"/>
                  </a:lnTo>
                  <a:lnTo>
                    <a:pt x="628745" y="513874"/>
                  </a:lnTo>
                  <a:lnTo>
                    <a:pt x="652748" y="515017"/>
                  </a:lnTo>
                  <a:lnTo>
                    <a:pt x="671036" y="527590"/>
                  </a:lnTo>
                  <a:lnTo>
                    <a:pt x="667607" y="545877"/>
                  </a:lnTo>
                  <a:lnTo>
                    <a:pt x="634460" y="567595"/>
                  </a:lnTo>
                  <a:lnTo>
                    <a:pt x="609314" y="606457"/>
                  </a:lnTo>
                  <a:lnTo>
                    <a:pt x="610457" y="638461"/>
                  </a:lnTo>
                  <a:lnTo>
                    <a:pt x="643604" y="684181"/>
                  </a:lnTo>
                  <a:lnTo>
                    <a:pt x="646652" y="702659"/>
                  </a:lnTo>
                  <a:lnTo>
                    <a:pt x="646652" y="702659"/>
                  </a:lnTo>
                  <a:lnTo>
                    <a:pt x="598551" y="764762"/>
                  </a:lnTo>
                  <a:lnTo>
                    <a:pt x="520160" y="770763"/>
                  </a:lnTo>
                  <a:lnTo>
                    <a:pt x="458153" y="735901"/>
                  </a:lnTo>
                  <a:lnTo>
                    <a:pt x="394716" y="736473"/>
                  </a:lnTo>
                  <a:lnTo>
                    <a:pt x="370142" y="746855"/>
                  </a:lnTo>
                  <a:lnTo>
                    <a:pt x="368427" y="761810"/>
                  </a:lnTo>
                  <a:lnTo>
                    <a:pt x="343281" y="757237"/>
                  </a:lnTo>
                  <a:lnTo>
                    <a:pt x="330708" y="795242"/>
                  </a:lnTo>
                  <a:lnTo>
                    <a:pt x="298514" y="822388"/>
                  </a:lnTo>
                  <a:lnTo>
                    <a:pt x="269367" y="832770"/>
                  </a:lnTo>
                  <a:lnTo>
                    <a:pt x="247269" y="8206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CA5C81D-39B9-2B18-4E5C-C2100E52611B}"/>
                </a:ext>
              </a:extLst>
            </p:cNvPr>
            <p:cNvSpPr/>
            <p:nvPr/>
          </p:nvSpPr>
          <p:spPr>
            <a:xfrm>
              <a:off x="10541507" y="2903315"/>
              <a:ext cx="700278" cy="746950"/>
            </a:xfrm>
            <a:custGeom>
              <a:avLst/>
              <a:gdLst>
                <a:gd name="connsiteX0" fmla="*/ 602171 w 700278"/>
                <a:gd name="connsiteY0" fmla="*/ 584549 h 746950"/>
                <a:gd name="connsiteX1" fmla="*/ 605314 w 700278"/>
                <a:gd name="connsiteY1" fmla="*/ 626078 h 746950"/>
                <a:gd name="connsiteX2" fmla="*/ 598647 w 700278"/>
                <a:gd name="connsiteY2" fmla="*/ 639413 h 746950"/>
                <a:gd name="connsiteX3" fmla="*/ 529114 w 700278"/>
                <a:gd name="connsiteY3" fmla="*/ 674656 h 746950"/>
                <a:gd name="connsiteX4" fmla="*/ 515779 w 700278"/>
                <a:gd name="connsiteY4" fmla="*/ 688943 h 746950"/>
                <a:gd name="connsiteX5" fmla="*/ 524352 w 700278"/>
                <a:gd name="connsiteY5" fmla="*/ 717423 h 746950"/>
                <a:gd name="connsiteX6" fmla="*/ 524352 w 700278"/>
                <a:gd name="connsiteY6" fmla="*/ 717423 h 746950"/>
                <a:gd name="connsiteX7" fmla="*/ 514827 w 700278"/>
                <a:gd name="connsiteY7" fmla="*/ 732663 h 746950"/>
                <a:gd name="connsiteX8" fmla="*/ 475774 w 700278"/>
                <a:gd name="connsiteY8" fmla="*/ 746951 h 746950"/>
                <a:gd name="connsiteX9" fmla="*/ 458629 w 700278"/>
                <a:gd name="connsiteY9" fmla="*/ 745998 h 746950"/>
                <a:gd name="connsiteX10" fmla="*/ 447199 w 700278"/>
                <a:gd name="connsiteY10" fmla="*/ 727901 h 746950"/>
                <a:gd name="connsiteX11" fmla="*/ 411956 w 700278"/>
                <a:gd name="connsiteY11" fmla="*/ 714565 h 746950"/>
                <a:gd name="connsiteX12" fmla="*/ 411956 w 700278"/>
                <a:gd name="connsiteY12" fmla="*/ 699421 h 746950"/>
                <a:gd name="connsiteX13" fmla="*/ 429102 w 700278"/>
                <a:gd name="connsiteY13" fmla="*/ 683228 h 746950"/>
                <a:gd name="connsiteX14" fmla="*/ 428149 w 700278"/>
                <a:gd name="connsiteY14" fmla="*/ 606076 h 746950"/>
                <a:gd name="connsiteX15" fmla="*/ 390049 w 700278"/>
                <a:gd name="connsiteY15" fmla="*/ 570833 h 746950"/>
                <a:gd name="connsiteX16" fmla="*/ 378619 w 700278"/>
                <a:gd name="connsiteY16" fmla="*/ 538448 h 746950"/>
                <a:gd name="connsiteX17" fmla="*/ 293942 w 700278"/>
                <a:gd name="connsiteY17" fmla="*/ 501301 h 746950"/>
                <a:gd name="connsiteX18" fmla="*/ 272035 w 700278"/>
                <a:gd name="connsiteY18" fmla="*/ 482060 h 746950"/>
                <a:gd name="connsiteX19" fmla="*/ 235839 w 700278"/>
                <a:gd name="connsiteY19" fmla="*/ 490633 h 746950"/>
                <a:gd name="connsiteX20" fmla="*/ 203454 w 700278"/>
                <a:gd name="connsiteY20" fmla="*/ 482060 h 746950"/>
                <a:gd name="connsiteX21" fmla="*/ 154877 w 700278"/>
                <a:gd name="connsiteY21" fmla="*/ 508730 h 746950"/>
                <a:gd name="connsiteX22" fmla="*/ 127254 w 700278"/>
                <a:gd name="connsiteY22" fmla="*/ 504920 h 746950"/>
                <a:gd name="connsiteX23" fmla="*/ 112014 w 700278"/>
                <a:gd name="connsiteY23" fmla="*/ 493490 h 746950"/>
                <a:gd name="connsiteX24" fmla="*/ 112967 w 700278"/>
                <a:gd name="connsiteY24" fmla="*/ 480155 h 746950"/>
                <a:gd name="connsiteX25" fmla="*/ 147257 w 700278"/>
                <a:gd name="connsiteY25" fmla="*/ 464915 h 746950"/>
                <a:gd name="connsiteX26" fmla="*/ 152019 w 700278"/>
                <a:gd name="connsiteY26" fmla="*/ 450628 h 746950"/>
                <a:gd name="connsiteX27" fmla="*/ 132017 w 700278"/>
                <a:gd name="connsiteY27" fmla="*/ 419195 h 746950"/>
                <a:gd name="connsiteX28" fmla="*/ 53912 w 700278"/>
                <a:gd name="connsiteY28" fmla="*/ 403955 h 746950"/>
                <a:gd name="connsiteX29" fmla="*/ 20574 w 700278"/>
                <a:gd name="connsiteY29" fmla="*/ 380143 h 746950"/>
                <a:gd name="connsiteX30" fmla="*/ 0 w 700278"/>
                <a:gd name="connsiteY30" fmla="*/ 378619 h 746950"/>
                <a:gd name="connsiteX31" fmla="*/ 0 w 700278"/>
                <a:gd name="connsiteY31" fmla="*/ 378619 h 746950"/>
                <a:gd name="connsiteX32" fmla="*/ 1715 w 700278"/>
                <a:gd name="connsiteY32" fmla="*/ 374237 h 746950"/>
                <a:gd name="connsiteX33" fmla="*/ 1715 w 700278"/>
                <a:gd name="connsiteY33" fmla="*/ 374237 h 746950"/>
                <a:gd name="connsiteX34" fmla="*/ 18765 w 700278"/>
                <a:gd name="connsiteY34" fmla="*/ 309467 h 746950"/>
                <a:gd name="connsiteX35" fmla="*/ 59722 w 700278"/>
                <a:gd name="connsiteY35" fmla="*/ 311372 h 746950"/>
                <a:gd name="connsiteX36" fmla="*/ 70200 w 700278"/>
                <a:gd name="connsiteY36" fmla="*/ 299942 h 746950"/>
                <a:gd name="connsiteX37" fmla="*/ 110204 w 700278"/>
                <a:gd name="connsiteY37" fmla="*/ 313277 h 746950"/>
                <a:gd name="connsiteX38" fmla="*/ 117825 w 700278"/>
                <a:gd name="connsiteY38" fmla="*/ 324707 h 746950"/>
                <a:gd name="connsiteX39" fmla="*/ 131159 w 700278"/>
                <a:gd name="connsiteY39" fmla="*/ 325660 h 746950"/>
                <a:gd name="connsiteX40" fmla="*/ 139732 w 700278"/>
                <a:gd name="connsiteY40" fmla="*/ 310420 h 746950"/>
                <a:gd name="connsiteX41" fmla="*/ 174022 w 700278"/>
                <a:gd name="connsiteY41" fmla="*/ 312325 h 746950"/>
                <a:gd name="connsiteX42" fmla="*/ 181642 w 700278"/>
                <a:gd name="connsiteY42" fmla="*/ 325660 h 746950"/>
                <a:gd name="connsiteX43" fmla="*/ 208312 w 700278"/>
                <a:gd name="connsiteY43" fmla="*/ 325660 h 746950"/>
                <a:gd name="connsiteX44" fmla="*/ 246412 w 700278"/>
                <a:gd name="connsiteY44" fmla="*/ 277082 h 746950"/>
                <a:gd name="connsiteX45" fmla="*/ 243554 w 700278"/>
                <a:gd name="connsiteY45" fmla="*/ 255175 h 746950"/>
                <a:gd name="connsiteX46" fmla="*/ 243554 w 700278"/>
                <a:gd name="connsiteY46" fmla="*/ 255175 h 746950"/>
                <a:gd name="connsiteX47" fmla="*/ 255651 w 700278"/>
                <a:gd name="connsiteY47" fmla="*/ 226409 h 746950"/>
                <a:gd name="connsiteX48" fmla="*/ 247841 w 700278"/>
                <a:gd name="connsiteY48" fmla="*/ 200216 h 746950"/>
                <a:gd name="connsiteX49" fmla="*/ 278797 w 700278"/>
                <a:gd name="connsiteY49" fmla="*/ 168497 h 746950"/>
                <a:gd name="connsiteX50" fmla="*/ 250698 w 700278"/>
                <a:gd name="connsiteY50" fmla="*/ 123920 h 746950"/>
                <a:gd name="connsiteX51" fmla="*/ 254128 w 700278"/>
                <a:gd name="connsiteY51" fmla="*/ 112300 h 746950"/>
                <a:gd name="connsiteX52" fmla="*/ 269272 w 700278"/>
                <a:gd name="connsiteY52" fmla="*/ 111157 h 746950"/>
                <a:gd name="connsiteX53" fmla="*/ 289846 w 700278"/>
                <a:gd name="connsiteY53" fmla="*/ 87344 h 746950"/>
                <a:gd name="connsiteX54" fmla="*/ 272796 w 700278"/>
                <a:gd name="connsiteY54" fmla="*/ 80200 h 746950"/>
                <a:gd name="connsiteX55" fmla="*/ 272796 w 700278"/>
                <a:gd name="connsiteY55" fmla="*/ 80200 h 746950"/>
                <a:gd name="connsiteX56" fmla="*/ 291941 w 700278"/>
                <a:gd name="connsiteY56" fmla="*/ 72485 h 746950"/>
                <a:gd name="connsiteX57" fmla="*/ 295275 w 700278"/>
                <a:gd name="connsiteY57" fmla="*/ 52578 h 746950"/>
                <a:gd name="connsiteX58" fmla="*/ 309182 w 700278"/>
                <a:gd name="connsiteY58" fmla="*/ 55245 h 746950"/>
                <a:gd name="connsiteX59" fmla="*/ 318516 w 700278"/>
                <a:gd name="connsiteY59" fmla="*/ 70104 h 746950"/>
                <a:gd name="connsiteX60" fmla="*/ 325565 w 700278"/>
                <a:gd name="connsiteY60" fmla="*/ 60579 h 746950"/>
                <a:gd name="connsiteX61" fmla="*/ 342424 w 700278"/>
                <a:gd name="connsiteY61" fmla="*/ 76962 h 746950"/>
                <a:gd name="connsiteX62" fmla="*/ 358140 w 700278"/>
                <a:gd name="connsiteY62" fmla="*/ 72485 h 746950"/>
                <a:gd name="connsiteX63" fmla="*/ 363665 w 700278"/>
                <a:gd name="connsiteY63" fmla="*/ 91250 h 746950"/>
                <a:gd name="connsiteX64" fmla="*/ 437960 w 700278"/>
                <a:gd name="connsiteY64" fmla="*/ 42482 h 746950"/>
                <a:gd name="connsiteX65" fmla="*/ 457486 w 700278"/>
                <a:gd name="connsiteY65" fmla="*/ 54959 h 746950"/>
                <a:gd name="connsiteX66" fmla="*/ 469012 w 700278"/>
                <a:gd name="connsiteY66" fmla="*/ 83534 h 746950"/>
                <a:gd name="connsiteX67" fmla="*/ 467106 w 700278"/>
                <a:gd name="connsiteY67" fmla="*/ 113252 h 746950"/>
                <a:gd name="connsiteX68" fmla="*/ 487490 w 700278"/>
                <a:gd name="connsiteY68" fmla="*/ 111157 h 746950"/>
                <a:gd name="connsiteX69" fmla="*/ 517208 w 700278"/>
                <a:gd name="connsiteY69" fmla="*/ 98679 h 746950"/>
                <a:gd name="connsiteX70" fmla="*/ 523304 w 700278"/>
                <a:gd name="connsiteY70" fmla="*/ 43339 h 746950"/>
                <a:gd name="connsiteX71" fmla="*/ 548545 w 700278"/>
                <a:gd name="connsiteY71" fmla="*/ 35624 h 746950"/>
                <a:gd name="connsiteX72" fmla="*/ 585502 w 700278"/>
                <a:gd name="connsiteY72" fmla="*/ 2000 h 746950"/>
                <a:gd name="connsiteX73" fmla="*/ 667608 w 700278"/>
                <a:gd name="connsiteY73" fmla="*/ 0 h 746950"/>
                <a:gd name="connsiteX74" fmla="*/ 686944 w 700278"/>
                <a:gd name="connsiteY74" fmla="*/ 14859 h 746950"/>
                <a:gd name="connsiteX75" fmla="*/ 686944 w 700278"/>
                <a:gd name="connsiteY75" fmla="*/ 14859 h 746950"/>
                <a:gd name="connsiteX76" fmla="*/ 700278 w 700278"/>
                <a:gd name="connsiteY76" fmla="*/ 38576 h 746950"/>
                <a:gd name="connsiteX77" fmla="*/ 698659 w 700278"/>
                <a:gd name="connsiteY77" fmla="*/ 76105 h 746950"/>
                <a:gd name="connsiteX78" fmla="*/ 698659 w 700278"/>
                <a:gd name="connsiteY78" fmla="*/ 76105 h 746950"/>
                <a:gd name="connsiteX79" fmla="*/ 678371 w 700278"/>
                <a:gd name="connsiteY79" fmla="*/ 78391 h 746950"/>
                <a:gd name="connsiteX80" fmla="*/ 653225 w 700278"/>
                <a:gd name="connsiteY80" fmla="*/ 121063 h 746950"/>
                <a:gd name="connsiteX81" fmla="*/ 637223 w 700278"/>
                <a:gd name="connsiteY81" fmla="*/ 194215 h 746950"/>
                <a:gd name="connsiteX82" fmla="*/ 610553 w 700278"/>
                <a:gd name="connsiteY82" fmla="*/ 218599 h 746950"/>
                <a:gd name="connsiteX83" fmla="*/ 608267 w 700278"/>
                <a:gd name="connsiteY83" fmla="*/ 269177 h 746950"/>
                <a:gd name="connsiteX84" fmla="*/ 588455 w 700278"/>
                <a:gd name="connsiteY84" fmla="*/ 267653 h 746950"/>
                <a:gd name="connsiteX85" fmla="*/ 576263 w 700278"/>
                <a:gd name="connsiteY85" fmla="*/ 244030 h 746950"/>
                <a:gd name="connsiteX86" fmla="*/ 559499 w 700278"/>
                <a:gd name="connsiteY86" fmla="*/ 247841 h 746950"/>
                <a:gd name="connsiteX87" fmla="*/ 482632 w 700278"/>
                <a:gd name="connsiteY87" fmla="*/ 278321 h 746950"/>
                <a:gd name="connsiteX88" fmla="*/ 450628 w 700278"/>
                <a:gd name="connsiteY88" fmla="*/ 308800 h 746950"/>
                <a:gd name="connsiteX89" fmla="*/ 455962 w 700278"/>
                <a:gd name="connsiteY89" fmla="*/ 340805 h 746950"/>
                <a:gd name="connsiteX90" fmla="*/ 496253 w 700278"/>
                <a:gd name="connsiteY90" fmla="*/ 379667 h 746950"/>
                <a:gd name="connsiteX91" fmla="*/ 541973 w 700278"/>
                <a:gd name="connsiteY91" fmla="*/ 495395 h 746950"/>
                <a:gd name="connsiteX92" fmla="*/ 573977 w 700278"/>
                <a:gd name="connsiteY92" fmla="*/ 507587 h 746950"/>
                <a:gd name="connsiteX93" fmla="*/ 592265 w 700278"/>
                <a:gd name="connsiteY93" fmla="*/ 532733 h 746950"/>
                <a:gd name="connsiteX94" fmla="*/ 581597 w 700278"/>
                <a:gd name="connsiteY94" fmla="*/ 561689 h 74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700278" h="746950">
                  <a:moveTo>
                    <a:pt x="602171" y="584549"/>
                  </a:moveTo>
                  <a:lnTo>
                    <a:pt x="605314" y="626078"/>
                  </a:lnTo>
                  <a:lnTo>
                    <a:pt x="598647" y="639413"/>
                  </a:lnTo>
                  <a:lnTo>
                    <a:pt x="529114" y="674656"/>
                  </a:lnTo>
                  <a:lnTo>
                    <a:pt x="515779" y="688943"/>
                  </a:lnTo>
                  <a:lnTo>
                    <a:pt x="524352" y="717423"/>
                  </a:lnTo>
                  <a:lnTo>
                    <a:pt x="524352" y="717423"/>
                  </a:lnTo>
                  <a:lnTo>
                    <a:pt x="514827" y="732663"/>
                  </a:lnTo>
                  <a:lnTo>
                    <a:pt x="475774" y="746951"/>
                  </a:lnTo>
                  <a:lnTo>
                    <a:pt x="458629" y="745998"/>
                  </a:lnTo>
                  <a:lnTo>
                    <a:pt x="447199" y="727901"/>
                  </a:lnTo>
                  <a:lnTo>
                    <a:pt x="411956" y="714565"/>
                  </a:lnTo>
                  <a:lnTo>
                    <a:pt x="411956" y="699421"/>
                  </a:lnTo>
                  <a:lnTo>
                    <a:pt x="429102" y="683228"/>
                  </a:lnTo>
                  <a:lnTo>
                    <a:pt x="428149" y="606076"/>
                  </a:lnTo>
                  <a:lnTo>
                    <a:pt x="390049" y="570833"/>
                  </a:lnTo>
                  <a:lnTo>
                    <a:pt x="378619" y="538448"/>
                  </a:lnTo>
                  <a:lnTo>
                    <a:pt x="293942" y="501301"/>
                  </a:lnTo>
                  <a:lnTo>
                    <a:pt x="272035" y="482060"/>
                  </a:lnTo>
                  <a:lnTo>
                    <a:pt x="235839" y="490633"/>
                  </a:lnTo>
                  <a:lnTo>
                    <a:pt x="203454" y="482060"/>
                  </a:lnTo>
                  <a:lnTo>
                    <a:pt x="154877" y="508730"/>
                  </a:lnTo>
                  <a:lnTo>
                    <a:pt x="127254" y="504920"/>
                  </a:lnTo>
                  <a:lnTo>
                    <a:pt x="112014" y="493490"/>
                  </a:lnTo>
                  <a:lnTo>
                    <a:pt x="112967" y="480155"/>
                  </a:lnTo>
                  <a:lnTo>
                    <a:pt x="147257" y="464915"/>
                  </a:lnTo>
                  <a:lnTo>
                    <a:pt x="152019" y="450628"/>
                  </a:lnTo>
                  <a:lnTo>
                    <a:pt x="132017" y="419195"/>
                  </a:lnTo>
                  <a:lnTo>
                    <a:pt x="53912" y="403955"/>
                  </a:lnTo>
                  <a:lnTo>
                    <a:pt x="20574" y="380143"/>
                  </a:lnTo>
                  <a:lnTo>
                    <a:pt x="0" y="378619"/>
                  </a:lnTo>
                  <a:lnTo>
                    <a:pt x="0" y="378619"/>
                  </a:lnTo>
                  <a:lnTo>
                    <a:pt x="1715" y="374237"/>
                  </a:lnTo>
                  <a:lnTo>
                    <a:pt x="1715" y="374237"/>
                  </a:lnTo>
                  <a:lnTo>
                    <a:pt x="18765" y="309467"/>
                  </a:lnTo>
                  <a:lnTo>
                    <a:pt x="59722" y="311372"/>
                  </a:lnTo>
                  <a:lnTo>
                    <a:pt x="70200" y="299942"/>
                  </a:lnTo>
                  <a:lnTo>
                    <a:pt x="110204" y="313277"/>
                  </a:lnTo>
                  <a:lnTo>
                    <a:pt x="117825" y="324707"/>
                  </a:lnTo>
                  <a:lnTo>
                    <a:pt x="131159" y="325660"/>
                  </a:lnTo>
                  <a:lnTo>
                    <a:pt x="139732" y="310420"/>
                  </a:lnTo>
                  <a:lnTo>
                    <a:pt x="174022" y="312325"/>
                  </a:lnTo>
                  <a:lnTo>
                    <a:pt x="181642" y="325660"/>
                  </a:lnTo>
                  <a:lnTo>
                    <a:pt x="208312" y="325660"/>
                  </a:lnTo>
                  <a:lnTo>
                    <a:pt x="246412" y="277082"/>
                  </a:lnTo>
                  <a:lnTo>
                    <a:pt x="243554" y="255175"/>
                  </a:lnTo>
                  <a:lnTo>
                    <a:pt x="243554" y="255175"/>
                  </a:lnTo>
                  <a:lnTo>
                    <a:pt x="255651" y="226409"/>
                  </a:lnTo>
                  <a:lnTo>
                    <a:pt x="247841" y="200216"/>
                  </a:lnTo>
                  <a:lnTo>
                    <a:pt x="278797" y="168497"/>
                  </a:lnTo>
                  <a:lnTo>
                    <a:pt x="250698" y="123920"/>
                  </a:lnTo>
                  <a:lnTo>
                    <a:pt x="254128" y="112300"/>
                  </a:lnTo>
                  <a:lnTo>
                    <a:pt x="269272" y="111157"/>
                  </a:lnTo>
                  <a:lnTo>
                    <a:pt x="289846" y="87344"/>
                  </a:lnTo>
                  <a:lnTo>
                    <a:pt x="272796" y="80200"/>
                  </a:lnTo>
                  <a:lnTo>
                    <a:pt x="272796" y="80200"/>
                  </a:lnTo>
                  <a:lnTo>
                    <a:pt x="291941" y="72485"/>
                  </a:lnTo>
                  <a:lnTo>
                    <a:pt x="295275" y="52578"/>
                  </a:lnTo>
                  <a:lnTo>
                    <a:pt x="309182" y="55245"/>
                  </a:lnTo>
                  <a:lnTo>
                    <a:pt x="318516" y="70104"/>
                  </a:lnTo>
                  <a:lnTo>
                    <a:pt x="325565" y="60579"/>
                  </a:lnTo>
                  <a:lnTo>
                    <a:pt x="342424" y="76962"/>
                  </a:lnTo>
                  <a:lnTo>
                    <a:pt x="358140" y="72485"/>
                  </a:lnTo>
                  <a:lnTo>
                    <a:pt x="363665" y="91250"/>
                  </a:lnTo>
                  <a:lnTo>
                    <a:pt x="437960" y="42482"/>
                  </a:lnTo>
                  <a:lnTo>
                    <a:pt x="457486" y="54959"/>
                  </a:lnTo>
                  <a:lnTo>
                    <a:pt x="469012" y="83534"/>
                  </a:lnTo>
                  <a:lnTo>
                    <a:pt x="467106" y="113252"/>
                  </a:lnTo>
                  <a:lnTo>
                    <a:pt x="487490" y="111157"/>
                  </a:lnTo>
                  <a:lnTo>
                    <a:pt x="517208" y="98679"/>
                  </a:lnTo>
                  <a:lnTo>
                    <a:pt x="523304" y="43339"/>
                  </a:lnTo>
                  <a:lnTo>
                    <a:pt x="548545" y="35624"/>
                  </a:lnTo>
                  <a:lnTo>
                    <a:pt x="585502" y="2000"/>
                  </a:lnTo>
                  <a:lnTo>
                    <a:pt x="667608" y="0"/>
                  </a:lnTo>
                  <a:lnTo>
                    <a:pt x="686944" y="14859"/>
                  </a:lnTo>
                  <a:lnTo>
                    <a:pt x="686944" y="14859"/>
                  </a:lnTo>
                  <a:lnTo>
                    <a:pt x="700278" y="38576"/>
                  </a:lnTo>
                  <a:lnTo>
                    <a:pt x="698659" y="76105"/>
                  </a:lnTo>
                  <a:lnTo>
                    <a:pt x="698659" y="76105"/>
                  </a:lnTo>
                  <a:lnTo>
                    <a:pt x="678371" y="78391"/>
                  </a:lnTo>
                  <a:lnTo>
                    <a:pt x="653225" y="121063"/>
                  </a:lnTo>
                  <a:lnTo>
                    <a:pt x="637223" y="194215"/>
                  </a:lnTo>
                  <a:lnTo>
                    <a:pt x="610553" y="218599"/>
                  </a:lnTo>
                  <a:lnTo>
                    <a:pt x="608267" y="269177"/>
                  </a:lnTo>
                  <a:lnTo>
                    <a:pt x="588455" y="267653"/>
                  </a:lnTo>
                  <a:lnTo>
                    <a:pt x="576263" y="244030"/>
                  </a:lnTo>
                  <a:lnTo>
                    <a:pt x="559499" y="247841"/>
                  </a:lnTo>
                  <a:lnTo>
                    <a:pt x="482632" y="278321"/>
                  </a:lnTo>
                  <a:lnTo>
                    <a:pt x="450628" y="308800"/>
                  </a:lnTo>
                  <a:lnTo>
                    <a:pt x="455962" y="340805"/>
                  </a:lnTo>
                  <a:lnTo>
                    <a:pt x="496253" y="379667"/>
                  </a:lnTo>
                  <a:lnTo>
                    <a:pt x="541973" y="495395"/>
                  </a:lnTo>
                  <a:lnTo>
                    <a:pt x="573977" y="507587"/>
                  </a:lnTo>
                  <a:lnTo>
                    <a:pt x="592265" y="532733"/>
                  </a:lnTo>
                  <a:lnTo>
                    <a:pt x="581597" y="56168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AA1E660E-EBE1-F9CE-CBB6-89A730B27C62}"/>
                </a:ext>
              </a:extLst>
            </p:cNvPr>
            <p:cNvSpPr/>
            <p:nvPr/>
          </p:nvSpPr>
          <p:spPr>
            <a:xfrm>
              <a:off x="10992230" y="2979420"/>
              <a:ext cx="882396" cy="764762"/>
            </a:xfrm>
            <a:custGeom>
              <a:avLst/>
              <a:gdLst>
                <a:gd name="connsiteX0" fmla="*/ 389287 w 882396"/>
                <a:gd name="connsiteY0" fmla="*/ 507968 h 764762"/>
                <a:gd name="connsiteX1" fmla="*/ 402241 w 882396"/>
                <a:gd name="connsiteY1" fmla="*/ 479869 h 764762"/>
                <a:gd name="connsiteX2" fmla="*/ 470821 w 882396"/>
                <a:gd name="connsiteY2" fmla="*/ 468630 h 764762"/>
                <a:gd name="connsiteX3" fmla="*/ 522065 w 882396"/>
                <a:gd name="connsiteY3" fmla="*/ 480441 h 764762"/>
                <a:gd name="connsiteX4" fmla="*/ 517589 w 882396"/>
                <a:gd name="connsiteY4" fmla="*/ 503777 h 764762"/>
                <a:gd name="connsiteX5" fmla="*/ 570452 w 882396"/>
                <a:gd name="connsiteY5" fmla="*/ 477107 h 764762"/>
                <a:gd name="connsiteX6" fmla="*/ 608743 w 882396"/>
                <a:gd name="connsiteY6" fmla="*/ 473297 h 764762"/>
                <a:gd name="connsiteX7" fmla="*/ 612743 w 882396"/>
                <a:gd name="connsiteY7" fmla="*/ 457295 h 764762"/>
                <a:gd name="connsiteX8" fmla="*/ 628460 w 882396"/>
                <a:gd name="connsiteY8" fmla="*/ 456438 h 764762"/>
                <a:gd name="connsiteX9" fmla="*/ 632936 w 882396"/>
                <a:gd name="connsiteY9" fmla="*/ 470059 h 764762"/>
                <a:gd name="connsiteX10" fmla="*/ 646272 w 882396"/>
                <a:gd name="connsiteY10" fmla="*/ 465296 h 764762"/>
                <a:gd name="connsiteX11" fmla="*/ 652844 w 882396"/>
                <a:gd name="connsiteY11" fmla="*/ 472059 h 764762"/>
                <a:gd name="connsiteX12" fmla="*/ 661226 w 882396"/>
                <a:gd name="connsiteY12" fmla="*/ 461391 h 764762"/>
                <a:gd name="connsiteX13" fmla="*/ 684276 w 882396"/>
                <a:gd name="connsiteY13" fmla="*/ 457581 h 764762"/>
                <a:gd name="connsiteX14" fmla="*/ 700754 w 882396"/>
                <a:gd name="connsiteY14" fmla="*/ 472726 h 764762"/>
                <a:gd name="connsiteX15" fmla="*/ 720471 w 882396"/>
                <a:gd name="connsiteY15" fmla="*/ 456152 h 764762"/>
                <a:gd name="connsiteX16" fmla="*/ 741331 w 882396"/>
                <a:gd name="connsiteY16" fmla="*/ 459962 h 764762"/>
                <a:gd name="connsiteX17" fmla="*/ 802196 w 882396"/>
                <a:gd name="connsiteY17" fmla="*/ 448437 h 764762"/>
                <a:gd name="connsiteX18" fmla="*/ 831342 w 882396"/>
                <a:gd name="connsiteY18" fmla="*/ 481584 h 764762"/>
                <a:gd name="connsiteX19" fmla="*/ 859917 w 882396"/>
                <a:gd name="connsiteY19" fmla="*/ 479488 h 764762"/>
                <a:gd name="connsiteX20" fmla="*/ 865061 w 882396"/>
                <a:gd name="connsiteY20" fmla="*/ 520351 h 764762"/>
                <a:gd name="connsiteX21" fmla="*/ 865061 w 882396"/>
                <a:gd name="connsiteY21" fmla="*/ 520351 h 764762"/>
                <a:gd name="connsiteX22" fmla="*/ 882396 w 882396"/>
                <a:gd name="connsiteY22" fmla="*/ 573881 h 764762"/>
                <a:gd name="connsiteX23" fmla="*/ 854012 w 882396"/>
                <a:gd name="connsiteY23" fmla="*/ 585407 h 764762"/>
                <a:gd name="connsiteX24" fmla="*/ 839629 w 882396"/>
                <a:gd name="connsiteY24" fmla="*/ 561213 h 764762"/>
                <a:gd name="connsiteX25" fmla="*/ 824865 w 882396"/>
                <a:gd name="connsiteY25" fmla="*/ 570928 h 764762"/>
                <a:gd name="connsiteX26" fmla="*/ 792004 w 882396"/>
                <a:gd name="connsiteY26" fmla="*/ 566833 h 764762"/>
                <a:gd name="connsiteX27" fmla="*/ 776288 w 882396"/>
                <a:gd name="connsiteY27" fmla="*/ 586073 h 764762"/>
                <a:gd name="connsiteX28" fmla="*/ 775526 w 882396"/>
                <a:gd name="connsiteY28" fmla="*/ 636651 h 764762"/>
                <a:gd name="connsiteX29" fmla="*/ 796195 w 882396"/>
                <a:gd name="connsiteY29" fmla="*/ 655606 h 764762"/>
                <a:gd name="connsiteX30" fmla="*/ 798005 w 882396"/>
                <a:gd name="connsiteY30" fmla="*/ 673036 h 764762"/>
                <a:gd name="connsiteX31" fmla="*/ 798005 w 882396"/>
                <a:gd name="connsiteY31" fmla="*/ 673036 h 764762"/>
                <a:gd name="connsiteX32" fmla="*/ 780383 w 882396"/>
                <a:gd name="connsiteY32" fmla="*/ 672179 h 764762"/>
                <a:gd name="connsiteX33" fmla="*/ 678656 w 882396"/>
                <a:gd name="connsiteY33" fmla="*/ 749903 h 764762"/>
                <a:gd name="connsiteX34" fmla="*/ 652368 w 882396"/>
                <a:gd name="connsiteY34" fmla="*/ 760190 h 764762"/>
                <a:gd name="connsiteX35" fmla="*/ 586074 w 882396"/>
                <a:gd name="connsiteY35" fmla="*/ 764762 h 764762"/>
                <a:gd name="connsiteX36" fmla="*/ 547211 w 882396"/>
                <a:gd name="connsiteY36" fmla="*/ 752189 h 764762"/>
                <a:gd name="connsiteX37" fmla="*/ 504920 w 882396"/>
                <a:gd name="connsiteY37" fmla="*/ 677894 h 764762"/>
                <a:gd name="connsiteX38" fmla="*/ 471774 w 882396"/>
                <a:gd name="connsiteY38" fmla="*/ 674465 h 764762"/>
                <a:gd name="connsiteX39" fmla="*/ 431768 w 882396"/>
                <a:gd name="connsiteY39" fmla="*/ 693896 h 764762"/>
                <a:gd name="connsiteX40" fmla="*/ 431768 w 882396"/>
                <a:gd name="connsiteY40" fmla="*/ 693896 h 764762"/>
                <a:gd name="connsiteX41" fmla="*/ 403193 w 882396"/>
                <a:gd name="connsiteY41" fmla="*/ 697325 h 764762"/>
                <a:gd name="connsiteX42" fmla="*/ 403193 w 882396"/>
                <a:gd name="connsiteY42" fmla="*/ 697325 h 764762"/>
                <a:gd name="connsiteX43" fmla="*/ 382620 w 882396"/>
                <a:gd name="connsiteY43" fmla="*/ 689324 h 764762"/>
                <a:gd name="connsiteX44" fmla="*/ 372333 w 882396"/>
                <a:gd name="connsiteY44" fmla="*/ 672179 h 764762"/>
                <a:gd name="connsiteX45" fmla="*/ 371190 w 882396"/>
                <a:gd name="connsiteY45" fmla="*/ 649319 h 764762"/>
                <a:gd name="connsiteX46" fmla="*/ 391763 w 882396"/>
                <a:gd name="connsiteY46" fmla="*/ 588740 h 764762"/>
                <a:gd name="connsiteX47" fmla="*/ 371190 w 882396"/>
                <a:gd name="connsiteY47" fmla="*/ 570452 h 764762"/>
                <a:gd name="connsiteX48" fmla="*/ 372333 w 882396"/>
                <a:gd name="connsiteY48" fmla="*/ 554450 h 764762"/>
                <a:gd name="connsiteX49" fmla="*/ 384906 w 882396"/>
                <a:gd name="connsiteY49" fmla="*/ 545306 h 764762"/>
                <a:gd name="connsiteX50" fmla="*/ 389287 w 882396"/>
                <a:gd name="connsiteY50" fmla="*/ 507968 h 764762"/>
                <a:gd name="connsiteX51" fmla="*/ 247936 w 882396"/>
                <a:gd name="connsiteY51" fmla="*/ 0 h 764762"/>
                <a:gd name="connsiteX52" fmla="*/ 321374 w 882396"/>
                <a:gd name="connsiteY52" fmla="*/ 122968 h 764762"/>
                <a:gd name="connsiteX53" fmla="*/ 291084 w 882396"/>
                <a:gd name="connsiteY53" fmla="*/ 133921 h 764762"/>
                <a:gd name="connsiteX54" fmla="*/ 288513 w 882396"/>
                <a:gd name="connsiteY54" fmla="*/ 149638 h 764762"/>
                <a:gd name="connsiteX55" fmla="*/ 324421 w 882396"/>
                <a:gd name="connsiteY55" fmla="*/ 215551 h 764762"/>
                <a:gd name="connsiteX56" fmla="*/ 322231 w 882396"/>
                <a:gd name="connsiteY56" fmla="*/ 271653 h 764762"/>
                <a:gd name="connsiteX57" fmla="*/ 343567 w 882396"/>
                <a:gd name="connsiteY57" fmla="*/ 274034 h 764762"/>
                <a:gd name="connsiteX58" fmla="*/ 346329 w 882396"/>
                <a:gd name="connsiteY58" fmla="*/ 292703 h 764762"/>
                <a:gd name="connsiteX59" fmla="*/ 373285 w 882396"/>
                <a:gd name="connsiteY59" fmla="*/ 306896 h 764762"/>
                <a:gd name="connsiteX60" fmla="*/ 375857 w 882396"/>
                <a:gd name="connsiteY60" fmla="*/ 319945 h 764762"/>
                <a:gd name="connsiteX61" fmla="*/ 396050 w 882396"/>
                <a:gd name="connsiteY61" fmla="*/ 319373 h 764762"/>
                <a:gd name="connsiteX62" fmla="*/ 405670 w 882396"/>
                <a:gd name="connsiteY62" fmla="*/ 335661 h 764762"/>
                <a:gd name="connsiteX63" fmla="*/ 369761 w 882396"/>
                <a:gd name="connsiteY63" fmla="*/ 338042 h 764762"/>
                <a:gd name="connsiteX64" fmla="*/ 364998 w 882396"/>
                <a:gd name="connsiteY64" fmla="*/ 352234 h 764762"/>
                <a:gd name="connsiteX65" fmla="*/ 348139 w 882396"/>
                <a:gd name="connsiteY65" fmla="*/ 354616 h 764762"/>
                <a:gd name="connsiteX66" fmla="*/ 349472 w 882396"/>
                <a:gd name="connsiteY66" fmla="*/ 370904 h 764762"/>
                <a:gd name="connsiteX67" fmla="*/ 366332 w 882396"/>
                <a:gd name="connsiteY67" fmla="*/ 369094 h 764762"/>
                <a:gd name="connsiteX68" fmla="*/ 369189 w 882396"/>
                <a:gd name="connsiteY68" fmla="*/ 382143 h 764762"/>
                <a:gd name="connsiteX69" fmla="*/ 332232 w 882396"/>
                <a:gd name="connsiteY69" fmla="*/ 484156 h 764762"/>
                <a:gd name="connsiteX70" fmla="*/ 346710 w 882396"/>
                <a:gd name="connsiteY70" fmla="*/ 500920 h 764762"/>
                <a:gd name="connsiteX71" fmla="*/ 346710 w 882396"/>
                <a:gd name="connsiteY71" fmla="*/ 500920 h 764762"/>
                <a:gd name="connsiteX72" fmla="*/ 362998 w 882396"/>
                <a:gd name="connsiteY72" fmla="*/ 503587 h 764762"/>
                <a:gd name="connsiteX73" fmla="*/ 362998 w 882396"/>
                <a:gd name="connsiteY73" fmla="*/ 503587 h 764762"/>
                <a:gd name="connsiteX74" fmla="*/ 345948 w 882396"/>
                <a:gd name="connsiteY74" fmla="*/ 536734 h 764762"/>
                <a:gd name="connsiteX75" fmla="*/ 328422 w 882396"/>
                <a:gd name="connsiteY75" fmla="*/ 538258 h 764762"/>
                <a:gd name="connsiteX76" fmla="*/ 304038 w 882396"/>
                <a:gd name="connsiteY76" fmla="*/ 516160 h 764762"/>
                <a:gd name="connsiteX77" fmla="*/ 301752 w 882396"/>
                <a:gd name="connsiteY77" fmla="*/ 488728 h 764762"/>
                <a:gd name="connsiteX78" fmla="*/ 218694 w 882396"/>
                <a:gd name="connsiteY78" fmla="*/ 489490 h 764762"/>
                <a:gd name="connsiteX79" fmla="*/ 182880 w 882396"/>
                <a:gd name="connsiteY79" fmla="*/ 513112 h 764762"/>
                <a:gd name="connsiteX80" fmla="*/ 151638 w 882396"/>
                <a:gd name="connsiteY80" fmla="*/ 508540 h 764762"/>
                <a:gd name="connsiteX81" fmla="*/ 151638 w 882396"/>
                <a:gd name="connsiteY81" fmla="*/ 508540 h 764762"/>
                <a:gd name="connsiteX82" fmla="*/ 131064 w 882396"/>
                <a:gd name="connsiteY82" fmla="*/ 485680 h 764762"/>
                <a:gd name="connsiteX83" fmla="*/ 141732 w 882396"/>
                <a:gd name="connsiteY83" fmla="*/ 456724 h 764762"/>
                <a:gd name="connsiteX84" fmla="*/ 123444 w 882396"/>
                <a:gd name="connsiteY84" fmla="*/ 431578 h 764762"/>
                <a:gd name="connsiteX85" fmla="*/ 91440 w 882396"/>
                <a:gd name="connsiteY85" fmla="*/ 419386 h 764762"/>
                <a:gd name="connsiteX86" fmla="*/ 45720 w 882396"/>
                <a:gd name="connsiteY86" fmla="*/ 303562 h 764762"/>
                <a:gd name="connsiteX87" fmla="*/ 5334 w 882396"/>
                <a:gd name="connsiteY87" fmla="*/ 264700 h 764762"/>
                <a:gd name="connsiteX88" fmla="*/ 0 w 882396"/>
                <a:gd name="connsiteY88" fmla="*/ 232696 h 764762"/>
                <a:gd name="connsiteX89" fmla="*/ 32004 w 882396"/>
                <a:gd name="connsiteY89" fmla="*/ 202216 h 764762"/>
                <a:gd name="connsiteX90" fmla="*/ 108966 w 882396"/>
                <a:gd name="connsiteY90" fmla="*/ 171736 h 764762"/>
                <a:gd name="connsiteX91" fmla="*/ 125730 w 882396"/>
                <a:gd name="connsiteY91" fmla="*/ 167926 h 764762"/>
                <a:gd name="connsiteX92" fmla="*/ 137922 w 882396"/>
                <a:gd name="connsiteY92" fmla="*/ 191548 h 764762"/>
                <a:gd name="connsiteX93" fmla="*/ 157734 w 882396"/>
                <a:gd name="connsiteY93" fmla="*/ 193072 h 764762"/>
                <a:gd name="connsiteX94" fmla="*/ 160020 w 882396"/>
                <a:gd name="connsiteY94" fmla="*/ 142494 h 764762"/>
                <a:gd name="connsiteX95" fmla="*/ 186690 w 882396"/>
                <a:gd name="connsiteY95" fmla="*/ 118110 h 764762"/>
                <a:gd name="connsiteX96" fmla="*/ 202692 w 882396"/>
                <a:gd name="connsiteY96" fmla="*/ 44958 h 764762"/>
                <a:gd name="connsiteX97" fmla="*/ 227838 w 882396"/>
                <a:gd name="connsiteY97" fmla="*/ 2286 h 764762"/>
                <a:gd name="connsiteX98" fmla="*/ 247936 w 882396"/>
                <a:gd name="connsiteY98" fmla="*/ 0 h 76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82396" h="764762">
                  <a:moveTo>
                    <a:pt x="389287" y="507968"/>
                  </a:moveTo>
                  <a:lnTo>
                    <a:pt x="402241" y="479869"/>
                  </a:lnTo>
                  <a:lnTo>
                    <a:pt x="470821" y="468630"/>
                  </a:lnTo>
                  <a:lnTo>
                    <a:pt x="522065" y="480441"/>
                  </a:lnTo>
                  <a:lnTo>
                    <a:pt x="517589" y="503777"/>
                  </a:lnTo>
                  <a:lnTo>
                    <a:pt x="570452" y="477107"/>
                  </a:lnTo>
                  <a:lnTo>
                    <a:pt x="608743" y="473297"/>
                  </a:lnTo>
                  <a:lnTo>
                    <a:pt x="612743" y="457295"/>
                  </a:lnTo>
                  <a:lnTo>
                    <a:pt x="628460" y="456438"/>
                  </a:lnTo>
                  <a:lnTo>
                    <a:pt x="632936" y="470059"/>
                  </a:lnTo>
                  <a:lnTo>
                    <a:pt x="646272" y="465296"/>
                  </a:lnTo>
                  <a:lnTo>
                    <a:pt x="652844" y="472059"/>
                  </a:lnTo>
                  <a:lnTo>
                    <a:pt x="661226" y="461391"/>
                  </a:lnTo>
                  <a:lnTo>
                    <a:pt x="684276" y="457581"/>
                  </a:lnTo>
                  <a:lnTo>
                    <a:pt x="700754" y="472726"/>
                  </a:lnTo>
                  <a:lnTo>
                    <a:pt x="720471" y="456152"/>
                  </a:lnTo>
                  <a:lnTo>
                    <a:pt x="741331" y="459962"/>
                  </a:lnTo>
                  <a:lnTo>
                    <a:pt x="802196" y="448437"/>
                  </a:lnTo>
                  <a:lnTo>
                    <a:pt x="831342" y="481584"/>
                  </a:lnTo>
                  <a:lnTo>
                    <a:pt x="859917" y="479488"/>
                  </a:lnTo>
                  <a:lnTo>
                    <a:pt x="865061" y="520351"/>
                  </a:lnTo>
                  <a:lnTo>
                    <a:pt x="865061" y="520351"/>
                  </a:lnTo>
                  <a:lnTo>
                    <a:pt x="882396" y="573881"/>
                  </a:lnTo>
                  <a:lnTo>
                    <a:pt x="854012" y="585407"/>
                  </a:lnTo>
                  <a:lnTo>
                    <a:pt x="839629" y="561213"/>
                  </a:lnTo>
                  <a:lnTo>
                    <a:pt x="824865" y="570928"/>
                  </a:lnTo>
                  <a:lnTo>
                    <a:pt x="792004" y="566833"/>
                  </a:lnTo>
                  <a:lnTo>
                    <a:pt x="776288" y="586073"/>
                  </a:lnTo>
                  <a:lnTo>
                    <a:pt x="775526" y="636651"/>
                  </a:lnTo>
                  <a:lnTo>
                    <a:pt x="796195" y="655606"/>
                  </a:lnTo>
                  <a:lnTo>
                    <a:pt x="798005" y="673036"/>
                  </a:lnTo>
                  <a:lnTo>
                    <a:pt x="798005" y="673036"/>
                  </a:lnTo>
                  <a:lnTo>
                    <a:pt x="780383" y="672179"/>
                  </a:lnTo>
                  <a:lnTo>
                    <a:pt x="678656" y="749903"/>
                  </a:lnTo>
                  <a:lnTo>
                    <a:pt x="652368" y="760190"/>
                  </a:lnTo>
                  <a:lnTo>
                    <a:pt x="586074" y="764762"/>
                  </a:lnTo>
                  <a:lnTo>
                    <a:pt x="547211" y="752189"/>
                  </a:lnTo>
                  <a:lnTo>
                    <a:pt x="504920" y="677894"/>
                  </a:lnTo>
                  <a:lnTo>
                    <a:pt x="471774" y="674465"/>
                  </a:lnTo>
                  <a:lnTo>
                    <a:pt x="431768" y="693896"/>
                  </a:lnTo>
                  <a:lnTo>
                    <a:pt x="431768" y="693896"/>
                  </a:lnTo>
                  <a:lnTo>
                    <a:pt x="403193" y="697325"/>
                  </a:lnTo>
                  <a:lnTo>
                    <a:pt x="403193" y="697325"/>
                  </a:lnTo>
                  <a:lnTo>
                    <a:pt x="382620" y="689324"/>
                  </a:lnTo>
                  <a:lnTo>
                    <a:pt x="372333" y="672179"/>
                  </a:lnTo>
                  <a:lnTo>
                    <a:pt x="371190" y="649319"/>
                  </a:lnTo>
                  <a:lnTo>
                    <a:pt x="391763" y="588740"/>
                  </a:lnTo>
                  <a:lnTo>
                    <a:pt x="371190" y="570452"/>
                  </a:lnTo>
                  <a:lnTo>
                    <a:pt x="372333" y="554450"/>
                  </a:lnTo>
                  <a:lnTo>
                    <a:pt x="384906" y="545306"/>
                  </a:lnTo>
                  <a:lnTo>
                    <a:pt x="389287" y="507968"/>
                  </a:lnTo>
                  <a:close/>
                  <a:moveTo>
                    <a:pt x="247936" y="0"/>
                  </a:moveTo>
                  <a:lnTo>
                    <a:pt x="321374" y="122968"/>
                  </a:lnTo>
                  <a:lnTo>
                    <a:pt x="291084" y="133921"/>
                  </a:lnTo>
                  <a:lnTo>
                    <a:pt x="288513" y="149638"/>
                  </a:lnTo>
                  <a:lnTo>
                    <a:pt x="324421" y="215551"/>
                  </a:lnTo>
                  <a:lnTo>
                    <a:pt x="322231" y="271653"/>
                  </a:lnTo>
                  <a:lnTo>
                    <a:pt x="343567" y="274034"/>
                  </a:lnTo>
                  <a:lnTo>
                    <a:pt x="346329" y="292703"/>
                  </a:lnTo>
                  <a:lnTo>
                    <a:pt x="373285" y="306896"/>
                  </a:lnTo>
                  <a:lnTo>
                    <a:pt x="375857" y="319945"/>
                  </a:lnTo>
                  <a:lnTo>
                    <a:pt x="396050" y="319373"/>
                  </a:lnTo>
                  <a:lnTo>
                    <a:pt x="405670" y="335661"/>
                  </a:lnTo>
                  <a:lnTo>
                    <a:pt x="369761" y="338042"/>
                  </a:lnTo>
                  <a:lnTo>
                    <a:pt x="364998" y="352234"/>
                  </a:lnTo>
                  <a:lnTo>
                    <a:pt x="348139" y="354616"/>
                  </a:lnTo>
                  <a:lnTo>
                    <a:pt x="349472" y="370904"/>
                  </a:lnTo>
                  <a:lnTo>
                    <a:pt x="366332" y="369094"/>
                  </a:lnTo>
                  <a:lnTo>
                    <a:pt x="369189" y="382143"/>
                  </a:lnTo>
                  <a:lnTo>
                    <a:pt x="332232" y="484156"/>
                  </a:lnTo>
                  <a:lnTo>
                    <a:pt x="346710" y="500920"/>
                  </a:lnTo>
                  <a:lnTo>
                    <a:pt x="346710" y="500920"/>
                  </a:lnTo>
                  <a:lnTo>
                    <a:pt x="362998" y="503587"/>
                  </a:lnTo>
                  <a:lnTo>
                    <a:pt x="362998" y="503587"/>
                  </a:lnTo>
                  <a:lnTo>
                    <a:pt x="345948" y="536734"/>
                  </a:lnTo>
                  <a:lnTo>
                    <a:pt x="328422" y="538258"/>
                  </a:lnTo>
                  <a:lnTo>
                    <a:pt x="304038" y="516160"/>
                  </a:lnTo>
                  <a:lnTo>
                    <a:pt x="301752" y="488728"/>
                  </a:lnTo>
                  <a:lnTo>
                    <a:pt x="218694" y="489490"/>
                  </a:lnTo>
                  <a:lnTo>
                    <a:pt x="182880" y="513112"/>
                  </a:lnTo>
                  <a:lnTo>
                    <a:pt x="151638" y="508540"/>
                  </a:lnTo>
                  <a:lnTo>
                    <a:pt x="151638" y="508540"/>
                  </a:lnTo>
                  <a:lnTo>
                    <a:pt x="131064" y="485680"/>
                  </a:lnTo>
                  <a:lnTo>
                    <a:pt x="141732" y="456724"/>
                  </a:lnTo>
                  <a:lnTo>
                    <a:pt x="123444" y="431578"/>
                  </a:lnTo>
                  <a:lnTo>
                    <a:pt x="91440" y="419386"/>
                  </a:lnTo>
                  <a:lnTo>
                    <a:pt x="45720" y="303562"/>
                  </a:lnTo>
                  <a:lnTo>
                    <a:pt x="5334" y="264700"/>
                  </a:lnTo>
                  <a:lnTo>
                    <a:pt x="0" y="232696"/>
                  </a:lnTo>
                  <a:lnTo>
                    <a:pt x="32004" y="202216"/>
                  </a:lnTo>
                  <a:lnTo>
                    <a:pt x="108966" y="171736"/>
                  </a:lnTo>
                  <a:lnTo>
                    <a:pt x="125730" y="167926"/>
                  </a:lnTo>
                  <a:lnTo>
                    <a:pt x="137922" y="191548"/>
                  </a:lnTo>
                  <a:lnTo>
                    <a:pt x="157734" y="193072"/>
                  </a:lnTo>
                  <a:lnTo>
                    <a:pt x="160020" y="142494"/>
                  </a:lnTo>
                  <a:lnTo>
                    <a:pt x="186690" y="118110"/>
                  </a:lnTo>
                  <a:lnTo>
                    <a:pt x="202692" y="44958"/>
                  </a:lnTo>
                  <a:lnTo>
                    <a:pt x="227838" y="2286"/>
                  </a:lnTo>
                  <a:lnTo>
                    <a:pt x="247936" y="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F20CA687-7EAC-7E49-2411-4655948C49F6}"/>
                </a:ext>
              </a:extLst>
            </p:cNvPr>
            <p:cNvSpPr/>
            <p:nvPr/>
          </p:nvSpPr>
          <p:spPr>
            <a:xfrm>
              <a:off x="13011150" y="4776692"/>
              <a:ext cx="1537906" cy="1894332"/>
            </a:xfrm>
            <a:custGeom>
              <a:avLst/>
              <a:gdLst>
                <a:gd name="connsiteX0" fmla="*/ 1523048 w 1537906"/>
                <a:gd name="connsiteY0" fmla="*/ 1582008 h 1894332"/>
                <a:gd name="connsiteX1" fmla="*/ 1537906 w 1537906"/>
                <a:gd name="connsiteY1" fmla="*/ 1539145 h 1894332"/>
                <a:gd name="connsiteX2" fmla="*/ 1494187 w 1537906"/>
                <a:gd name="connsiteY2" fmla="*/ 1472851 h 1894332"/>
                <a:gd name="connsiteX3" fmla="*/ 1472565 w 1537906"/>
                <a:gd name="connsiteY3" fmla="*/ 1467612 h 1894332"/>
                <a:gd name="connsiteX4" fmla="*/ 1466945 w 1537906"/>
                <a:gd name="connsiteY4" fmla="*/ 1456658 h 1894332"/>
                <a:gd name="connsiteX5" fmla="*/ 1488948 w 1537906"/>
                <a:gd name="connsiteY5" fmla="*/ 1417415 h 1894332"/>
                <a:gd name="connsiteX6" fmla="*/ 1496568 w 1537906"/>
                <a:gd name="connsiteY6" fmla="*/ 1345788 h 1894332"/>
                <a:gd name="connsiteX7" fmla="*/ 1490472 w 1537906"/>
                <a:gd name="connsiteY7" fmla="*/ 1332833 h 1894332"/>
                <a:gd name="connsiteX8" fmla="*/ 1456848 w 1537906"/>
                <a:gd name="connsiteY8" fmla="*/ 1341406 h 1894332"/>
                <a:gd name="connsiteX9" fmla="*/ 1453992 w 1537906"/>
                <a:gd name="connsiteY9" fmla="*/ 1328452 h 1894332"/>
                <a:gd name="connsiteX10" fmla="*/ 1440370 w 1537906"/>
                <a:gd name="connsiteY10" fmla="*/ 1338263 h 1894332"/>
                <a:gd name="connsiteX11" fmla="*/ 1399032 w 1537906"/>
                <a:gd name="connsiteY11" fmla="*/ 1324070 h 1894332"/>
                <a:gd name="connsiteX12" fmla="*/ 1403033 w 1537906"/>
                <a:gd name="connsiteY12" fmla="*/ 1313402 h 1894332"/>
                <a:gd name="connsiteX13" fmla="*/ 1394841 w 1537906"/>
                <a:gd name="connsiteY13" fmla="*/ 1300734 h 1894332"/>
                <a:gd name="connsiteX14" fmla="*/ 1379505 w 1537906"/>
                <a:gd name="connsiteY14" fmla="*/ 1300163 h 1894332"/>
                <a:gd name="connsiteX15" fmla="*/ 1378553 w 1537906"/>
                <a:gd name="connsiteY15" fmla="*/ 1281017 h 1894332"/>
                <a:gd name="connsiteX16" fmla="*/ 1403699 w 1537906"/>
                <a:gd name="connsiteY16" fmla="*/ 1271874 h 1894332"/>
                <a:gd name="connsiteX17" fmla="*/ 1407509 w 1537906"/>
                <a:gd name="connsiteY17" fmla="*/ 1257395 h 1894332"/>
                <a:gd name="connsiteX18" fmla="*/ 1381411 w 1537906"/>
                <a:gd name="connsiteY18" fmla="*/ 1250442 h 1894332"/>
                <a:gd name="connsiteX19" fmla="*/ 1372552 w 1537906"/>
                <a:gd name="connsiteY19" fmla="*/ 1235964 h 1894332"/>
                <a:gd name="connsiteX20" fmla="*/ 1397508 w 1537906"/>
                <a:gd name="connsiteY20" fmla="*/ 1223106 h 1894332"/>
                <a:gd name="connsiteX21" fmla="*/ 1394460 w 1537906"/>
                <a:gd name="connsiteY21" fmla="*/ 1209390 h 1894332"/>
                <a:gd name="connsiteX22" fmla="*/ 1343882 w 1537906"/>
                <a:gd name="connsiteY22" fmla="*/ 1184529 h 1894332"/>
                <a:gd name="connsiteX23" fmla="*/ 1336643 w 1537906"/>
                <a:gd name="connsiteY23" fmla="*/ 1199293 h 1894332"/>
                <a:gd name="connsiteX24" fmla="*/ 1312164 w 1537906"/>
                <a:gd name="connsiteY24" fmla="*/ 1202722 h 1894332"/>
                <a:gd name="connsiteX25" fmla="*/ 1328642 w 1537906"/>
                <a:gd name="connsiteY25" fmla="*/ 1189673 h 1894332"/>
                <a:gd name="connsiteX26" fmla="*/ 1326833 w 1537906"/>
                <a:gd name="connsiteY26" fmla="*/ 1172337 h 1894332"/>
                <a:gd name="connsiteX27" fmla="*/ 1300829 w 1537906"/>
                <a:gd name="connsiteY27" fmla="*/ 1162812 h 1894332"/>
                <a:gd name="connsiteX28" fmla="*/ 1253394 w 1537906"/>
                <a:gd name="connsiteY28" fmla="*/ 1075754 h 1894332"/>
                <a:gd name="connsiteX29" fmla="*/ 1267016 w 1537906"/>
                <a:gd name="connsiteY29" fmla="*/ 1059847 h 1894332"/>
                <a:gd name="connsiteX30" fmla="*/ 1257872 w 1537906"/>
                <a:gd name="connsiteY30" fmla="*/ 1037273 h 1894332"/>
                <a:gd name="connsiteX31" fmla="*/ 1241488 w 1537906"/>
                <a:gd name="connsiteY31" fmla="*/ 1035272 h 1894332"/>
                <a:gd name="connsiteX32" fmla="*/ 1207866 w 1537906"/>
                <a:gd name="connsiteY32" fmla="*/ 1078421 h 1894332"/>
                <a:gd name="connsiteX33" fmla="*/ 1185767 w 1537906"/>
                <a:gd name="connsiteY33" fmla="*/ 1077563 h 1894332"/>
                <a:gd name="connsiteX34" fmla="*/ 1164145 w 1537906"/>
                <a:gd name="connsiteY34" fmla="*/ 1034701 h 1894332"/>
                <a:gd name="connsiteX35" fmla="*/ 1174242 w 1537906"/>
                <a:gd name="connsiteY35" fmla="*/ 999077 h 1894332"/>
                <a:gd name="connsiteX36" fmla="*/ 1147001 w 1537906"/>
                <a:gd name="connsiteY36" fmla="*/ 979075 h 1894332"/>
                <a:gd name="connsiteX37" fmla="*/ 1146048 w 1537906"/>
                <a:gd name="connsiteY37" fmla="*/ 957072 h 1894332"/>
                <a:gd name="connsiteX38" fmla="*/ 1164050 w 1537906"/>
                <a:gd name="connsiteY38" fmla="*/ 944023 h 1894332"/>
                <a:gd name="connsiteX39" fmla="*/ 1161669 w 1537906"/>
                <a:gd name="connsiteY39" fmla="*/ 936212 h 1894332"/>
                <a:gd name="connsiteX40" fmla="*/ 1149667 w 1537906"/>
                <a:gd name="connsiteY40" fmla="*/ 937355 h 1894332"/>
                <a:gd name="connsiteX41" fmla="*/ 1148524 w 1537906"/>
                <a:gd name="connsiteY41" fmla="*/ 923735 h 1894332"/>
                <a:gd name="connsiteX42" fmla="*/ 1173861 w 1537906"/>
                <a:gd name="connsiteY42" fmla="*/ 892112 h 1894332"/>
                <a:gd name="connsiteX43" fmla="*/ 1182243 w 1537906"/>
                <a:gd name="connsiteY43" fmla="*/ 866013 h 1894332"/>
                <a:gd name="connsiteX44" fmla="*/ 1229202 w 1537906"/>
                <a:gd name="connsiteY44" fmla="*/ 878491 h 1894332"/>
                <a:gd name="connsiteX45" fmla="*/ 1255776 w 1537906"/>
                <a:gd name="connsiteY45" fmla="*/ 866585 h 1894332"/>
                <a:gd name="connsiteX46" fmla="*/ 1265205 w 1537906"/>
                <a:gd name="connsiteY46" fmla="*/ 876110 h 1894332"/>
                <a:gd name="connsiteX47" fmla="*/ 1272540 w 1537906"/>
                <a:gd name="connsiteY47" fmla="*/ 867156 h 1894332"/>
                <a:gd name="connsiteX48" fmla="*/ 1300067 w 1537906"/>
                <a:gd name="connsiteY48" fmla="*/ 868490 h 1894332"/>
                <a:gd name="connsiteX49" fmla="*/ 1313784 w 1537906"/>
                <a:gd name="connsiteY49" fmla="*/ 858203 h 1894332"/>
                <a:gd name="connsiteX50" fmla="*/ 1316070 w 1537906"/>
                <a:gd name="connsiteY50" fmla="*/ 783908 h 1894332"/>
                <a:gd name="connsiteX51" fmla="*/ 1278922 w 1537906"/>
                <a:gd name="connsiteY51" fmla="*/ 765334 h 1894332"/>
                <a:gd name="connsiteX52" fmla="*/ 1267397 w 1537906"/>
                <a:gd name="connsiteY52" fmla="*/ 686372 h 1894332"/>
                <a:gd name="connsiteX53" fmla="*/ 1283780 w 1537906"/>
                <a:gd name="connsiteY53" fmla="*/ 660559 h 1894332"/>
                <a:gd name="connsiteX54" fmla="*/ 1312450 w 1537906"/>
                <a:gd name="connsiteY54" fmla="*/ 655987 h 1894332"/>
                <a:gd name="connsiteX55" fmla="*/ 1325023 w 1537906"/>
                <a:gd name="connsiteY55" fmla="*/ 619792 h 1894332"/>
                <a:gd name="connsiteX56" fmla="*/ 1322166 w 1537906"/>
                <a:gd name="connsiteY56" fmla="*/ 588359 h 1894332"/>
                <a:gd name="connsiteX57" fmla="*/ 1291494 w 1537906"/>
                <a:gd name="connsiteY57" fmla="*/ 594265 h 1894332"/>
                <a:gd name="connsiteX58" fmla="*/ 1275016 w 1537906"/>
                <a:gd name="connsiteY58" fmla="*/ 575405 h 1894332"/>
                <a:gd name="connsiteX59" fmla="*/ 1255776 w 1537906"/>
                <a:gd name="connsiteY59" fmla="*/ 577120 h 1894332"/>
                <a:gd name="connsiteX60" fmla="*/ 1248061 w 1537906"/>
                <a:gd name="connsiteY60" fmla="*/ 537877 h 1894332"/>
                <a:gd name="connsiteX61" fmla="*/ 1216342 w 1537906"/>
                <a:gd name="connsiteY61" fmla="*/ 512255 h 1894332"/>
                <a:gd name="connsiteX62" fmla="*/ 1182815 w 1537906"/>
                <a:gd name="connsiteY62" fmla="*/ 505873 h 1894332"/>
                <a:gd name="connsiteX63" fmla="*/ 1149478 w 1537906"/>
                <a:gd name="connsiteY63" fmla="*/ 539877 h 1894332"/>
                <a:gd name="connsiteX64" fmla="*/ 1112139 w 1537906"/>
                <a:gd name="connsiteY64" fmla="*/ 465106 h 1894332"/>
                <a:gd name="connsiteX65" fmla="*/ 1152716 w 1537906"/>
                <a:gd name="connsiteY65" fmla="*/ 429006 h 1894332"/>
                <a:gd name="connsiteX66" fmla="*/ 1139857 w 1537906"/>
                <a:gd name="connsiteY66" fmla="*/ 417671 h 1894332"/>
                <a:gd name="connsiteX67" fmla="*/ 1167574 w 1537906"/>
                <a:gd name="connsiteY67" fmla="*/ 385572 h 1894332"/>
                <a:gd name="connsiteX68" fmla="*/ 1167574 w 1537906"/>
                <a:gd name="connsiteY68" fmla="*/ 310325 h 1894332"/>
                <a:gd name="connsiteX69" fmla="*/ 1204722 w 1537906"/>
                <a:gd name="connsiteY69" fmla="*/ 282702 h 1894332"/>
                <a:gd name="connsiteX70" fmla="*/ 1206628 w 1537906"/>
                <a:gd name="connsiteY70" fmla="*/ 251270 h 1894332"/>
                <a:gd name="connsiteX71" fmla="*/ 1196149 w 1537906"/>
                <a:gd name="connsiteY71" fmla="*/ 216979 h 1894332"/>
                <a:gd name="connsiteX72" fmla="*/ 1139953 w 1537906"/>
                <a:gd name="connsiteY72" fmla="*/ 194120 h 1894332"/>
                <a:gd name="connsiteX73" fmla="*/ 1155192 w 1537906"/>
                <a:gd name="connsiteY73" fmla="*/ 153162 h 1894332"/>
                <a:gd name="connsiteX74" fmla="*/ 1071372 w 1537906"/>
                <a:gd name="connsiteY74" fmla="*/ 154115 h 1894332"/>
                <a:gd name="connsiteX75" fmla="*/ 1057084 w 1537906"/>
                <a:gd name="connsiteY75" fmla="*/ 164592 h 1894332"/>
                <a:gd name="connsiteX76" fmla="*/ 992315 w 1537906"/>
                <a:gd name="connsiteY76" fmla="*/ 167450 h 1894332"/>
                <a:gd name="connsiteX77" fmla="*/ 948499 w 1537906"/>
                <a:gd name="connsiteY77" fmla="*/ 142685 h 1894332"/>
                <a:gd name="connsiteX78" fmla="*/ 934212 w 1537906"/>
                <a:gd name="connsiteY78" fmla="*/ 145542 h 1894332"/>
                <a:gd name="connsiteX79" fmla="*/ 924687 w 1537906"/>
                <a:gd name="connsiteY79" fmla="*/ 154115 h 1894332"/>
                <a:gd name="connsiteX80" fmla="*/ 870585 w 1537906"/>
                <a:gd name="connsiteY80" fmla="*/ 151924 h 1894332"/>
                <a:gd name="connsiteX81" fmla="*/ 853249 w 1537906"/>
                <a:gd name="connsiteY81" fmla="*/ 137065 h 1894332"/>
                <a:gd name="connsiteX82" fmla="*/ 804196 w 1537906"/>
                <a:gd name="connsiteY82" fmla="*/ 119825 h 1894332"/>
                <a:gd name="connsiteX83" fmla="*/ 661035 w 1537906"/>
                <a:gd name="connsiteY83" fmla="*/ 125635 h 1894332"/>
                <a:gd name="connsiteX84" fmla="*/ 629507 w 1537906"/>
                <a:gd name="connsiteY84" fmla="*/ 63722 h 1894332"/>
                <a:gd name="connsiteX85" fmla="*/ 588645 w 1537906"/>
                <a:gd name="connsiteY85" fmla="*/ 85916 h 1894332"/>
                <a:gd name="connsiteX86" fmla="*/ 563023 w 1537906"/>
                <a:gd name="connsiteY86" fmla="*/ 62008 h 1894332"/>
                <a:gd name="connsiteX87" fmla="*/ 506920 w 1537906"/>
                <a:gd name="connsiteY87" fmla="*/ 72866 h 1894332"/>
                <a:gd name="connsiteX88" fmla="*/ 480822 w 1537906"/>
                <a:gd name="connsiteY88" fmla="*/ 64961 h 1894332"/>
                <a:gd name="connsiteX89" fmla="*/ 479679 w 1537906"/>
                <a:gd name="connsiteY89" fmla="*/ 104966 h 1894332"/>
                <a:gd name="connsiteX90" fmla="*/ 416338 w 1537906"/>
                <a:gd name="connsiteY90" fmla="*/ 101727 h 1894332"/>
                <a:gd name="connsiteX91" fmla="*/ 410909 w 1537906"/>
                <a:gd name="connsiteY91" fmla="*/ 98774 h 1894332"/>
                <a:gd name="connsiteX92" fmla="*/ 423100 w 1537906"/>
                <a:gd name="connsiteY92" fmla="*/ 53530 h 1894332"/>
                <a:gd name="connsiteX93" fmla="*/ 347758 w 1537906"/>
                <a:gd name="connsiteY93" fmla="*/ 38671 h 1894332"/>
                <a:gd name="connsiteX94" fmla="*/ 328232 w 1537906"/>
                <a:gd name="connsiteY94" fmla="*/ 85725 h 1894332"/>
                <a:gd name="connsiteX95" fmla="*/ 312230 w 1537906"/>
                <a:gd name="connsiteY95" fmla="*/ 83344 h 1894332"/>
                <a:gd name="connsiteX96" fmla="*/ 313182 w 1537906"/>
                <a:gd name="connsiteY96" fmla="*/ 59055 h 1894332"/>
                <a:gd name="connsiteX97" fmla="*/ 258509 w 1537906"/>
                <a:gd name="connsiteY97" fmla="*/ 0 h 1894332"/>
                <a:gd name="connsiteX98" fmla="*/ 237839 w 1537906"/>
                <a:gd name="connsiteY98" fmla="*/ 16669 h 1894332"/>
                <a:gd name="connsiteX99" fmla="*/ 204501 w 1537906"/>
                <a:gd name="connsiteY99" fmla="*/ 81534 h 1894332"/>
                <a:gd name="connsiteX100" fmla="*/ 27908 w 1537906"/>
                <a:gd name="connsiteY100" fmla="*/ 349949 h 1894332"/>
                <a:gd name="connsiteX101" fmla="*/ 20193 w 1537906"/>
                <a:gd name="connsiteY101" fmla="*/ 375285 h 1894332"/>
                <a:gd name="connsiteX102" fmla="*/ 24860 w 1537906"/>
                <a:gd name="connsiteY102" fmla="*/ 392144 h 1894332"/>
                <a:gd name="connsiteX103" fmla="*/ 16383 w 1537906"/>
                <a:gd name="connsiteY103" fmla="*/ 397669 h 1894332"/>
                <a:gd name="connsiteX104" fmla="*/ 21812 w 1537906"/>
                <a:gd name="connsiteY104" fmla="*/ 414814 h 1894332"/>
                <a:gd name="connsiteX105" fmla="*/ 0 w 1537906"/>
                <a:gd name="connsiteY105" fmla="*/ 450152 h 1894332"/>
                <a:gd name="connsiteX106" fmla="*/ 8191 w 1537906"/>
                <a:gd name="connsiteY106" fmla="*/ 457105 h 1894332"/>
                <a:gd name="connsiteX107" fmla="*/ 98584 w 1537906"/>
                <a:gd name="connsiteY107" fmla="*/ 453009 h 1894332"/>
                <a:gd name="connsiteX108" fmla="*/ 106204 w 1537906"/>
                <a:gd name="connsiteY108" fmla="*/ 477774 h 1894332"/>
                <a:gd name="connsiteX109" fmla="*/ 124301 w 1537906"/>
                <a:gd name="connsiteY109" fmla="*/ 495871 h 1894332"/>
                <a:gd name="connsiteX110" fmla="*/ 150019 w 1537906"/>
                <a:gd name="connsiteY110" fmla="*/ 498729 h 1894332"/>
                <a:gd name="connsiteX111" fmla="*/ 168116 w 1537906"/>
                <a:gd name="connsiteY111" fmla="*/ 485394 h 1894332"/>
                <a:gd name="connsiteX112" fmla="*/ 190976 w 1537906"/>
                <a:gd name="connsiteY112" fmla="*/ 489204 h 1894332"/>
                <a:gd name="connsiteX113" fmla="*/ 217646 w 1537906"/>
                <a:gd name="connsiteY113" fmla="*/ 525399 h 1894332"/>
                <a:gd name="connsiteX114" fmla="*/ 216694 w 1537906"/>
                <a:gd name="connsiteY114" fmla="*/ 557975 h 1894332"/>
                <a:gd name="connsiteX115" fmla="*/ 250984 w 1537906"/>
                <a:gd name="connsiteY115" fmla="*/ 599885 h 1894332"/>
                <a:gd name="connsiteX116" fmla="*/ 259556 w 1537906"/>
                <a:gd name="connsiteY116" fmla="*/ 651320 h 1894332"/>
                <a:gd name="connsiteX117" fmla="*/ 287179 w 1537906"/>
                <a:gd name="connsiteY117" fmla="*/ 661797 h 1894332"/>
                <a:gd name="connsiteX118" fmla="*/ 308134 w 1537906"/>
                <a:gd name="connsiteY118" fmla="*/ 691325 h 1894332"/>
                <a:gd name="connsiteX119" fmla="*/ 385286 w 1537906"/>
                <a:gd name="connsiteY119" fmla="*/ 700850 h 1894332"/>
                <a:gd name="connsiteX120" fmla="*/ 420529 w 1537906"/>
                <a:gd name="connsiteY120" fmla="*/ 744665 h 1894332"/>
                <a:gd name="connsiteX121" fmla="*/ 409099 w 1537906"/>
                <a:gd name="connsiteY121" fmla="*/ 778955 h 1894332"/>
                <a:gd name="connsiteX122" fmla="*/ 430054 w 1537906"/>
                <a:gd name="connsiteY122" fmla="*/ 813245 h 1894332"/>
                <a:gd name="connsiteX123" fmla="*/ 423386 w 1537906"/>
                <a:gd name="connsiteY123" fmla="*/ 832295 h 1894332"/>
                <a:gd name="connsiteX124" fmla="*/ 405289 w 1537906"/>
                <a:gd name="connsiteY124" fmla="*/ 844677 h 1894332"/>
                <a:gd name="connsiteX125" fmla="*/ 404336 w 1537906"/>
                <a:gd name="connsiteY125" fmla="*/ 860870 h 1894332"/>
                <a:gd name="connsiteX126" fmla="*/ 417671 w 1537906"/>
                <a:gd name="connsiteY126" fmla="*/ 876110 h 1894332"/>
                <a:gd name="connsiteX127" fmla="*/ 433864 w 1537906"/>
                <a:gd name="connsiteY127" fmla="*/ 945642 h 1894332"/>
                <a:gd name="connsiteX128" fmla="*/ 456724 w 1537906"/>
                <a:gd name="connsiteY128" fmla="*/ 974217 h 1894332"/>
                <a:gd name="connsiteX129" fmla="*/ 448151 w 1537906"/>
                <a:gd name="connsiteY129" fmla="*/ 1000887 h 1894332"/>
                <a:gd name="connsiteX130" fmla="*/ 494823 w 1537906"/>
                <a:gd name="connsiteY130" fmla="*/ 1039940 h 1894332"/>
                <a:gd name="connsiteX131" fmla="*/ 491014 w 1537906"/>
                <a:gd name="connsiteY131" fmla="*/ 1067562 h 1894332"/>
                <a:gd name="connsiteX132" fmla="*/ 451009 w 1537906"/>
                <a:gd name="connsiteY132" fmla="*/ 1118997 h 1894332"/>
                <a:gd name="connsiteX133" fmla="*/ 387191 w 1537906"/>
                <a:gd name="connsiteY133" fmla="*/ 1101852 h 1894332"/>
                <a:gd name="connsiteX134" fmla="*/ 362426 w 1537906"/>
                <a:gd name="connsiteY134" fmla="*/ 1109472 h 1894332"/>
                <a:gd name="connsiteX135" fmla="*/ 350996 w 1537906"/>
                <a:gd name="connsiteY135" fmla="*/ 1129475 h 1894332"/>
                <a:gd name="connsiteX136" fmla="*/ 324326 w 1537906"/>
                <a:gd name="connsiteY136" fmla="*/ 1131380 h 1894332"/>
                <a:gd name="connsiteX137" fmla="*/ 292227 w 1537906"/>
                <a:gd name="connsiteY137" fmla="*/ 1092994 h 1894332"/>
                <a:gd name="connsiteX138" fmla="*/ 273939 w 1537906"/>
                <a:gd name="connsiteY138" fmla="*/ 1083469 h 1894332"/>
                <a:gd name="connsiteX139" fmla="*/ 236315 w 1537906"/>
                <a:gd name="connsiteY139" fmla="*/ 1135285 h 1894332"/>
                <a:gd name="connsiteX140" fmla="*/ 233267 w 1537906"/>
                <a:gd name="connsiteY140" fmla="*/ 1188530 h 1894332"/>
                <a:gd name="connsiteX141" fmla="*/ 205835 w 1537906"/>
                <a:gd name="connsiteY141" fmla="*/ 1208818 h 1894332"/>
                <a:gd name="connsiteX142" fmla="*/ 201359 w 1537906"/>
                <a:gd name="connsiteY142" fmla="*/ 1230249 h 1894332"/>
                <a:gd name="connsiteX143" fmla="*/ 299180 w 1537906"/>
                <a:gd name="connsiteY143" fmla="*/ 1325594 h 1894332"/>
                <a:gd name="connsiteX144" fmla="*/ 307562 w 1537906"/>
                <a:gd name="connsiteY144" fmla="*/ 1362266 h 1894332"/>
                <a:gd name="connsiteX145" fmla="*/ 333661 w 1537906"/>
                <a:gd name="connsiteY145" fmla="*/ 1386840 h 1894332"/>
                <a:gd name="connsiteX146" fmla="*/ 340233 w 1537906"/>
                <a:gd name="connsiteY146" fmla="*/ 1431322 h 1894332"/>
                <a:gd name="connsiteX147" fmla="*/ 362998 w 1537906"/>
                <a:gd name="connsiteY147" fmla="*/ 1458183 h 1894332"/>
                <a:gd name="connsiteX148" fmla="*/ 344234 w 1537906"/>
                <a:gd name="connsiteY148" fmla="*/ 1495140 h 1894332"/>
                <a:gd name="connsiteX149" fmla="*/ 329851 w 1537906"/>
                <a:gd name="connsiteY149" fmla="*/ 1493139 h 1894332"/>
                <a:gd name="connsiteX150" fmla="*/ 311086 w 1537906"/>
                <a:gd name="connsiteY150" fmla="*/ 1472946 h 1894332"/>
                <a:gd name="connsiteX151" fmla="*/ 280035 w 1537906"/>
                <a:gd name="connsiteY151" fmla="*/ 1483614 h 1894332"/>
                <a:gd name="connsiteX152" fmla="*/ 284036 w 1537906"/>
                <a:gd name="connsiteY152" fmla="*/ 1509617 h 1894332"/>
                <a:gd name="connsiteX153" fmla="*/ 296227 w 1537906"/>
                <a:gd name="connsiteY153" fmla="*/ 1522000 h 1894332"/>
                <a:gd name="connsiteX154" fmla="*/ 288989 w 1537906"/>
                <a:gd name="connsiteY154" fmla="*/ 1533811 h 1894332"/>
                <a:gd name="connsiteX155" fmla="*/ 291846 w 1537906"/>
                <a:gd name="connsiteY155" fmla="*/ 1562672 h 1894332"/>
                <a:gd name="connsiteX156" fmla="*/ 317945 w 1537906"/>
                <a:gd name="connsiteY156" fmla="*/ 1565815 h 1894332"/>
                <a:gd name="connsiteX157" fmla="*/ 322136 w 1537906"/>
                <a:gd name="connsiteY157" fmla="*/ 1580769 h 1894332"/>
                <a:gd name="connsiteX158" fmla="*/ 370904 w 1537906"/>
                <a:gd name="connsiteY158" fmla="*/ 1626870 h 1894332"/>
                <a:gd name="connsiteX159" fmla="*/ 382619 w 1537906"/>
                <a:gd name="connsiteY159" fmla="*/ 1650492 h 1894332"/>
                <a:gd name="connsiteX160" fmla="*/ 405384 w 1537906"/>
                <a:gd name="connsiteY160" fmla="*/ 1654778 h 1894332"/>
                <a:gd name="connsiteX161" fmla="*/ 406336 w 1537906"/>
                <a:gd name="connsiteY161" fmla="*/ 1664303 h 1894332"/>
                <a:gd name="connsiteX162" fmla="*/ 364998 w 1537906"/>
                <a:gd name="connsiteY162" fmla="*/ 1708690 h 1894332"/>
                <a:gd name="connsiteX163" fmla="*/ 372809 w 1537906"/>
                <a:gd name="connsiteY163" fmla="*/ 1718500 h 1894332"/>
                <a:gd name="connsiteX164" fmla="*/ 357950 w 1537906"/>
                <a:gd name="connsiteY164" fmla="*/ 1739837 h 1894332"/>
                <a:gd name="connsiteX165" fmla="*/ 374142 w 1537906"/>
                <a:gd name="connsiteY165" fmla="*/ 1748504 h 1894332"/>
                <a:gd name="connsiteX166" fmla="*/ 394049 w 1537906"/>
                <a:gd name="connsiteY166" fmla="*/ 1738122 h 1894332"/>
                <a:gd name="connsiteX167" fmla="*/ 404432 w 1537906"/>
                <a:gd name="connsiteY167" fmla="*/ 1752219 h 1894332"/>
                <a:gd name="connsiteX168" fmla="*/ 397573 w 1537906"/>
                <a:gd name="connsiteY168" fmla="*/ 1761744 h 1894332"/>
                <a:gd name="connsiteX169" fmla="*/ 415385 w 1537906"/>
                <a:gd name="connsiteY169" fmla="*/ 1769840 h 1894332"/>
                <a:gd name="connsiteX170" fmla="*/ 422434 w 1537906"/>
                <a:gd name="connsiteY170" fmla="*/ 1787652 h 1894332"/>
                <a:gd name="connsiteX171" fmla="*/ 413671 w 1537906"/>
                <a:gd name="connsiteY171" fmla="*/ 1811560 h 1894332"/>
                <a:gd name="connsiteX172" fmla="*/ 441865 w 1537906"/>
                <a:gd name="connsiteY172" fmla="*/ 1856708 h 1894332"/>
                <a:gd name="connsiteX173" fmla="*/ 446532 w 1537906"/>
                <a:gd name="connsiteY173" fmla="*/ 1892903 h 1894332"/>
                <a:gd name="connsiteX174" fmla="*/ 562927 w 1537906"/>
                <a:gd name="connsiteY174" fmla="*/ 1894332 h 1894332"/>
                <a:gd name="connsiteX175" fmla="*/ 606457 w 1537906"/>
                <a:gd name="connsiteY175" fmla="*/ 1868996 h 1894332"/>
                <a:gd name="connsiteX176" fmla="*/ 623983 w 1537906"/>
                <a:gd name="connsiteY176" fmla="*/ 1846898 h 1894332"/>
                <a:gd name="connsiteX177" fmla="*/ 627793 w 1537906"/>
                <a:gd name="connsiteY177" fmla="*/ 1824038 h 1894332"/>
                <a:gd name="connsiteX178" fmla="*/ 646843 w 1537906"/>
                <a:gd name="connsiteY178" fmla="*/ 1824038 h 1894332"/>
                <a:gd name="connsiteX179" fmla="*/ 693325 w 1537906"/>
                <a:gd name="connsiteY179" fmla="*/ 1846898 h 1894332"/>
                <a:gd name="connsiteX180" fmla="*/ 776383 w 1537906"/>
                <a:gd name="connsiteY180" fmla="*/ 1835468 h 1894332"/>
                <a:gd name="connsiteX181" fmla="*/ 804577 w 1537906"/>
                <a:gd name="connsiteY181" fmla="*/ 1854518 h 1894332"/>
                <a:gd name="connsiteX182" fmla="*/ 849534 w 1537906"/>
                <a:gd name="connsiteY182" fmla="*/ 1842325 h 1894332"/>
                <a:gd name="connsiteX183" fmla="*/ 885159 w 1537906"/>
                <a:gd name="connsiteY183" fmla="*/ 1848041 h 1894332"/>
                <a:gd name="connsiteX184" fmla="*/ 920972 w 1537906"/>
                <a:gd name="connsiteY184" fmla="*/ 1824419 h 1894332"/>
                <a:gd name="connsiteX185" fmla="*/ 990791 w 1537906"/>
                <a:gd name="connsiteY185" fmla="*/ 1826228 h 1894332"/>
                <a:gd name="connsiteX186" fmla="*/ 1013840 w 1537906"/>
                <a:gd name="connsiteY186" fmla="*/ 1829943 h 1894332"/>
                <a:gd name="connsiteX187" fmla="*/ 1013174 w 1537906"/>
                <a:gd name="connsiteY187" fmla="*/ 1853375 h 1894332"/>
                <a:gd name="connsiteX188" fmla="*/ 1071086 w 1537906"/>
                <a:gd name="connsiteY188" fmla="*/ 1858709 h 1894332"/>
                <a:gd name="connsiteX189" fmla="*/ 1091660 w 1537906"/>
                <a:gd name="connsiteY189" fmla="*/ 1828991 h 1894332"/>
                <a:gd name="connsiteX190" fmla="*/ 1086898 w 1537906"/>
                <a:gd name="connsiteY190" fmla="*/ 1807464 h 1894332"/>
                <a:gd name="connsiteX191" fmla="*/ 1105377 w 1537906"/>
                <a:gd name="connsiteY191" fmla="*/ 1787367 h 1894332"/>
                <a:gd name="connsiteX192" fmla="*/ 1080897 w 1537906"/>
                <a:gd name="connsiteY192" fmla="*/ 1770412 h 1894332"/>
                <a:gd name="connsiteX193" fmla="*/ 1087945 w 1537906"/>
                <a:gd name="connsiteY193" fmla="*/ 1758125 h 1894332"/>
                <a:gd name="connsiteX194" fmla="*/ 1119949 w 1537906"/>
                <a:gd name="connsiteY194" fmla="*/ 1753553 h 1894332"/>
                <a:gd name="connsiteX195" fmla="*/ 1151953 w 1537906"/>
                <a:gd name="connsiteY195" fmla="*/ 1770316 h 1894332"/>
                <a:gd name="connsiteX196" fmla="*/ 1180148 w 1537906"/>
                <a:gd name="connsiteY196" fmla="*/ 1768793 h 1894332"/>
                <a:gd name="connsiteX197" fmla="*/ 1219009 w 1537906"/>
                <a:gd name="connsiteY197" fmla="*/ 1745171 h 1894332"/>
                <a:gd name="connsiteX198" fmla="*/ 1230725 w 1537906"/>
                <a:gd name="connsiteY198" fmla="*/ 1694212 h 1894332"/>
                <a:gd name="connsiteX199" fmla="*/ 1245108 w 1537906"/>
                <a:gd name="connsiteY199" fmla="*/ 1694974 h 1894332"/>
                <a:gd name="connsiteX200" fmla="*/ 1246727 w 1537906"/>
                <a:gd name="connsiteY200" fmla="*/ 1709357 h 1894332"/>
                <a:gd name="connsiteX201" fmla="*/ 1258729 w 1537906"/>
                <a:gd name="connsiteY201" fmla="*/ 1709928 h 1894332"/>
                <a:gd name="connsiteX202" fmla="*/ 1283017 w 1537906"/>
                <a:gd name="connsiteY202" fmla="*/ 1734503 h 1894332"/>
                <a:gd name="connsiteX203" fmla="*/ 1314259 w 1537906"/>
                <a:gd name="connsiteY203" fmla="*/ 1733741 h 1894332"/>
                <a:gd name="connsiteX204" fmla="*/ 1329499 w 1537906"/>
                <a:gd name="connsiteY204" fmla="*/ 1747457 h 1894332"/>
                <a:gd name="connsiteX205" fmla="*/ 1352359 w 1537906"/>
                <a:gd name="connsiteY205" fmla="*/ 1750505 h 1894332"/>
                <a:gd name="connsiteX206" fmla="*/ 1421702 w 1537906"/>
                <a:gd name="connsiteY206" fmla="*/ 1726121 h 1894332"/>
                <a:gd name="connsiteX207" fmla="*/ 1449324 w 1537906"/>
                <a:gd name="connsiteY207" fmla="*/ 1729264 h 1894332"/>
                <a:gd name="connsiteX208" fmla="*/ 1462660 w 1537906"/>
                <a:gd name="connsiteY208" fmla="*/ 1740218 h 1894332"/>
                <a:gd name="connsiteX209" fmla="*/ 1480376 w 1537906"/>
                <a:gd name="connsiteY209" fmla="*/ 1740884 h 1894332"/>
                <a:gd name="connsiteX210" fmla="*/ 1510665 w 1537906"/>
                <a:gd name="connsiteY210" fmla="*/ 1702594 h 1894332"/>
                <a:gd name="connsiteX211" fmla="*/ 1509522 w 1537906"/>
                <a:gd name="connsiteY211" fmla="*/ 1688306 h 1894332"/>
                <a:gd name="connsiteX212" fmla="*/ 1489329 w 1537906"/>
                <a:gd name="connsiteY212" fmla="*/ 1685830 h 1894332"/>
                <a:gd name="connsiteX213" fmla="*/ 1479233 w 1537906"/>
                <a:gd name="connsiteY213" fmla="*/ 1666018 h 1894332"/>
                <a:gd name="connsiteX214" fmla="*/ 1480376 w 1537906"/>
                <a:gd name="connsiteY214" fmla="*/ 1640872 h 1894332"/>
                <a:gd name="connsiteX215" fmla="*/ 1523048 w 1537906"/>
                <a:gd name="connsiteY215" fmla="*/ 1582008 h 1894332"/>
                <a:gd name="connsiteX216" fmla="*/ 993363 w 1537906"/>
                <a:gd name="connsiteY216" fmla="*/ 960692 h 1894332"/>
                <a:gd name="connsiteX217" fmla="*/ 968978 w 1537906"/>
                <a:gd name="connsiteY217" fmla="*/ 992696 h 1894332"/>
                <a:gd name="connsiteX218" fmla="*/ 972027 w 1537906"/>
                <a:gd name="connsiteY218" fmla="*/ 1027748 h 1894332"/>
                <a:gd name="connsiteX219" fmla="*/ 950691 w 1537906"/>
                <a:gd name="connsiteY219" fmla="*/ 1068896 h 1894332"/>
                <a:gd name="connsiteX220" fmla="*/ 932402 w 1537906"/>
                <a:gd name="connsiteY220" fmla="*/ 1068896 h 1894332"/>
                <a:gd name="connsiteX221" fmla="*/ 918686 w 1537906"/>
                <a:gd name="connsiteY221" fmla="*/ 1030796 h 1894332"/>
                <a:gd name="connsiteX222" fmla="*/ 904970 w 1537906"/>
                <a:gd name="connsiteY222" fmla="*/ 1026224 h 1894332"/>
                <a:gd name="connsiteX223" fmla="*/ 891254 w 1537906"/>
                <a:gd name="connsiteY223" fmla="*/ 1039940 h 1894332"/>
                <a:gd name="connsiteX224" fmla="*/ 877538 w 1537906"/>
                <a:gd name="connsiteY224" fmla="*/ 1024700 h 1894332"/>
                <a:gd name="connsiteX225" fmla="*/ 874491 w 1537906"/>
                <a:gd name="connsiteY225" fmla="*/ 959168 h 1894332"/>
                <a:gd name="connsiteX226" fmla="*/ 892778 w 1537906"/>
                <a:gd name="connsiteY226" fmla="*/ 895160 h 1894332"/>
                <a:gd name="connsiteX227" fmla="*/ 908018 w 1537906"/>
                <a:gd name="connsiteY227" fmla="*/ 892112 h 1894332"/>
                <a:gd name="connsiteX228" fmla="*/ 927831 w 1537906"/>
                <a:gd name="connsiteY228" fmla="*/ 869252 h 1894332"/>
                <a:gd name="connsiteX229" fmla="*/ 968978 w 1537906"/>
                <a:gd name="connsiteY229" fmla="*/ 869252 h 1894332"/>
                <a:gd name="connsiteX230" fmla="*/ 982695 w 1537906"/>
                <a:gd name="connsiteY230" fmla="*/ 889063 h 1894332"/>
                <a:gd name="connsiteX231" fmla="*/ 996219 w 1537906"/>
                <a:gd name="connsiteY231" fmla="*/ 893350 h 1894332"/>
                <a:gd name="connsiteX232" fmla="*/ 985742 w 1537906"/>
                <a:gd name="connsiteY232" fmla="*/ 928688 h 1894332"/>
                <a:gd name="connsiteX233" fmla="*/ 993363 w 1537906"/>
                <a:gd name="connsiteY233" fmla="*/ 960692 h 1894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537906" h="1894332">
                  <a:moveTo>
                    <a:pt x="1523048" y="1582008"/>
                  </a:moveTo>
                  <a:lnTo>
                    <a:pt x="1537906" y="1539145"/>
                  </a:lnTo>
                  <a:lnTo>
                    <a:pt x="1494187" y="1472851"/>
                  </a:lnTo>
                  <a:lnTo>
                    <a:pt x="1472565" y="1467612"/>
                  </a:lnTo>
                  <a:lnTo>
                    <a:pt x="1466945" y="1456658"/>
                  </a:lnTo>
                  <a:lnTo>
                    <a:pt x="1488948" y="1417415"/>
                  </a:lnTo>
                  <a:lnTo>
                    <a:pt x="1496568" y="1345788"/>
                  </a:lnTo>
                  <a:lnTo>
                    <a:pt x="1490472" y="1332833"/>
                  </a:lnTo>
                  <a:lnTo>
                    <a:pt x="1456848" y="1341406"/>
                  </a:lnTo>
                  <a:lnTo>
                    <a:pt x="1453992" y="1328452"/>
                  </a:lnTo>
                  <a:lnTo>
                    <a:pt x="1440370" y="1338263"/>
                  </a:lnTo>
                  <a:lnTo>
                    <a:pt x="1399032" y="1324070"/>
                  </a:lnTo>
                  <a:lnTo>
                    <a:pt x="1403033" y="1313402"/>
                  </a:lnTo>
                  <a:lnTo>
                    <a:pt x="1394841" y="1300734"/>
                  </a:lnTo>
                  <a:lnTo>
                    <a:pt x="1379505" y="1300163"/>
                  </a:lnTo>
                  <a:lnTo>
                    <a:pt x="1378553" y="1281017"/>
                  </a:lnTo>
                  <a:lnTo>
                    <a:pt x="1403699" y="1271874"/>
                  </a:lnTo>
                  <a:lnTo>
                    <a:pt x="1407509" y="1257395"/>
                  </a:lnTo>
                  <a:lnTo>
                    <a:pt x="1381411" y="1250442"/>
                  </a:lnTo>
                  <a:lnTo>
                    <a:pt x="1372552" y="1235964"/>
                  </a:lnTo>
                  <a:lnTo>
                    <a:pt x="1397508" y="1223106"/>
                  </a:lnTo>
                  <a:lnTo>
                    <a:pt x="1394460" y="1209390"/>
                  </a:lnTo>
                  <a:lnTo>
                    <a:pt x="1343882" y="1184529"/>
                  </a:lnTo>
                  <a:lnTo>
                    <a:pt x="1336643" y="1199293"/>
                  </a:lnTo>
                  <a:lnTo>
                    <a:pt x="1312164" y="1202722"/>
                  </a:lnTo>
                  <a:lnTo>
                    <a:pt x="1328642" y="1189673"/>
                  </a:lnTo>
                  <a:lnTo>
                    <a:pt x="1326833" y="1172337"/>
                  </a:lnTo>
                  <a:lnTo>
                    <a:pt x="1300829" y="1162812"/>
                  </a:lnTo>
                  <a:lnTo>
                    <a:pt x="1253394" y="1075754"/>
                  </a:lnTo>
                  <a:lnTo>
                    <a:pt x="1267016" y="1059847"/>
                  </a:lnTo>
                  <a:lnTo>
                    <a:pt x="1257872" y="1037273"/>
                  </a:lnTo>
                  <a:lnTo>
                    <a:pt x="1241488" y="1035272"/>
                  </a:lnTo>
                  <a:lnTo>
                    <a:pt x="1207866" y="1078421"/>
                  </a:lnTo>
                  <a:lnTo>
                    <a:pt x="1185767" y="1077563"/>
                  </a:lnTo>
                  <a:lnTo>
                    <a:pt x="1164145" y="1034701"/>
                  </a:lnTo>
                  <a:lnTo>
                    <a:pt x="1174242" y="999077"/>
                  </a:lnTo>
                  <a:lnTo>
                    <a:pt x="1147001" y="979075"/>
                  </a:lnTo>
                  <a:lnTo>
                    <a:pt x="1146048" y="957072"/>
                  </a:lnTo>
                  <a:lnTo>
                    <a:pt x="1164050" y="944023"/>
                  </a:lnTo>
                  <a:lnTo>
                    <a:pt x="1161669" y="936212"/>
                  </a:lnTo>
                  <a:lnTo>
                    <a:pt x="1149667" y="937355"/>
                  </a:lnTo>
                  <a:lnTo>
                    <a:pt x="1148524" y="923735"/>
                  </a:lnTo>
                  <a:lnTo>
                    <a:pt x="1173861" y="892112"/>
                  </a:lnTo>
                  <a:lnTo>
                    <a:pt x="1182243" y="866013"/>
                  </a:lnTo>
                  <a:lnTo>
                    <a:pt x="1229202" y="878491"/>
                  </a:lnTo>
                  <a:lnTo>
                    <a:pt x="1255776" y="866585"/>
                  </a:lnTo>
                  <a:lnTo>
                    <a:pt x="1265205" y="876110"/>
                  </a:lnTo>
                  <a:lnTo>
                    <a:pt x="1272540" y="867156"/>
                  </a:lnTo>
                  <a:lnTo>
                    <a:pt x="1300067" y="868490"/>
                  </a:lnTo>
                  <a:lnTo>
                    <a:pt x="1313784" y="858203"/>
                  </a:lnTo>
                  <a:lnTo>
                    <a:pt x="1316070" y="783908"/>
                  </a:lnTo>
                  <a:lnTo>
                    <a:pt x="1278922" y="765334"/>
                  </a:lnTo>
                  <a:lnTo>
                    <a:pt x="1267397" y="686372"/>
                  </a:lnTo>
                  <a:lnTo>
                    <a:pt x="1283780" y="660559"/>
                  </a:lnTo>
                  <a:lnTo>
                    <a:pt x="1312450" y="655987"/>
                  </a:lnTo>
                  <a:lnTo>
                    <a:pt x="1325023" y="619792"/>
                  </a:lnTo>
                  <a:lnTo>
                    <a:pt x="1322166" y="588359"/>
                  </a:lnTo>
                  <a:lnTo>
                    <a:pt x="1291494" y="594265"/>
                  </a:lnTo>
                  <a:lnTo>
                    <a:pt x="1275016" y="575405"/>
                  </a:lnTo>
                  <a:lnTo>
                    <a:pt x="1255776" y="577120"/>
                  </a:lnTo>
                  <a:lnTo>
                    <a:pt x="1248061" y="537877"/>
                  </a:lnTo>
                  <a:lnTo>
                    <a:pt x="1216342" y="512255"/>
                  </a:lnTo>
                  <a:lnTo>
                    <a:pt x="1182815" y="505873"/>
                  </a:lnTo>
                  <a:lnTo>
                    <a:pt x="1149478" y="539877"/>
                  </a:lnTo>
                  <a:lnTo>
                    <a:pt x="1112139" y="465106"/>
                  </a:lnTo>
                  <a:lnTo>
                    <a:pt x="1152716" y="429006"/>
                  </a:lnTo>
                  <a:lnTo>
                    <a:pt x="1139857" y="417671"/>
                  </a:lnTo>
                  <a:lnTo>
                    <a:pt x="1167574" y="385572"/>
                  </a:lnTo>
                  <a:lnTo>
                    <a:pt x="1167574" y="310325"/>
                  </a:lnTo>
                  <a:lnTo>
                    <a:pt x="1204722" y="282702"/>
                  </a:lnTo>
                  <a:lnTo>
                    <a:pt x="1206628" y="251270"/>
                  </a:lnTo>
                  <a:lnTo>
                    <a:pt x="1196149" y="216979"/>
                  </a:lnTo>
                  <a:lnTo>
                    <a:pt x="1139953" y="194120"/>
                  </a:lnTo>
                  <a:lnTo>
                    <a:pt x="1155192" y="153162"/>
                  </a:lnTo>
                  <a:lnTo>
                    <a:pt x="1071372" y="154115"/>
                  </a:lnTo>
                  <a:lnTo>
                    <a:pt x="1057084" y="164592"/>
                  </a:lnTo>
                  <a:lnTo>
                    <a:pt x="992315" y="167450"/>
                  </a:lnTo>
                  <a:lnTo>
                    <a:pt x="948499" y="142685"/>
                  </a:lnTo>
                  <a:lnTo>
                    <a:pt x="934212" y="145542"/>
                  </a:lnTo>
                  <a:lnTo>
                    <a:pt x="924687" y="154115"/>
                  </a:lnTo>
                  <a:lnTo>
                    <a:pt x="870585" y="151924"/>
                  </a:lnTo>
                  <a:lnTo>
                    <a:pt x="853249" y="137065"/>
                  </a:lnTo>
                  <a:lnTo>
                    <a:pt x="804196" y="119825"/>
                  </a:lnTo>
                  <a:lnTo>
                    <a:pt x="661035" y="125635"/>
                  </a:lnTo>
                  <a:lnTo>
                    <a:pt x="629507" y="63722"/>
                  </a:lnTo>
                  <a:lnTo>
                    <a:pt x="588645" y="85916"/>
                  </a:lnTo>
                  <a:lnTo>
                    <a:pt x="563023" y="62008"/>
                  </a:lnTo>
                  <a:lnTo>
                    <a:pt x="506920" y="72866"/>
                  </a:lnTo>
                  <a:lnTo>
                    <a:pt x="480822" y="64961"/>
                  </a:lnTo>
                  <a:lnTo>
                    <a:pt x="479679" y="104966"/>
                  </a:lnTo>
                  <a:lnTo>
                    <a:pt x="416338" y="101727"/>
                  </a:lnTo>
                  <a:lnTo>
                    <a:pt x="410909" y="98774"/>
                  </a:lnTo>
                  <a:lnTo>
                    <a:pt x="423100" y="53530"/>
                  </a:lnTo>
                  <a:lnTo>
                    <a:pt x="347758" y="38671"/>
                  </a:lnTo>
                  <a:lnTo>
                    <a:pt x="328232" y="85725"/>
                  </a:lnTo>
                  <a:lnTo>
                    <a:pt x="312230" y="83344"/>
                  </a:lnTo>
                  <a:lnTo>
                    <a:pt x="313182" y="59055"/>
                  </a:lnTo>
                  <a:lnTo>
                    <a:pt x="258509" y="0"/>
                  </a:lnTo>
                  <a:lnTo>
                    <a:pt x="237839" y="16669"/>
                  </a:lnTo>
                  <a:lnTo>
                    <a:pt x="204501" y="81534"/>
                  </a:lnTo>
                  <a:lnTo>
                    <a:pt x="27908" y="349949"/>
                  </a:lnTo>
                  <a:lnTo>
                    <a:pt x="20193" y="375285"/>
                  </a:lnTo>
                  <a:lnTo>
                    <a:pt x="24860" y="392144"/>
                  </a:lnTo>
                  <a:lnTo>
                    <a:pt x="16383" y="397669"/>
                  </a:lnTo>
                  <a:lnTo>
                    <a:pt x="21812" y="414814"/>
                  </a:lnTo>
                  <a:lnTo>
                    <a:pt x="0" y="450152"/>
                  </a:lnTo>
                  <a:lnTo>
                    <a:pt x="8191" y="457105"/>
                  </a:lnTo>
                  <a:lnTo>
                    <a:pt x="98584" y="453009"/>
                  </a:lnTo>
                  <a:lnTo>
                    <a:pt x="106204" y="477774"/>
                  </a:lnTo>
                  <a:lnTo>
                    <a:pt x="124301" y="495871"/>
                  </a:lnTo>
                  <a:lnTo>
                    <a:pt x="150019" y="498729"/>
                  </a:lnTo>
                  <a:lnTo>
                    <a:pt x="168116" y="485394"/>
                  </a:lnTo>
                  <a:lnTo>
                    <a:pt x="190976" y="489204"/>
                  </a:lnTo>
                  <a:lnTo>
                    <a:pt x="217646" y="525399"/>
                  </a:lnTo>
                  <a:lnTo>
                    <a:pt x="216694" y="557975"/>
                  </a:lnTo>
                  <a:lnTo>
                    <a:pt x="250984" y="599885"/>
                  </a:lnTo>
                  <a:lnTo>
                    <a:pt x="259556" y="651320"/>
                  </a:lnTo>
                  <a:lnTo>
                    <a:pt x="287179" y="661797"/>
                  </a:lnTo>
                  <a:lnTo>
                    <a:pt x="308134" y="691325"/>
                  </a:lnTo>
                  <a:lnTo>
                    <a:pt x="385286" y="700850"/>
                  </a:lnTo>
                  <a:lnTo>
                    <a:pt x="420529" y="744665"/>
                  </a:lnTo>
                  <a:lnTo>
                    <a:pt x="409099" y="778955"/>
                  </a:lnTo>
                  <a:lnTo>
                    <a:pt x="430054" y="813245"/>
                  </a:lnTo>
                  <a:lnTo>
                    <a:pt x="423386" y="832295"/>
                  </a:lnTo>
                  <a:lnTo>
                    <a:pt x="405289" y="844677"/>
                  </a:lnTo>
                  <a:lnTo>
                    <a:pt x="404336" y="860870"/>
                  </a:lnTo>
                  <a:lnTo>
                    <a:pt x="417671" y="876110"/>
                  </a:lnTo>
                  <a:lnTo>
                    <a:pt x="433864" y="945642"/>
                  </a:lnTo>
                  <a:lnTo>
                    <a:pt x="456724" y="974217"/>
                  </a:lnTo>
                  <a:lnTo>
                    <a:pt x="448151" y="1000887"/>
                  </a:lnTo>
                  <a:lnTo>
                    <a:pt x="494823" y="1039940"/>
                  </a:lnTo>
                  <a:lnTo>
                    <a:pt x="491014" y="1067562"/>
                  </a:lnTo>
                  <a:lnTo>
                    <a:pt x="451009" y="1118997"/>
                  </a:lnTo>
                  <a:lnTo>
                    <a:pt x="387191" y="1101852"/>
                  </a:lnTo>
                  <a:lnTo>
                    <a:pt x="362426" y="1109472"/>
                  </a:lnTo>
                  <a:lnTo>
                    <a:pt x="350996" y="1129475"/>
                  </a:lnTo>
                  <a:lnTo>
                    <a:pt x="324326" y="1131380"/>
                  </a:lnTo>
                  <a:lnTo>
                    <a:pt x="292227" y="1092994"/>
                  </a:lnTo>
                  <a:lnTo>
                    <a:pt x="273939" y="1083469"/>
                  </a:lnTo>
                  <a:lnTo>
                    <a:pt x="236315" y="1135285"/>
                  </a:lnTo>
                  <a:lnTo>
                    <a:pt x="233267" y="1188530"/>
                  </a:lnTo>
                  <a:lnTo>
                    <a:pt x="205835" y="1208818"/>
                  </a:lnTo>
                  <a:lnTo>
                    <a:pt x="201359" y="1230249"/>
                  </a:lnTo>
                  <a:lnTo>
                    <a:pt x="299180" y="1325594"/>
                  </a:lnTo>
                  <a:lnTo>
                    <a:pt x="307562" y="1362266"/>
                  </a:lnTo>
                  <a:lnTo>
                    <a:pt x="333661" y="1386840"/>
                  </a:lnTo>
                  <a:lnTo>
                    <a:pt x="340233" y="1431322"/>
                  </a:lnTo>
                  <a:lnTo>
                    <a:pt x="362998" y="1458183"/>
                  </a:lnTo>
                  <a:lnTo>
                    <a:pt x="344234" y="1495140"/>
                  </a:lnTo>
                  <a:lnTo>
                    <a:pt x="329851" y="1493139"/>
                  </a:lnTo>
                  <a:lnTo>
                    <a:pt x="311086" y="1472946"/>
                  </a:lnTo>
                  <a:lnTo>
                    <a:pt x="280035" y="1483614"/>
                  </a:lnTo>
                  <a:lnTo>
                    <a:pt x="284036" y="1509617"/>
                  </a:lnTo>
                  <a:lnTo>
                    <a:pt x="296227" y="1522000"/>
                  </a:lnTo>
                  <a:lnTo>
                    <a:pt x="288989" y="1533811"/>
                  </a:lnTo>
                  <a:lnTo>
                    <a:pt x="291846" y="1562672"/>
                  </a:lnTo>
                  <a:lnTo>
                    <a:pt x="317945" y="1565815"/>
                  </a:lnTo>
                  <a:lnTo>
                    <a:pt x="322136" y="1580769"/>
                  </a:lnTo>
                  <a:lnTo>
                    <a:pt x="370904" y="1626870"/>
                  </a:lnTo>
                  <a:lnTo>
                    <a:pt x="382619" y="1650492"/>
                  </a:lnTo>
                  <a:lnTo>
                    <a:pt x="405384" y="1654778"/>
                  </a:lnTo>
                  <a:lnTo>
                    <a:pt x="406336" y="1664303"/>
                  </a:lnTo>
                  <a:lnTo>
                    <a:pt x="364998" y="1708690"/>
                  </a:lnTo>
                  <a:lnTo>
                    <a:pt x="372809" y="1718500"/>
                  </a:lnTo>
                  <a:lnTo>
                    <a:pt x="357950" y="1739837"/>
                  </a:lnTo>
                  <a:lnTo>
                    <a:pt x="374142" y="1748504"/>
                  </a:lnTo>
                  <a:lnTo>
                    <a:pt x="394049" y="1738122"/>
                  </a:lnTo>
                  <a:lnTo>
                    <a:pt x="404432" y="1752219"/>
                  </a:lnTo>
                  <a:lnTo>
                    <a:pt x="397573" y="1761744"/>
                  </a:lnTo>
                  <a:lnTo>
                    <a:pt x="415385" y="1769840"/>
                  </a:lnTo>
                  <a:lnTo>
                    <a:pt x="422434" y="1787652"/>
                  </a:lnTo>
                  <a:lnTo>
                    <a:pt x="413671" y="1811560"/>
                  </a:lnTo>
                  <a:lnTo>
                    <a:pt x="441865" y="1856708"/>
                  </a:lnTo>
                  <a:lnTo>
                    <a:pt x="446532" y="1892903"/>
                  </a:lnTo>
                  <a:lnTo>
                    <a:pt x="562927" y="1894332"/>
                  </a:lnTo>
                  <a:lnTo>
                    <a:pt x="606457" y="1868996"/>
                  </a:lnTo>
                  <a:lnTo>
                    <a:pt x="623983" y="1846898"/>
                  </a:lnTo>
                  <a:lnTo>
                    <a:pt x="627793" y="1824038"/>
                  </a:lnTo>
                  <a:lnTo>
                    <a:pt x="646843" y="1824038"/>
                  </a:lnTo>
                  <a:lnTo>
                    <a:pt x="693325" y="1846898"/>
                  </a:lnTo>
                  <a:lnTo>
                    <a:pt x="776383" y="1835468"/>
                  </a:lnTo>
                  <a:lnTo>
                    <a:pt x="804577" y="1854518"/>
                  </a:lnTo>
                  <a:lnTo>
                    <a:pt x="849534" y="1842325"/>
                  </a:lnTo>
                  <a:lnTo>
                    <a:pt x="885159" y="1848041"/>
                  </a:lnTo>
                  <a:lnTo>
                    <a:pt x="920972" y="1824419"/>
                  </a:lnTo>
                  <a:lnTo>
                    <a:pt x="990791" y="1826228"/>
                  </a:lnTo>
                  <a:lnTo>
                    <a:pt x="1013840" y="1829943"/>
                  </a:lnTo>
                  <a:lnTo>
                    <a:pt x="1013174" y="1853375"/>
                  </a:lnTo>
                  <a:lnTo>
                    <a:pt x="1071086" y="1858709"/>
                  </a:lnTo>
                  <a:lnTo>
                    <a:pt x="1091660" y="1828991"/>
                  </a:lnTo>
                  <a:lnTo>
                    <a:pt x="1086898" y="1807464"/>
                  </a:lnTo>
                  <a:lnTo>
                    <a:pt x="1105377" y="1787367"/>
                  </a:lnTo>
                  <a:lnTo>
                    <a:pt x="1080897" y="1770412"/>
                  </a:lnTo>
                  <a:lnTo>
                    <a:pt x="1087945" y="1758125"/>
                  </a:lnTo>
                  <a:lnTo>
                    <a:pt x="1119949" y="1753553"/>
                  </a:lnTo>
                  <a:lnTo>
                    <a:pt x="1151953" y="1770316"/>
                  </a:lnTo>
                  <a:lnTo>
                    <a:pt x="1180148" y="1768793"/>
                  </a:lnTo>
                  <a:lnTo>
                    <a:pt x="1219009" y="1745171"/>
                  </a:lnTo>
                  <a:lnTo>
                    <a:pt x="1230725" y="1694212"/>
                  </a:lnTo>
                  <a:lnTo>
                    <a:pt x="1245108" y="1694974"/>
                  </a:lnTo>
                  <a:lnTo>
                    <a:pt x="1246727" y="1709357"/>
                  </a:lnTo>
                  <a:lnTo>
                    <a:pt x="1258729" y="1709928"/>
                  </a:lnTo>
                  <a:lnTo>
                    <a:pt x="1283017" y="1734503"/>
                  </a:lnTo>
                  <a:lnTo>
                    <a:pt x="1314259" y="1733741"/>
                  </a:lnTo>
                  <a:lnTo>
                    <a:pt x="1329499" y="1747457"/>
                  </a:lnTo>
                  <a:lnTo>
                    <a:pt x="1352359" y="1750505"/>
                  </a:lnTo>
                  <a:lnTo>
                    <a:pt x="1421702" y="1726121"/>
                  </a:lnTo>
                  <a:lnTo>
                    <a:pt x="1449324" y="1729264"/>
                  </a:lnTo>
                  <a:lnTo>
                    <a:pt x="1462660" y="1740218"/>
                  </a:lnTo>
                  <a:lnTo>
                    <a:pt x="1480376" y="1740884"/>
                  </a:lnTo>
                  <a:lnTo>
                    <a:pt x="1510665" y="1702594"/>
                  </a:lnTo>
                  <a:lnTo>
                    <a:pt x="1509522" y="1688306"/>
                  </a:lnTo>
                  <a:lnTo>
                    <a:pt x="1489329" y="1685830"/>
                  </a:lnTo>
                  <a:lnTo>
                    <a:pt x="1479233" y="1666018"/>
                  </a:lnTo>
                  <a:lnTo>
                    <a:pt x="1480376" y="1640872"/>
                  </a:lnTo>
                  <a:lnTo>
                    <a:pt x="1523048" y="1582008"/>
                  </a:lnTo>
                  <a:close/>
                  <a:moveTo>
                    <a:pt x="993363" y="960692"/>
                  </a:moveTo>
                  <a:lnTo>
                    <a:pt x="968978" y="992696"/>
                  </a:lnTo>
                  <a:lnTo>
                    <a:pt x="972027" y="1027748"/>
                  </a:lnTo>
                  <a:lnTo>
                    <a:pt x="950691" y="1068896"/>
                  </a:lnTo>
                  <a:lnTo>
                    <a:pt x="932402" y="1068896"/>
                  </a:lnTo>
                  <a:lnTo>
                    <a:pt x="918686" y="1030796"/>
                  </a:lnTo>
                  <a:lnTo>
                    <a:pt x="904970" y="1026224"/>
                  </a:lnTo>
                  <a:lnTo>
                    <a:pt x="891254" y="1039940"/>
                  </a:lnTo>
                  <a:lnTo>
                    <a:pt x="877538" y="1024700"/>
                  </a:lnTo>
                  <a:lnTo>
                    <a:pt x="874491" y="959168"/>
                  </a:lnTo>
                  <a:lnTo>
                    <a:pt x="892778" y="895160"/>
                  </a:lnTo>
                  <a:lnTo>
                    <a:pt x="908018" y="892112"/>
                  </a:lnTo>
                  <a:lnTo>
                    <a:pt x="927831" y="869252"/>
                  </a:lnTo>
                  <a:lnTo>
                    <a:pt x="968978" y="869252"/>
                  </a:lnTo>
                  <a:lnTo>
                    <a:pt x="982695" y="889063"/>
                  </a:lnTo>
                  <a:lnTo>
                    <a:pt x="996219" y="893350"/>
                  </a:lnTo>
                  <a:lnTo>
                    <a:pt x="985742" y="928688"/>
                  </a:lnTo>
                  <a:lnTo>
                    <a:pt x="993363" y="96069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DC750824-26A8-4BD6-687D-EC85B9A34D0E}"/>
                </a:ext>
              </a:extLst>
            </p:cNvPr>
            <p:cNvSpPr/>
            <p:nvPr/>
          </p:nvSpPr>
          <p:spPr>
            <a:xfrm>
              <a:off x="12685680" y="5571267"/>
              <a:ext cx="888016" cy="1278445"/>
            </a:xfrm>
            <a:custGeom>
              <a:avLst/>
              <a:gdLst>
                <a:gd name="connsiteX0" fmla="*/ 617601 w 888016"/>
                <a:gd name="connsiteY0" fmla="*/ 298323 h 1278445"/>
                <a:gd name="connsiteX1" fmla="*/ 599408 w 888016"/>
                <a:gd name="connsiteY1" fmla="*/ 288703 h 1278445"/>
                <a:gd name="connsiteX2" fmla="*/ 561689 w 888016"/>
                <a:gd name="connsiteY2" fmla="*/ 340519 h 1278445"/>
                <a:gd name="connsiteX3" fmla="*/ 558641 w 888016"/>
                <a:gd name="connsiteY3" fmla="*/ 393763 h 1278445"/>
                <a:gd name="connsiteX4" fmla="*/ 531209 w 888016"/>
                <a:gd name="connsiteY4" fmla="*/ 414052 h 1278445"/>
                <a:gd name="connsiteX5" fmla="*/ 526732 w 888016"/>
                <a:gd name="connsiteY5" fmla="*/ 435388 h 1278445"/>
                <a:gd name="connsiteX6" fmla="*/ 624554 w 888016"/>
                <a:gd name="connsiteY6" fmla="*/ 530733 h 1278445"/>
                <a:gd name="connsiteX7" fmla="*/ 632841 w 888016"/>
                <a:gd name="connsiteY7" fmla="*/ 567404 h 1278445"/>
                <a:gd name="connsiteX8" fmla="*/ 659035 w 888016"/>
                <a:gd name="connsiteY8" fmla="*/ 591979 h 1278445"/>
                <a:gd name="connsiteX9" fmla="*/ 665607 w 888016"/>
                <a:gd name="connsiteY9" fmla="*/ 636460 h 1278445"/>
                <a:gd name="connsiteX10" fmla="*/ 688277 w 888016"/>
                <a:gd name="connsiteY10" fmla="*/ 663226 h 1278445"/>
                <a:gd name="connsiteX11" fmla="*/ 669607 w 888016"/>
                <a:gd name="connsiteY11" fmla="*/ 700183 h 1278445"/>
                <a:gd name="connsiteX12" fmla="*/ 655129 w 888016"/>
                <a:gd name="connsiteY12" fmla="*/ 698183 h 1278445"/>
                <a:gd name="connsiteX13" fmla="*/ 636365 w 888016"/>
                <a:gd name="connsiteY13" fmla="*/ 677990 h 1278445"/>
                <a:gd name="connsiteX14" fmla="*/ 605314 w 888016"/>
                <a:gd name="connsiteY14" fmla="*/ 688658 h 1278445"/>
                <a:gd name="connsiteX15" fmla="*/ 609314 w 888016"/>
                <a:gd name="connsiteY15" fmla="*/ 714565 h 1278445"/>
                <a:gd name="connsiteX16" fmla="*/ 621506 w 888016"/>
                <a:gd name="connsiteY16" fmla="*/ 726948 h 1278445"/>
                <a:gd name="connsiteX17" fmla="*/ 614267 w 888016"/>
                <a:gd name="connsiteY17" fmla="*/ 738854 h 1278445"/>
                <a:gd name="connsiteX18" fmla="*/ 617125 w 888016"/>
                <a:gd name="connsiteY18" fmla="*/ 767620 h 1278445"/>
                <a:gd name="connsiteX19" fmla="*/ 643318 w 888016"/>
                <a:gd name="connsiteY19" fmla="*/ 770763 h 1278445"/>
                <a:gd name="connsiteX20" fmla="*/ 647414 w 888016"/>
                <a:gd name="connsiteY20" fmla="*/ 785812 h 1278445"/>
                <a:gd name="connsiteX21" fmla="*/ 696182 w 888016"/>
                <a:gd name="connsiteY21" fmla="*/ 831913 h 1278445"/>
                <a:gd name="connsiteX22" fmla="*/ 707898 w 888016"/>
                <a:gd name="connsiteY22" fmla="*/ 855535 h 1278445"/>
                <a:gd name="connsiteX23" fmla="*/ 730662 w 888016"/>
                <a:gd name="connsiteY23" fmla="*/ 859822 h 1278445"/>
                <a:gd name="connsiteX24" fmla="*/ 731615 w 888016"/>
                <a:gd name="connsiteY24" fmla="*/ 869347 h 1278445"/>
                <a:gd name="connsiteX25" fmla="*/ 690277 w 888016"/>
                <a:gd name="connsiteY25" fmla="*/ 913638 h 1278445"/>
                <a:gd name="connsiteX26" fmla="*/ 698087 w 888016"/>
                <a:gd name="connsiteY26" fmla="*/ 923449 h 1278445"/>
                <a:gd name="connsiteX27" fmla="*/ 683228 w 888016"/>
                <a:gd name="connsiteY27" fmla="*/ 944785 h 1278445"/>
                <a:gd name="connsiteX28" fmla="*/ 699421 w 888016"/>
                <a:gd name="connsiteY28" fmla="*/ 953357 h 1278445"/>
                <a:gd name="connsiteX29" fmla="*/ 719233 w 888016"/>
                <a:gd name="connsiteY29" fmla="*/ 942975 h 1278445"/>
                <a:gd name="connsiteX30" fmla="*/ 729710 w 888016"/>
                <a:gd name="connsiteY30" fmla="*/ 957072 h 1278445"/>
                <a:gd name="connsiteX31" fmla="*/ 722757 w 888016"/>
                <a:gd name="connsiteY31" fmla="*/ 966597 h 1278445"/>
                <a:gd name="connsiteX32" fmla="*/ 740569 w 888016"/>
                <a:gd name="connsiteY32" fmla="*/ 974693 h 1278445"/>
                <a:gd name="connsiteX33" fmla="*/ 747617 w 888016"/>
                <a:gd name="connsiteY33" fmla="*/ 992505 h 1278445"/>
                <a:gd name="connsiteX34" fmla="*/ 738854 w 888016"/>
                <a:gd name="connsiteY34" fmla="*/ 1016413 h 1278445"/>
                <a:gd name="connsiteX35" fmla="*/ 767048 w 888016"/>
                <a:gd name="connsiteY35" fmla="*/ 1061466 h 1278445"/>
                <a:gd name="connsiteX36" fmla="*/ 771620 w 888016"/>
                <a:gd name="connsiteY36" fmla="*/ 1097756 h 1278445"/>
                <a:gd name="connsiteX37" fmla="*/ 888016 w 888016"/>
                <a:gd name="connsiteY37" fmla="*/ 1099185 h 1278445"/>
                <a:gd name="connsiteX38" fmla="*/ 888016 w 888016"/>
                <a:gd name="connsiteY38" fmla="*/ 1099185 h 1278445"/>
                <a:gd name="connsiteX39" fmla="*/ 886110 w 888016"/>
                <a:gd name="connsiteY39" fmla="*/ 1140619 h 1278445"/>
                <a:gd name="connsiteX40" fmla="*/ 874681 w 888016"/>
                <a:gd name="connsiteY40" fmla="*/ 1144048 h 1278445"/>
                <a:gd name="connsiteX41" fmla="*/ 859821 w 888016"/>
                <a:gd name="connsiteY41" fmla="*/ 1133475 h 1278445"/>
                <a:gd name="connsiteX42" fmla="*/ 791147 w 888016"/>
                <a:gd name="connsiteY42" fmla="*/ 1132903 h 1278445"/>
                <a:gd name="connsiteX43" fmla="*/ 751522 w 888016"/>
                <a:gd name="connsiteY43" fmla="*/ 1158049 h 1278445"/>
                <a:gd name="connsiteX44" fmla="*/ 705802 w 888016"/>
                <a:gd name="connsiteY44" fmla="*/ 1136714 h 1278445"/>
                <a:gd name="connsiteX45" fmla="*/ 659320 w 888016"/>
                <a:gd name="connsiteY45" fmla="*/ 1151192 h 1278445"/>
                <a:gd name="connsiteX46" fmla="*/ 649414 w 888016"/>
                <a:gd name="connsiteY46" fmla="*/ 1171003 h 1278445"/>
                <a:gd name="connsiteX47" fmla="*/ 609029 w 888016"/>
                <a:gd name="connsiteY47" fmla="*/ 1185481 h 1278445"/>
                <a:gd name="connsiteX48" fmla="*/ 593027 w 888016"/>
                <a:gd name="connsiteY48" fmla="*/ 1203769 h 1278445"/>
                <a:gd name="connsiteX49" fmla="*/ 587693 w 888016"/>
                <a:gd name="connsiteY49" fmla="*/ 1225106 h 1278445"/>
                <a:gd name="connsiteX50" fmla="*/ 612077 w 888016"/>
                <a:gd name="connsiteY50" fmla="*/ 1250251 h 1278445"/>
                <a:gd name="connsiteX51" fmla="*/ 610552 w 888016"/>
                <a:gd name="connsiteY51" fmla="*/ 1272349 h 1278445"/>
                <a:gd name="connsiteX52" fmla="*/ 598361 w 888016"/>
                <a:gd name="connsiteY52" fmla="*/ 1278446 h 1278445"/>
                <a:gd name="connsiteX53" fmla="*/ 572452 w 888016"/>
                <a:gd name="connsiteY53" fmla="*/ 1257110 h 1278445"/>
                <a:gd name="connsiteX54" fmla="*/ 525494 w 888016"/>
                <a:gd name="connsiteY54" fmla="*/ 1260252 h 1278445"/>
                <a:gd name="connsiteX55" fmla="*/ 525494 w 888016"/>
                <a:gd name="connsiteY55" fmla="*/ 1260252 h 1278445"/>
                <a:gd name="connsiteX56" fmla="*/ 519208 w 888016"/>
                <a:gd name="connsiteY56" fmla="*/ 1231583 h 1278445"/>
                <a:gd name="connsiteX57" fmla="*/ 519208 w 888016"/>
                <a:gd name="connsiteY57" fmla="*/ 1231583 h 1278445"/>
                <a:gd name="connsiteX58" fmla="*/ 518826 w 888016"/>
                <a:gd name="connsiteY58" fmla="*/ 1184719 h 1278445"/>
                <a:gd name="connsiteX59" fmla="*/ 477678 w 888016"/>
                <a:gd name="connsiteY59" fmla="*/ 1134428 h 1278445"/>
                <a:gd name="connsiteX60" fmla="*/ 457105 w 888016"/>
                <a:gd name="connsiteY60" fmla="*/ 1120045 h 1278445"/>
                <a:gd name="connsiteX61" fmla="*/ 405384 w 888016"/>
                <a:gd name="connsiteY61" fmla="*/ 1110139 h 1278445"/>
                <a:gd name="connsiteX62" fmla="*/ 397002 w 888016"/>
                <a:gd name="connsiteY62" fmla="*/ 1094137 h 1278445"/>
                <a:gd name="connsiteX63" fmla="*/ 405384 w 888016"/>
                <a:gd name="connsiteY63" fmla="*/ 1077373 h 1278445"/>
                <a:gd name="connsiteX64" fmla="*/ 433578 w 888016"/>
                <a:gd name="connsiteY64" fmla="*/ 1074325 h 1278445"/>
                <a:gd name="connsiteX65" fmla="*/ 449485 w 888016"/>
                <a:gd name="connsiteY65" fmla="*/ 1062133 h 1278445"/>
                <a:gd name="connsiteX66" fmla="*/ 450246 w 888016"/>
                <a:gd name="connsiteY66" fmla="*/ 1014127 h 1278445"/>
                <a:gd name="connsiteX67" fmla="*/ 465487 w 888016"/>
                <a:gd name="connsiteY67" fmla="*/ 982885 h 1278445"/>
                <a:gd name="connsiteX68" fmla="*/ 420624 w 888016"/>
                <a:gd name="connsiteY68" fmla="*/ 964597 h 1278445"/>
                <a:gd name="connsiteX69" fmla="*/ 422910 w 888016"/>
                <a:gd name="connsiteY69" fmla="*/ 932117 h 1278445"/>
                <a:gd name="connsiteX70" fmla="*/ 409194 w 888016"/>
                <a:gd name="connsiteY70" fmla="*/ 915353 h 1278445"/>
                <a:gd name="connsiteX71" fmla="*/ 407670 w 888016"/>
                <a:gd name="connsiteY71" fmla="*/ 871156 h 1278445"/>
                <a:gd name="connsiteX72" fmla="*/ 379476 w 888016"/>
                <a:gd name="connsiteY72" fmla="*/ 814769 h 1278445"/>
                <a:gd name="connsiteX73" fmla="*/ 369570 w 888016"/>
                <a:gd name="connsiteY73" fmla="*/ 800290 h 1278445"/>
                <a:gd name="connsiteX74" fmla="*/ 337566 w 888016"/>
                <a:gd name="connsiteY74" fmla="*/ 799528 h 1278445"/>
                <a:gd name="connsiteX75" fmla="*/ 282702 w 888016"/>
                <a:gd name="connsiteY75" fmla="*/ 759905 h 1278445"/>
                <a:gd name="connsiteX76" fmla="*/ 255270 w 888016"/>
                <a:gd name="connsiteY76" fmla="*/ 711993 h 1278445"/>
                <a:gd name="connsiteX77" fmla="*/ 188976 w 888016"/>
                <a:gd name="connsiteY77" fmla="*/ 697516 h 1278445"/>
                <a:gd name="connsiteX78" fmla="*/ 145542 w 888016"/>
                <a:gd name="connsiteY78" fmla="*/ 657892 h 1278445"/>
                <a:gd name="connsiteX79" fmla="*/ 141732 w 888016"/>
                <a:gd name="connsiteY79" fmla="*/ 631984 h 1278445"/>
                <a:gd name="connsiteX80" fmla="*/ 154686 w 888016"/>
                <a:gd name="connsiteY80" fmla="*/ 593122 h 1278445"/>
                <a:gd name="connsiteX81" fmla="*/ 198120 w 888016"/>
                <a:gd name="connsiteY81" fmla="*/ 538734 h 1278445"/>
                <a:gd name="connsiteX82" fmla="*/ 246126 w 888016"/>
                <a:gd name="connsiteY82" fmla="*/ 508254 h 1278445"/>
                <a:gd name="connsiteX83" fmla="*/ 327660 w 888016"/>
                <a:gd name="connsiteY83" fmla="*/ 490728 h 1278445"/>
                <a:gd name="connsiteX84" fmla="*/ 319278 w 888016"/>
                <a:gd name="connsiteY84" fmla="*/ 468630 h 1278445"/>
                <a:gd name="connsiteX85" fmla="*/ 283464 w 888016"/>
                <a:gd name="connsiteY85" fmla="*/ 444246 h 1278445"/>
                <a:gd name="connsiteX86" fmla="*/ 242316 w 888016"/>
                <a:gd name="connsiteY86" fmla="*/ 388620 h 1278445"/>
                <a:gd name="connsiteX87" fmla="*/ 107442 w 888016"/>
                <a:gd name="connsiteY87" fmla="*/ 298704 h 1278445"/>
                <a:gd name="connsiteX88" fmla="*/ 80010 w 888016"/>
                <a:gd name="connsiteY88" fmla="*/ 297180 h 1278445"/>
                <a:gd name="connsiteX89" fmla="*/ 60960 w 888016"/>
                <a:gd name="connsiteY89" fmla="*/ 318516 h 1278445"/>
                <a:gd name="connsiteX90" fmla="*/ 55626 w 888016"/>
                <a:gd name="connsiteY90" fmla="*/ 365760 h 1278445"/>
                <a:gd name="connsiteX91" fmla="*/ 55626 w 888016"/>
                <a:gd name="connsiteY91" fmla="*/ 365760 h 1278445"/>
                <a:gd name="connsiteX92" fmla="*/ 35052 w 888016"/>
                <a:gd name="connsiteY92" fmla="*/ 365760 h 1278445"/>
                <a:gd name="connsiteX93" fmla="*/ 35052 w 888016"/>
                <a:gd name="connsiteY93" fmla="*/ 365760 h 1278445"/>
                <a:gd name="connsiteX94" fmla="*/ 10668 w 888016"/>
                <a:gd name="connsiteY94" fmla="*/ 365760 h 1278445"/>
                <a:gd name="connsiteX95" fmla="*/ 0 w 888016"/>
                <a:gd name="connsiteY95" fmla="*/ 347472 h 1278445"/>
                <a:gd name="connsiteX96" fmla="*/ 0 w 888016"/>
                <a:gd name="connsiteY96" fmla="*/ 213360 h 1278445"/>
                <a:gd name="connsiteX97" fmla="*/ 0 w 888016"/>
                <a:gd name="connsiteY97" fmla="*/ 213360 h 1278445"/>
                <a:gd name="connsiteX98" fmla="*/ 16764 w 888016"/>
                <a:gd name="connsiteY98" fmla="*/ 212884 h 1278445"/>
                <a:gd name="connsiteX99" fmla="*/ 16764 w 888016"/>
                <a:gd name="connsiteY99" fmla="*/ 212884 h 1278445"/>
                <a:gd name="connsiteX100" fmla="*/ 71723 w 888016"/>
                <a:gd name="connsiteY100" fmla="*/ 212312 h 1278445"/>
                <a:gd name="connsiteX101" fmla="*/ 74771 w 888016"/>
                <a:gd name="connsiteY101" fmla="*/ 172021 h 1278445"/>
                <a:gd name="connsiteX102" fmla="*/ 56579 w 888016"/>
                <a:gd name="connsiteY102" fmla="*/ 189357 h 1278445"/>
                <a:gd name="connsiteX103" fmla="*/ 47910 w 888016"/>
                <a:gd name="connsiteY103" fmla="*/ 189071 h 1278445"/>
                <a:gd name="connsiteX104" fmla="*/ 47244 w 888016"/>
                <a:gd name="connsiteY104" fmla="*/ 178403 h 1278445"/>
                <a:gd name="connsiteX105" fmla="*/ 94392 w 888016"/>
                <a:gd name="connsiteY105" fmla="*/ 60674 h 1278445"/>
                <a:gd name="connsiteX106" fmla="*/ 94392 w 888016"/>
                <a:gd name="connsiteY106" fmla="*/ 60674 h 1278445"/>
                <a:gd name="connsiteX107" fmla="*/ 139351 w 888016"/>
                <a:gd name="connsiteY107" fmla="*/ 62389 h 1278445"/>
                <a:gd name="connsiteX108" fmla="*/ 147447 w 888016"/>
                <a:gd name="connsiteY108" fmla="*/ 45053 h 1278445"/>
                <a:gd name="connsiteX109" fmla="*/ 244697 w 888016"/>
                <a:gd name="connsiteY109" fmla="*/ 40386 h 1278445"/>
                <a:gd name="connsiteX110" fmla="*/ 259270 w 888016"/>
                <a:gd name="connsiteY110" fmla="*/ 67913 h 1278445"/>
                <a:gd name="connsiteX111" fmla="*/ 272224 w 888016"/>
                <a:gd name="connsiteY111" fmla="*/ 68485 h 1278445"/>
                <a:gd name="connsiteX112" fmla="*/ 282511 w 888016"/>
                <a:gd name="connsiteY112" fmla="*/ 42100 h 1278445"/>
                <a:gd name="connsiteX113" fmla="*/ 282321 w 888016"/>
                <a:gd name="connsiteY113" fmla="*/ 7334 h 1278445"/>
                <a:gd name="connsiteX114" fmla="*/ 292798 w 888016"/>
                <a:gd name="connsiteY114" fmla="*/ 0 h 1278445"/>
                <a:gd name="connsiteX115" fmla="*/ 292798 w 888016"/>
                <a:gd name="connsiteY115" fmla="*/ 0 h 1278445"/>
                <a:gd name="connsiteX116" fmla="*/ 327755 w 888016"/>
                <a:gd name="connsiteY116" fmla="*/ 6667 h 1278445"/>
                <a:gd name="connsiteX117" fmla="*/ 351568 w 888016"/>
                <a:gd name="connsiteY117" fmla="*/ 32861 h 1278445"/>
                <a:gd name="connsiteX118" fmla="*/ 406241 w 888016"/>
                <a:gd name="connsiteY118" fmla="*/ 60103 h 1278445"/>
                <a:gd name="connsiteX119" fmla="*/ 406908 w 888016"/>
                <a:gd name="connsiteY119" fmla="*/ 78962 h 1278445"/>
                <a:gd name="connsiteX120" fmla="*/ 418719 w 888016"/>
                <a:gd name="connsiteY120" fmla="*/ 86201 h 1278445"/>
                <a:gd name="connsiteX121" fmla="*/ 416623 w 888016"/>
                <a:gd name="connsiteY121" fmla="*/ 98965 h 1278445"/>
                <a:gd name="connsiteX122" fmla="*/ 377380 w 888016"/>
                <a:gd name="connsiteY122" fmla="*/ 107061 h 1278445"/>
                <a:gd name="connsiteX123" fmla="*/ 375761 w 888016"/>
                <a:gd name="connsiteY123" fmla="*/ 118681 h 1278445"/>
                <a:gd name="connsiteX124" fmla="*/ 344424 w 888016"/>
                <a:gd name="connsiteY124" fmla="*/ 129159 h 1278445"/>
                <a:gd name="connsiteX125" fmla="*/ 337851 w 888016"/>
                <a:gd name="connsiteY125" fmla="*/ 141922 h 1278445"/>
                <a:gd name="connsiteX126" fmla="*/ 381762 w 888016"/>
                <a:gd name="connsiteY126" fmla="*/ 141541 h 1278445"/>
                <a:gd name="connsiteX127" fmla="*/ 384810 w 888016"/>
                <a:gd name="connsiteY127" fmla="*/ 173736 h 1278445"/>
                <a:gd name="connsiteX128" fmla="*/ 398526 w 888016"/>
                <a:gd name="connsiteY128" fmla="*/ 186499 h 1278445"/>
                <a:gd name="connsiteX129" fmla="*/ 425005 w 888016"/>
                <a:gd name="connsiteY129" fmla="*/ 178975 h 1278445"/>
                <a:gd name="connsiteX130" fmla="*/ 438435 w 888016"/>
                <a:gd name="connsiteY130" fmla="*/ 186785 h 1278445"/>
                <a:gd name="connsiteX131" fmla="*/ 450152 w 888016"/>
                <a:gd name="connsiteY131" fmla="*/ 173736 h 1278445"/>
                <a:gd name="connsiteX132" fmla="*/ 468916 w 888016"/>
                <a:gd name="connsiteY132" fmla="*/ 184785 h 1278445"/>
                <a:gd name="connsiteX133" fmla="*/ 461581 w 888016"/>
                <a:gd name="connsiteY133" fmla="*/ 200406 h 1278445"/>
                <a:gd name="connsiteX134" fmla="*/ 465582 w 888016"/>
                <a:gd name="connsiteY134" fmla="*/ 223552 h 1278445"/>
                <a:gd name="connsiteX135" fmla="*/ 529685 w 888016"/>
                <a:gd name="connsiteY135" fmla="*/ 236029 h 1278445"/>
                <a:gd name="connsiteX136" fmla="*/ 559784 w 888016"/>
                <a:gd name="connsiteY136" fmla="*/ 224695 h 1278445"/>
                <a:gd name="connsiteX137" fmla="*/ 579977 w 888016"/>
                <a:gd name="connsiteY137" fmla="*/ 229933 h 1278445"/>
                <a:gd name="connsiteX138" fmla="*/ 584930 w 888016"/>
                <a:gd name="connsiteY138" fmla="*/ 239839 h 1278445"/>
                <a:gd name="connsiteX139" fmla="*/ 624364 w 888016"/>
                <a:gd name="connsiteY139" fmla="*/ 241840 h 1278445"/>
                <a:gd name="connsiteX140" fmla="*/ 617315 w 888016"/>
                <a:gd name="connsiteY140" fmla="*/ 267557 h 1278445"/>
                <a:gd name="connsiteX141" fmla="*/ 629698 w 888016"/>
                <a:gd name="connsiteY141" fmla="*/ 293370 h 127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888016" h="1278445">
                  <a:moveTo>
                    <a:pt x="617601" y="298323"/>
                  </a:moveTo>
                  <a:lnTo>
                    <a:pt x="599408" y="288703"/>
                  </a:lnTo>
                  <a:lnTo>
                    <a:pt x="561689" y="340519"/>
                  </a:lnTo>
                  <a:lnTo>
                    <a:pt x="558641" y="393763"/>
                  </a:lnTo>
                  <a:lnTo>
                    <a:pt x="531209" y="414052"/>
                  </a:lnTo>
                  <a:lnTo>
                    <a:pt x="526732" y="435388"/>
                  </a:lnTo>
                  <a:lnTo>
                    <a:pt x="624554" y="530733"/>
                  </a:lnTo>
                  <a:lnTo>
                    <a:pt x="632841" y="567404"/>
                  </a:lnTo>
                  <a:lnTo>
                    <a:pt x="659035" y="591979"/>
                  </a:lnTo>
                  <a:lnTo>
                    <a:pt x="665607" y="636460"/>
                  </a:lnTo>
                  <a:lnTo>
                    <a:pt x="688277" y="663226"/>
                  </a:lnTo>
                  <a:lnTo>
                    <a:pt x="669607" y="700183"/>
                  </a:lnTo>
                  <a:lnTo>
                    <a:pt x="655129" y="698183"/>
                  </a:lnTo>
                  <a:lnTo>
                    <a:pt x="636365" y="677990"/>
                  </a:lnTo>
                  <a:lnTo>
                    <a:pt x="605314" y="688658"/>
                  </a:lnTo>
                  <a:lnTo>
                    <a:pt x="609314" y="714565"/>
                  </a:lnTo>
                  <a:lnTo>
                    <a:pt x="621506" y="726948"/>
                  </a:lnTo>
                  <a:lnTo>
                    <a:pt x="614267" y="738854"/>
                  </a:lnTo>
                  <a:lnTo>
                    <a:pt x="617125" y="767620"/>
                  </a:lnTo>
                  <a:lnTo>
                    <a:pt x="643318" y="770763"/>
                  </a:lnTo>
                  <a:lnTo>
                    <a:pt x="647414" y="785812"/>
                  </a:lnTo>
                  <a:lnTo>
                    <a:pt x="696182" y="831913"/>
                  </a:lnTo>
                  <a:lnTo>
                    <a:pt x="707898" y="855535"/>
                  </a:lnTo>
                  <a:lnTo>
                    <a:pt x="730662" y="859822"/>
                  </a:lnTo>
                  <a:lnTo>
                    <a:pt x="731615" y="869347"/>
                  </a:lnTo>
                  <a:lnTo>
                    <a:pt x="690277" y="913638"/>
                  </a:lnTo>
                  <a:lnTo>
                    <a:pt x="698087" y="923449"/>
                  </a:lnTo>
                  <a:lnTo>
                    <a:pt x="683228" y="944785"/>
                  </a:lnTo>
                  <a:lnTo>
                    <a:pt x="699421" y="953357"/>
                  </a:lnTo>
                  <a:lnTo>
                    <a:pt x="719233" y="942975"/>
                  </a:lnTo>
                  <a:lnTo>
                    <a:pt x="729710" y="957072"/>
                  </a:lnTo>
                  <a:lnTo>
                    <a:pt x="722757" y="966597"/>
                  </a:lnTo>
                  <a:lnTo>
                    <a:pt x="740569" y="974693"/>
                  </a:lnTo>
                  <a:lnTo>
                    <a:pt x="747617" y="992505"/>
                  </a:lnTo>
                  <a:lnTo>
                    <a:pt x="738854" y="1016413"/>
                  </a:lnTo>
                  <a:lnTo>
                    <a:pt x="767048" y="1061466"/>
                  </a:lnTo>
                  <a:lnTo>
                    <a:pt x="771620" y="1097756"/>
                  </a:lnTo>
                  <a:lnTo>
                    <a:pt x="888016" y="1099185"/>
                  </a:lnTo>
                  <a:lnTo>
                    <a:pt x="888016" y="1099185"/>
                  </a:lnTo>
                  <a:lnTo>
                    <a:pt x="886110" y="1140619"/>
                  </a:lnTo>
                  <a:lnTo>
                    <a:pt x="874681" y="1144048"/>
                  </a:lnTo>
                  <a:lnTo>
                    <a:pt x="859821" y="1133475"/>
                  </a:lnTo>
                  <a:lnTo>
                    <a:pt x="791147" y="1132903"/>
                  </a:lnTo>
                  <a:lnTo>
                    <a:pt x="751522" y="1158049"/>
                  </a:lnTo>
                  <a:lnTo>
                    <a:pt x="705802" y="1136714"/>
                  </a:lnTo>
                  <a:lnTo>
                    <a:pt x="659320" y="1151192"/>
                  </a:lnTo>
                  <a:lnTo>
                    <a:pt x="649414" y="1171003"/>
                  </a:lnTo>
                  <a:lnTo>
                    <a:pt x="609029" y="1185481"/>
                  </a:lnTo>
                  <a:lnTo>
                    <a:pt x="593027" y="1203769"/>
                  </a:lnTo>
                  <a:lnTo>
                    <a:pt x="587693" y="1225106"/>
                  </a:lnTo>
                  <a:lnTo>
                    <a:pt x="612077" y="1250251"/>
                  </a:lnTo>
                  <a:lnTo>
                    <a:pt x="610552" y="1272349"/>
                  </a:lnTo>
                  <a:lnTo>
                    <a:pt x="598361" y="1278446"/>
                  </a:lnTo>
                  <a:lnTo>
                    <a:pt x="572452" y="1257110"/>
                  </a:lnTo>
                  <a:lnTo>
                    <a:pt x="525494" y="1260252"/>
                  </a:lnTo>
                  <a:lnTo>
                    <a:pt x="525494" y="1260252"/>
                  </a:lnTo>
                  <a:lnTo>
                    <a:pt x="519208" y="1231583"/>
                  </a:lnTo>
                  <a:lnTo>
                    <a:pt x="519208" y="1231583"/>
                  </a:lnTo>
                  <a:lnTo>
                    <a:pt x="518826" y="1184719"/>
                  </a:lnTo>
                  <a:lnTo>
                    <a:pt x="477678" y="1134428"/>
                  </a:lnTo>
                  <a:lnTo>
                    <a:pt x="457105" y="1120045"/>
                  </a:lnTo>
                  <a:lnTo>
                    <a:pt x="405384" y="1110139"/>
                  </a:lnTo>
                  <a:lnTo>
                    <a:pt x="397002" y="1094137"/>
                  </a:lnTo>
                  <a:lnTo>
                    <a:pt x="405384" y="1077373"/>
                  </a:lnTo>
                  <a:lnTo>
                    <a:pt x="433578" y="1074325"/>
                  </a:lnTo>
                  <a:lnTo>
                    <a:pt x="449485" y="1062133"/>
                  </a:lnTo>
                  <a:lnTo>
                    <a:pt x="450246" y="1014127"/>
                  </a:lnTo>
                  <a:lnTo>
                    <a:pt x="465487" y="982885"/>
                  </a:lnTo>
                  <a:lnTo>
                    <a:pt x="420624" y="964597"/>
                  </a:lnTo>
                  <a:lnTo>
                    <a:pt x="422910" y="932117"/>
                  </a:lnTo>
                  <a:lnTo>
                    <a:pt x="409194" y="915353"/>
                  </a:lnTo>
                  <a:lnTo>
                    <a:pt x="407670" y="871156"/>
                  </a:lnTo>
                  <a:lnTo>
                    <a:pt x="379476" y="814769"/>
                  </a:lnTo>
                  <a:lnTo>
                    <a:pt x="369570" y="800290"/>
                  </a:lnTo>
                  <a:lnTo>
                    <a:pt x="337566" y="799528"/>
                  </a:lnTo>
                  <a:lnTo>
                    <a:pt x="282702" y="759905"/>
                  </a:lnTo>
                  <a:lnTo>
                    <a:pt x="255270" y="711993"/>
                  </a:lnTo>
                  <a:lnTo>
                    <a:pt x="188976" y="697516"/>
                  </a:lnTo>
                  <a:lnTo>
                    <a:pt x="145542" y="657892"/>
                  </a:lnTo>
                  <a:lnTo>
                    <a:pt x="141732" y="631984"/>
                  </a:lnTo>
                  <a:lnTo>
                    <a:pt x="154686" y="593122"/>
                  </a:lnTo>
                  <a:lnTo>
                    <a:pt x="198120" y="538734"/>
                  </a:lnTo>
                  <a:lnTo>
                    <a:pt x="246126" y="508254"/>
                  </a:lnTo>
                  <a:lnTo>
                    <a:pt x="327660" y="490728"/>
                  </a:lnTo>
                  <a:lnTo>
                    <a:pt x="319278" y="468630"/>
                  </a:lnTo>
                  <a:lnTo>
                    <a:pt x="283464" y="444246"/>
                  </a:lnTo>
                  <a:lnTo>
                    <a:pt x="242316" y="388620"/>
                  </a:lnTo>
                  <a:lnTo>
                    <a:pt x="107442" y="298704"/>
                  </a:lnTo>
                  <a:lnTo>
                    <a:pt x="80010" y="297180"/>
                  </a:lnTo>
                  <a:lnTo>
                    <a:pt x="60960" y="318516"/>
                  </a:lnTo>
                  <a:lnTo>
                    <a:pt x="55626" y="365760"/>
                  </a:lnTo>
                  <a:lnTo>
                    <a:pt x="55626" y="365760"/>
                  </a:lnTo>
                  <a:lnTo>
                    <a:pt x="35052" y="365760"/>
                  </a:lnTo>
                  <a:lnTo>
                    <a:pt x="35052" y="365760"/>
                  </a:lnTo>
                  <a:lnTo>
                    <a:pt x="10668" y="365760"/>
                  </a:lnTo>
                  <a:lnTo>
                    <a:pt x="0" y="347472"/>
                  </a:lnTo>
                  <a:lnTo>
                    <a:pt x="0" y="213360"/>
                  </a:lnTo>
                  <a:lnTo>
                    <a:pt x="0" y="213360"/>
                  </a:lnTo>
                  <a:lnTo>
                    <a:pt x="16764" y="212884"/>
                  </a:lnTo>
                  <a:lnTo>
                    <a:pt x="16764" y="212884"/>
                  </a:lnTo>
                  <a:lnTo>
                    <a:pt x="71723" y="212312"/>
                  </a:lnTo>
                  <a:lnTo>
                    <a:pt x="74771" y="172021"/>
                  </a:lnTo>
                  <a:lnTo>
                    <a:pt x="56579" y="189357"/>
                  </a:lnTo>
                  <a:lnTo>
                    <a:pt x="47910" y="189071"/>
                  </a:lnTo>
                  <a:lnTo>
                    <a:pt x="47244" y="178403"/>
                  </a:lnTo>
                  <a:lnTo>
                    <a:pt x="94392" y="60674"/>
                  </a:lnTo>
                  <a:lnTo>
                    <a:pt x="94392" y="60674"/>
                  </a:lnTo>
                  <a:lnTo>
                    <a:pt x="139351" y="62389"/>
                  </a:lnTo>
                  <a:lnTo>
                    <a:pt x="147447" y="45053"/>
                  </a:lnTo>
                  <a:lnTo>
                    <a:pt x="244697" y="40386"/>
                  </a:lnTo>
                  <a:lnTo>
                    <a:pt x="259270" y="67913"/>
                  </a:lnTo>
                  <a:lnTo>
                    <a:pt x="272224" y="68485"/>
                  </a:lnTo>
                  <a:lnTo>
                    <a:pt x="282511" y="42100"/>
                  </a:lnTo>
                  <a:lnTo>
                    <a:pt x="282321" y="7334"/>
                  </a:lnTo>
                  <a:lnTo>
                    <a:pt x="292798" y="0"/>
                  </a:lnTo>
                  <a:lnTo>
                    <a:pt x="292798" y="0"/>
                  </a:lnTo>
                  <a:lnTo>
                    <a:pt x="327755" y="6667"/>
                  </a:lnTo>
                  <a:lnTo>
                    <a:pt x="351568" y="32861"/>
                  </a:lnTo>
                  <a:lnTo>
                    <a:pt x="406241" y="60103"/>
                  </a:lnTo>
                  <a:lnTo>
                    <a:pt x="406908" y="78962"/>
                  </a:lnTo>
                  <a:lnTo>
                    <a:pt x="418719" y="86201"/>
                  </a:lnTo>
                  <a:lnTo>
                    <a:pt x="416623" y="98965"/>
                  </a:lnTo>
                  <a:lnTo>
                    <a:pt x="377380" y="107061"/>
                  </a:lnTo>
                  <a:lnTo>
                    <a:pt x="375761" y="118681"/>
                  </a:lnTo>
                  <a:lnTo>
                    <a:pt x="344424" y="129159"/>
                  </a:lnTo>
                  <a:lnTo>
                    <a:pt x="337851" y="141922"/>
                  </a:lnTo>
                  <a:lnTo>
                    <a:pt x="381762" y="141541"/>
                  </a:lnTo>
                  <a:lnTo>
                    <a:pt x="384810" y="173736"/>
                  </a:lnTo>
                  <a:lnTo>
                    <a:pt x="398526" y="186499"/>
                  </a:lnTo>
                  <a:lnTo>
                    <a:pt x="425005" y="178975"/>
                  </a:lnTo>
                  <a:lnTo>
                    <a:pt x="438435" y="186785"/>
                  </a:lnTo>
                  <a:lnTo>
                    <a:pt x="450152" y="173736"/>
                  </a:lnTo>
                  <a:lnTo>
                    <a:pt x="468916" y="184785"/>
                  </a:lnTo>
                  <a:lnTo>
                    <a:pt x="461581" y="200406"/>
                  </a:lnTo>
                  <a:lnTo>
                    <a:pt x="465582" y="223552"/>
                  </a:lnTo>
                  <a:lnTo>
                    <a:pt x="529685" y="236029"/>
                  </a:lnTo>
                  <a:lnTo>
                    <a:pt x="559784" y="224695"/>
                  </a:lnTo>
                  <a:lnTo>
                    <a:pt x="579977" y="229933"/>
                  </a:lnTo>
                  <a:lnTo>
                    <a:pt x="584930" y="239839"/>
                  </a:lnTo>
                  <a:lnTo>
                    <a:pt x="624364" y="241840"/>
                  </a:lnTo>
                  <a:lnTo>
                    <a:pt x="617315" y="267557"/>
                  </a:lnTo>
                  <a:lnTo>
                    <a:pt x="629698" y="29337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B68A6B09-5B3C-7646-1274-ADDA796C3C21}"/>
                </a:ext>
              </a:extLst>
            </p:cNvPr>
            <p:cNvSpPr/>
            <p:nvPr/>
          </p:nvSpPr>
          <p:spPr>
            <a:xfrm>
              <a:off x="6224587" y="2274188"/>
              <a:ext cx="750855" cy="908780"/>
            </a:xfrm>
            <a:custGeom>
              <a:avLst/>
              <a:gdLst>
                <a:gd name="connsiteX0" fmla="*/ 750856 w 750855"/>
                <a:gd name="connsiteY0" fmla="*/ 828104 h 908780"/>
                <a:gd name="connsiteX1" fmla="*/ 733520 w 750855"/>
                <a:gd name="connsiteY1" fmla="*/ 852392 h 908780"/>
                <a:gd name="connsiteX2" fmla="*/ 733520 w 750855"/>
                <a:gd name="connsiteY2" fmla="*/ 852392 h 908780"/>
                <a:gd name="connsiteX3" fmla="*/ 721328 w 750855"/>
                <a:gd name="connsiteY3" fmla="*/ 838676 h 908780"/>
                <a:gd name="connsiteX4" fmla="*/ 698468 w 750855"/>
                <a:gd name="connsiteY4" fmla="*/ 838676 h 908780"/>
                <a:gd name="connsiteX5" fmla="*/ 671036 w 750855"/>
                <a:gd name="connsiteY5" fmla="*/ 809720 h 908780"/>
                <a:gd name="connsiteX6" fmla="*/ 642176 w 750855"/>
                <a:gd name="connsiteY6" fmla="*/ 794480 h 908780"/>
                <a:gd name="connsiteX7" fmla="*/ 620839 w 750855"/>
                <a:gd name="connsiteY7" fmla="*/ 797528 h 908780"/>
                <a:gd name="connsiteX8" fmla="*/ 611696 w 750855"/>
                <a:gd name="connsiteY8" fmla="*/ 831056 h 908780"/>
                <a:gd name="connsiteX9" fmla="*/ 625412 w 750855"/>
                <a:gd name="connsiteY9" fmla="*/ 850868 h 908780"/>
                <a:gd name="connsiteX10" fmla="*/ 626936 w 750855"/>
                <a:gd name="connsiteY10" fmla="*/ 876776 h 908780"/>
                <a:gd name="connsiteX11" fmla="*/ 608647 w 750855"/>
                <a:gd name="connsiteY11" fmla="*/ 896588 h 908780"/>
                <a:gd name="connsiteX12" fmla="*/ 576644 w 750855"/>
                <a:gd name="connsiteY12" fmla="*/ 908780 h 908780"/>
                <a:gd name="connsiteX13" fmla="*/ 543115 w 750855"/>
                <a:gd name="connsiteY13" fmla="*/ 902684 h 908780"/>
                <a:gd name="connsiteX14" fmla="*/ 501968 w 750855"/>
                <a:gd name="connsiteY14" fmla="*/ 849344 h 908780"/>
                <a:gd name="connsiteX15" fmla="*/ 447104 w 750855"/>
                <a:gd name="connsiteY15" fmla="*/ 811244 h 908780"/>
                <a:gd name="connsiteX16" fmla="*/ 415099 w 750855"/>
                <a:gd name="connsiteY16" fmla="*/ 733616 h 908780"/>
                <a:gd name="connsiteX17" fmla="*/ 323660 w 750855"/>
                <a:gd name="connsiteY17" fmla="*/ 651320 h 908780"/>
                <a:gd name="connsiteX18" fmla="*/ 255079 w 750855"/>
                <a:gd name="connsiteY18" fmla="*/ 689420 h 908780"/>
                <a:gd name="connsiteX19" fmla="*/ 227647 w 750855"/>
                <a:gd name="connsiteY19" fmla="*/ 678752 h 908780"/>
                <a:gd name="connsiteX20" fmla="*/ 213931 w 750855"/>
                <a:gd name="connsiteY20" fmla="*/ 661988 h 908780"/>
                <a:gd name="connsiteX21" fmla="*/ 215455 w 750855"/>
                <a:gd name="connsiteY21" fmla="*/ 640652 h 908780"/>
                <a:gd name="connsiteX22" fmla="*/ 255079 w 750855"/>
                <a:gd name="connsiteY22" fmla="*/ 607124 h 908780"/>
                <a:gd name="connsiteX23" fmla="*/ 253555 w 750855"/>
                <a:gd name="connsiteY23" fmla="*/ 569024 h 908780"/>
                <a:gd name="connsiteX24" fmla="*/ 236791 w 750855"/>
                <a:gd name="connsiteY24" fmla="*/ 553784 h 908780"/>
                <a:gd name="connsiteX25" fmla="*/ 186499 w 750855"/>
                <a:gd name="connsiteY25" fmla="*/ 556832 h 908780"/>
                <a:gd name="connsiteX26" fmla="*/ 172784 w 750855"/>
                <a:gd name="connsiteY26" fmla="*/ 544640 h 908780"/>
                <a:gd name="connsiteX27" fmla="*/ 189547 w 750855"/>
                <a:gd name="connsiteY27" fmla="*/ 520256 h 908780"/>
                <a:gd name="connsiteX28" fmla="*/ 189547 w 750855"/>
                <a:gd name="connsiteY28" fmla="*/ 505016 h 908780"/>
                <a:gd name="connsiteX29" fmla="*/ 119920 w 750855"/>
                <a:gd name="connsiteY29" fmla="*/ 500444 h 908780"/>
                <a:gd name="connsiteX30" fmla="*/ 119920 w 750855"/>
                <a:gd name="connsiteY30" fmla="*/ 500444 h 908780"/>
                <a:gd name="connsiteX31" fmla="*/ 114300 w 750855"/>
                <a:gd name="connsiteY31" fmla="*/ 474536 h 908780"/>
                <a:gd name="connsiteX32" fmla="*/ 114300 w 750855"/>
                <a:gd name="connsiteY32" fmla="*/ 474536 h 908780"/>
                <a:gd name="connsiteX33" fmla="*/ 117348 w 750855"/>
                <a:gd name="connsiteY33" fmla="*/ 448628 h 908780"/>
                <a:gd name="connsiteX34" fmla="*/ 97536 w 750855"/>
                <a:gd name="connsiteY34" fmla="*/ 367856 h 908780"/>
                <a:gd name="connsiteX35" fmla="*/ 70104 w 750855"/>
                <a:gd name="connsiteY35" fmla="*/ 344996 h 908780"/>
                <a:gd name="connsiteX36" fmla="*/ 83820 w 750855"/>
                <a:gd name="connsiteY36" fmla="*/ 326708 h 908780"/>
                <a:gd name="connsiteX37" fmla="*/ 83820 w 750855"/>
                <a:gd name="connsiteY37" fmla="*/ 282512 h 908780"/>
                <a:gd name="connsiteX38" fmla="*/ 106680 w 750855"/>
                <a:gd name="connsiteY38" fmla="*/ 279464 h 908780"/>
                <a:gd name="connsiteX39" fmla="*/ 109728 w 750855"/>
                <a:gd name="connsiteY39" fmla="*/ 259747 h 908780"/>
                <a:gd name="connsiteX40" fmla="*/ 82296 w 750855"/>
                <a:gd name="connsiteY40" fmla="*/ 212789 h 908780"/>
                <a:gd name="connsiteX41" fmla="*/ 45720 w 750855"/>
                <a:gd name="connsiteY41" fmla="*/ 173165 h 908780"/>
                <a:gd name="connsiteX42" fmla="*/ 24384 w 750855"/>
                <a:gd name="connsiteY42" fmla="*/ 167069 h 908780"/>
                <a:gd name="connsiteX43" fmla="*/ 0 w 750855"/>
                <a:gd name="connsiteY43" fmla="*/ 107633 h 908780"/>
                <a:gd name="connsiteX44" fmla="*/ 0 w 750855"/>
                <a:gd name="connsiteY44" fmla="*/ 83249 h 908780"/>
                <a:gd name="connsiteX45" fmla="*/ 15240 w 750855"/>
                <a:gd name="connsiteY45" fmla="*/ 66485 h 908780"/>
                <a:gd name="connsiteX46" fmla="*/ 15240 w 750855"/>
                <a:gd name="connsiteY46" fmla="*/ 13145 h 908780"/>
                <a:gd name="connsiteX47" fmla="*/ 30480 w 750855"/>
                <a:gd name="connsiteY47" fmla="*/ 2477 h 908780"/>
                <a:gd name="connsiteX48" fmla="*/ 61722 w 750855"/>
                <a:gd name="connsiteY48" fmla="*/ 0 h 908780"/>
                <a:gd name="connsiteX49" fmla="*/ 61722 w 750855"/>
                <a:gd name="connsiteY49" fmla="*/ 0 h 908780"/>
                <a:gd name="connsiteX50" fmla="*/ 69532 w 750855"/>
                <a:gd name="connsiteY50" fmla="*/ 64865 h 908780"/>
                <a:gd name="connsiteX51" fmla="*/ 103061 w 750855"/>
                <a:gd name="connsiteY51" fmla="*/ 178118 h 908780"/>
                <a:gd name="connsiteX52" fmla="*/ 177832 w 750855"/>
                <a:gd name="connsiteY52" fmla="*/ 302609 h 908780"/>
                <a:gd name="connsiteX53" fmla="*/ 256222 w 750855"/>
                <a:gd name="connsiteY53" fmla="*/ 386144 h 908780"/>
                <a:gd name="connsiteX54" fmla="*/ 312325 w 750855"/>
                <a:gd name="connsiteY54" fmla="*/ 430244 h 908780"/>
                <a:gd name="connsiteX55" fmla="*/ 427577 w 750855"/>
                <a:gd name="connsiteY55" fmla="*/ 504349 h 908780"/>
                <a:gd name="connsiteX56" fmla="*/ 441484 w 750855"/>
                <a:gd name="connsiteY56" fmla="*/ 501396 h 908780"/>
                <a:gd name="connsiteX57" fmla="*/ 435388 w 750855"/>
                <a:gd name="connsiteY57" fmla="*/ 517779 h 908780"/>
                <a:gd name="connsiteX58" fmla="*/ 444246 w 750855"/>
                <a:gd name="connsiteY58" fmla="*/ 518065 h 908780"/>
                <a:gd name="connsiteX59" fmla="*/ 446341 w 750855"/>
                <a:gd name="connsiteY59" fmla="*/ 504349 h 908780"/>
                <a:gd name="connsiteX60" fmla="*/ 447008 w 750855"/>
                <a:gd name="connsiteY60" fmla="*/ 521018 h 908780"/>
                <a:gd name="connsiteX61" fmla="*/ 497491 w 750855"/>
                <a:gd name="connsiteY61" fmla="*/ 558260 h 908780"/>
                <a:gd name="connsiteX62" fmla="*/ 570547 w 750855"/>
                <a:gd name="connsiteY62" fmla="*/ 669798 h 908780"/>
                <a:gd name="connsiteX63" fmla="*/ 586549 w 750855"/>
                <a:gd name="connsiteY63" fmla="*/ 676942 h 908780"/>
                <a:gd name="connsiteX64" fmla="*/ 583311 w 750855"/>
                <a:gd name="connsiteY64" fmla="*/ 687324 h 908780"/>
                <a:gd name="connsiteX65" fmla="*/ 613124 w 750855"/>
                <a:gd name="connsiteY65" fmla="*/ 725710 h 908780"/>
                <a:gd name="connsiteX66" fmla="*/ 655034 w 750855"/>
                <a:gd name="connsiteY66" fmla="*/ 765239 h 908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50855" h="908780">
                  <a:moveTo>
                    <a:pt x="750856" y="828104"/>
                  </a:moveTo>
                  <a:lnTo>
                    <a:pt x="733520" y="852392"/>
                  </a:lnTo>
                  <a:lnTo>
                    <a:pt x="733520" y="852392"/>
                  </a:lnTo>
                  <a:lnTo>
                    <a:pt x="721328" y="838676"/>
                  </a:lnTo>
                  <a:lnTo>
                    <a:pt x="698468" y="838676"/>
                  </a:lnTo>
                  <a:lnTo>
                    <a:pt x="671036" y="809720"/>
                  </a:lnTo>
                  <a:lnTo>
                    <a:pt x="642176" y="794480"/>
                  </a:lnTo>
                  <a:lnTo>
                    <a:pt x="620839" y="797528"/>
                  </a:lnTo>
                  <a:lnTo>
                    <a:pt x="611696" y="831056"/>
                  </a:lnTo>
                  <a:lnTo>
                    <a:pt x="625412" y="850868"/>
                  </a:lnTo>
                  <a:lnTo>
                    <a:pt x="626936" y="876776"/>
                  </a:lnTo>
                  <a:lnTo>
                    <a:pt x="608647" y="896588"/>
                  </a:lnTo>
                  <a:lnTo>
                    <a:pt x="576644" y="908780"/>
                  </a:lnTo>
                  <a:lnTo>
                    <a:pt x="543115" y="902684"/>
                  </a:lnTo>
                  <a:lnTo>
                    <a:pt x="501968" y="849344"/>
                  </a:lnTo>
                  <a:lnTo>
                    <a:pt x="447104" y="811244"/>
                  </a:lnTo>
                  <a:lnTo>
                    <a:pt x="415099" y="733616"/>
                  </a:lnTo>
                  <a:lnTo>
                    <a:pt x="323660" y="651320"/>
                  </a:lnTo>
                  <a:lnTo>
                    <a:pt x="255079" y="689420"/>
                  </a:lnTo>
                  <a:lnTo>
                    <a:pt x="227647" y="678752"/>
                  </a:lnTo>
                  <a:lnTo>
                    <a:pt x="213931" y="661988"/>
                  </a:lnTo>
                  <a:lnTo>
                    <a:pt x="215455" y="640652"/>
                  </a:lnTo>
                  <a:lnTo>
                    <a:pt x="255079" y="607124"/>
                  </a:lnTo>
                  <a:lnTo>
                    <a:pt x="253555" y="569024"/>
                  </a:lnTo>
                  <a:lnTo>
                    <a:pt x="236791" y="553784"/>
                  </a:lnTo>
                  <a:lnTo>
                    <a:pt x="186499" y="556832"/>
                  </a:lnTo>
                  <a:lnTo>
                    <a:pt x="172784" y="544640"/>
                  </a:lnTo>
                  <a:lnTo>
                    <a:pt x="189547" y="520256"/>
                  </a:lnTo>
                  <a:lnTo>
                    <a:pt x="189547" y="505016"/>
                  </a:lnTo>
                  <a:lnTo>
                    <a:pt x="119920" y="500444"/>
                  </a:lnTo>
                  <a:lnTo>
                    <a:pt x="119920" y="500444"/>
                  </a:lnTo>
                  <a:lnTo>
                    <a:pt x="114300" y="474536"/>
                  </a:lnTo>
                  <a:lnTo>
                    <a:pt x="114300" y="474536"/>
                  </a:lnTo>
                  <a:lnTo>
                    <a:pt x="117348" y="448628"/>
                  </a:lnTo>
                  <a:lnTo>
                    <a:pt x="97536" y="367856"/>
                  </a:lnTo>
                  <a:lnTo>
                    <a:pt x="70104" y="344996"/>
                  </a:lnTo>
                  <a:lnTo>
                    <a:pt x="83820" y="326708"/>
                  </a:lnTo>
                  <a:lnTo>
                    <a:pt x="83820" y="282512"/>
                  </a:lnTo>
                  <a:lnTo>
                    <a:pt x="106680" y="279464"/>
                  </a:lnTo>
                  <a:lnTo>
                    <a:pt x="109728" y="259747"/>
                  </a:lnTo>
                  <a:lnTo>
                    <a:pt x="82296" y="212789"/>
                  </a:lnTo>
                  <a:lnTo>
                    <a:pt x="45720" y="173165"/>
                  </a:lnTo>
                  <a:lnTo>
                    <a:pt x="24384" y="167069"/>
                  </a:lnTo>
                  <a:lnTo>
                    <a:pt x="0" y="107633"/>
                  </a:lnTo>
                  <a:lnTo>
                    <a:pt x="0" y="83249"/>
                  </a:lnTo>
                  <a:lnTo>
                    <a:pt x="15240" y="66485"/>
                  </a:lnTo>
                  <a:lnTo>
                    <a:pt x="15240" y="13145"/>
                  </a:lnTo>
                  <a:lnTo>
                    <a:pt x="30480" y="2477"/>
                  </a:lnTo>
                  <a:lnTo>
                    <a:pt x="61722" y="0"/>
                  </a:lnTo>
                  <a:lnTo>
                    <a:pt x="61722" y="0"/>
                  </a:lnTo>
                  <a:lnTo>
                    <a:pt x="69532" y="64865"/>
                  </a:lnTo>
                  <a:lnTo>
                    <a:pt x="103061" y="178118"/>
                  </a:lnTo>
                  <a:lnTo>
                    <a:pt x="177832" y="302609"/>
                  </a:lnTo>
                  <a:lnTo>
                    <a:pt x="256222" y="386144"/>
                  </a:lnTo>
                  <a:lnTo>
                    <a:pt x="312325" y="430244"/>
                  </a:lnTo>
                  <a:lnTo>
                    <a:pt x="427577" y="504349"/>
                  </a:lnTo>
                  <a:lnTo>
                    <a:pt x="441484" y="501396"/>
                  </a:lnTo>
                  <a:lnTo>
                    <a:pt x="435388" y="517779"/>
                  </a:lnTo>
                  <a:lnTo>
                    <a:pt x="444246" y="518065"/>
                  </a:lnTo>
                  <a:lnTo>
                    <a:pt x="446341" y="504349"/>
                  </a:lnTo>
                  <a:lnTo>
                    <a:pt x="447008" y="521018"/>
                  </a:lnTo>
                  <a:lnTo>
                    <a:pt x="497491" y="558260"/>
                  </a:lnTo>
                  <a:lnTo>
                    <a:pt x="570547" y="669798"/>
                  </a:lnTo>
                  <a:lnTo>
                    <a:pt x="586549" y="676942"/>
                  </a:lnTo>
                  <a:lnTo>
                    <a:pt x="583311" y="687324"/>
                  </a:lnTo>
                  <a:lnTo>
                    <a:pt x="613124" y="725710"/>
                  </a:lnTo>
                  <a:lnTo>
                    <a:pt x="655034" y="76523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7911E33-8136-F788-D6F3-319E32914A26}"/>
                </a:ext>
              </a:extLst>
            </p:cNvPr>
            <p:cNvSpPr/>
            <p:nvPr/>
          </p:nvSpPr>
          <p:spPr>
            <a:xfrm>
              <a:off x="9155144" y="4085463"/>
              <a:ext cx="731043" cy="504729"/>
            </a:xfrm>
            <a:custGeom>
              <a:avLst/>
              <a:gdLst>
                <a:gd name="connsiteX0" fmla="*/ 349948 w 731043"/>
                <a:gd name="connsiteY0" fmla="*/ 10477 h 504729"/>
                <a:gd name="connsiteX1" fmla="*/ 438626 w 731043"/>
                <a:gd name="connsiteY1" fmla="*/ 12668 h 504729"/>
                <a:gd name="connsiteX2" fmla="*/ 438626 w 731043"/>
                <a:gd name="connsiteY2" fmla="*/ 12668 h 504729"/>
                <a:gd name="connsiteX3" fmla="*/ 440531 w 731043"/>
                <a:gd name="connsiteY3" fmla="*/ 37433 h 504729"/>
                <a:gd name="connsiteX4" fmla="*/ 471964 w 731043"/>
                <a:gd name="connsiteY4" fmla="*/ 80296 h 504729"/>
                <a:gd name="connsiteX5" fmla="*/ 468154 w 731043"/>
                <a:gd name="connsiteY5" fmla="*/ 129826 h 504729"/>
                <a:gd name="connsiteX6" fmla="*/ 477679 w 731043"/>
                <a:gd name="connsiteY6" fmla="*/ 146971 h 504729"/>
                <a:gd name="connsiteX7" fmla="*/ 533876 w 731043"/>
                <a:gd name="connsiteY7" fmla="*/ 172688 h 504729"/>
                <a:gd name="connsiteX8" fmla="*/ 555784 w 731043"/>
                <a:gd name="connsiteY8" fmla="*/ 199358 h 504729"/>
                <a:gd name="connsiteX9" fmla="*/ 585311 w 731043"/>
                <a:gd name="connsiteY9" fmla="*/ 206978 h 504729"/>
                <a:gd name="connsiteX10" fmla="*/ 601504 w 731043"/>
                <a:gd name="connsiteY10" fmla="*/ 198406 h 504729"/>
                <a:gd name="connsiteX11" fmla="*/ 669131 w 731043"/>
                <a:gd name="connsiteY11" fmla="*/ 195548 h 504729"/>
                <a:gd name="connsiteX12" fmla="*/ 731044 w 731043"/>
                <a:gd name="connsiteY12" fmla="*/ 227933 h 504729"/>
                <a:gd name="connsiteX13" fmla="*/ 731044 w 731043"/>
                <a:gd name="connsiteY13" fmla="*/ 227933 h 504729"/>
                <a:gd name="connsiteX14" fmla="*/ 730092 w 731043"/>
                <a:gd name="connsiteY14" fmla="*/ 321183 h 504729"/>
                <a:gd name="connsiteX15" fmla="*/ 730092 w 731043"/>
                <a:gd name="connsiteY15" fmla="*/ 321183 h 504729"/>
                <a:gd name="connsiteX16" fmla="*/ 699611 w 731043"/>
                <a:gd name="connsiteY16" fmla="*/ 357378 h 504729"/>
                <a:gd name="connsiteX17" fmla="*/ 690658 w 731043"/>
                <a:gd name="connsiteY17" fmla="*/ 403193 h 504729"/>
                <a:gd name="connsiteX18" fmla="*/ 690658 w 731043"/>
                <a:gd name="connsiteY18" fmla="*/ 403193 h 504729"/>
                <a:gd name="connsiteX19" fmla="*/ 670941 w 731043"/>
                <a:gd name="connsiteY19" fmla="*/ 418624 h 504729"/>
                <a:gd name="connsiteX20" fmla="*/ 670941 w 731043"/>
                <a:gd name="connsiteY20" fmla="*/ 418624 h 504729"/>
                <a:gd name="connsiteX21" fmla="*/ 628841 w 731043"/>
                <a:gd name="connsiteY21" fmla="*/ 457676 h 504729"/>
                <a:gd name="connsiteX22" fmla="*/ 584264 w 731043"/>
                <a:gd name="connsiteY22" fmla="*/ 467296 h 504729"/>
                <a:gd name="connsiteX23" fmla="*/ 576453 w 731043"/>
                <a:gd name="connsiteY23" fmla="*/ 477298 h 504729"/>
                <a:gd name="connsiteX24" fmla="*/ 576453 w 731043"/>
                <a:gd name="connsiteY24" fmla="*/ 477298 h 504729"/>
                <a:gd name="connsiteX25" fmla="*/ 575310 w 731043"/>
                <a:gd name="connsiteY25" fmla="*/ 483584 h 504729"/>
                <a:gd name="connsiteX26" fmla="*/ 575310 w 731043"/>
                <a:gd name="connsiteY26" fmla="*/ 483584 h 504729"/>
                <a:gd name="connsiteX27" fmla="*/ 476441 w 731043"/>
                <a:gd name="connsiteY27" fmla="*/ 504730 h 504729"/>
                <a:gd name="connsiteX28" fmla="*/ 349568 w 731043"/>
                <a:gd name="connsiteY28" fmla="*/ 504730 h 504729"/>
                <a:gd name="connsiteX29" fmla="*/ 328994 w 731043"/>
                <a:gd name="connsiteY29" fmla="*/ 476726 h 504729"/>
                <a:gd name="connsiteX30" fmla="*/ 222409 w 731043"/>
                <a:gd name="connsiteY30" fmla="*/ 493681 h 504729"/>
                <a:gd name="connsiteX31" fmla="*/ 222409 w 731043"/>
                <a:gd name="connsiteY31" fmla="*/ 493681 h 504729"/>
                <a:gd name="connsiteX32" fmla="*/ 210788 w 731043"/>
                <a:gd name="connsiteY32" fmla="*/ 483870 h 504729"/>
                <a:gd name="connsiteX33" fmla="*/ 138779 w 731043"/>
                <a:gd name="connsiteY33" fmla="*/ 472821 h 504729"/>
                <a:gd name="connsiteX34" fmla="*/ 133065 w 731043"/>
                <a:gd name="connsiteY34" fmla="*/ 426815 h 504729"/>
                <a:gd name="connsiteX35" fmla="*/ 113729 w 731043"/>
                <a:gd name="connsiteY35" fmla="*/ 424339 h 504729"/>
                <a:gd name="connsiteX36" fmla="*/ 113729 w 731043"/>
                <a:gd name="connsiteY36" fmla="*/ 424339 h 504729"/>
                <a:gd name="connsiteX37" fmla="*/ 113062 w 731043"/>
                <a:gd name="connsiteY37" fmla="*/ 395764 h 504729"/>
                <a:gd name="connsiteX38" fmla="*/ 97060 w 731043"/>
                <a:gd name="connsiteY38" fmla="*/ 371761 h 504729"/>
                <a:gd name="connsiteX39" fmla="*/ 48006 w 731043"/>
                <a:gd name="connsiteY39" fmla="*/ 369475 h 504729"/>
                <a:gd name="connsiteX40" fmla="*/ 30861 w 731043"/>
                <a:gd name="connsiteY40" fmla="*/ 396907 h 504729"/>
                <a:gd name="connsiteX41" fmla="*/ 19431 w 731043"/>
                <a:gd name="connsiteY41" fmla="*/ 382048 h 504729"/>
                <a:gd name="connsiteX42" fmla="*/ 0 w 731043"/>
                <a:gd name="connsiteY42" fmla="*/ 306609 h 504729"/>
                <a:gd name="connsiteX43" fmla="*/ 0 w 731043"/>
                <a:gd name="connsiteY43" fmla="*/ 306609 h 504729"/>
                <a:gd name="connsiteX44" fmla="*/ 0 w 731043"/>
                <a:gd name="connsiteY44" fmla="*/ 306609 h 504729"/>
                <a:gd name="connsiteX45" fmla="*/ 0 w 731043"/>
                <a:gd name="connsiteY45" fmla="*/ 306609 h 504729"/>
                <a:gd name="connsiteX46" fmla="*/ 28099 w 731043"/>
                <a:gd name="connsiteY46" fmla="*/ 281845 h 504729"/>
                <a:gd name="connsiteX47" fmla="*/ 49054 w 731043"/>
                <a:gd name="connsiteY47" fmla="*/ 278034 h 504729"/>
                <a:gd name="connsiteX48" fmla="*/ 59531 w 731043"/>
                <a:gd name="connsiteY48" fmla="*/ 261842 h 504729"/>
                <a:gd name="connsiteX49" fmla="*/ 40481 w 731043"/>
                <a:gd name="connsiteY49" fmla="*/ 233267 h 504729"/>
                <a:gd name="connsiteX50" fmla="*/ 41434 w 731043"/>
                <a:gd name="connsiteY50" fmla="*/ 216122 h 504729"/>
                <a:gd name="connsiteX51" fmla="*/ 57626 w 731043"/>
                <a:gd name="connsiteY51" fmla="*/ 199930 h 504729"/>
                <a:gd name="connsiteX52" fmla="*/ 109061 w 731043"/>
                <a:gd name="connsiteY52" fmla="*/ 197072 h 504729"/>
                <a:gd name="connsiteX53" fmla="*/ 132874 w 731043"/>
                <a:gd name="connsiteY53" fmla="*/ 185642 h 504729"/>
                <a:gd name="connsiteX54" fmla="*/ 232791 w 731043"/>
                <a:gd name="connsiteY54" fmla="*/ 184690 h 504729"/>
                <a:gd name="connsiteX55" fmla="*/ 264223 w 731043"/>
                <a:gd name="connsiteY55" fmla="*/ 172307 h 504729"/>
                <a:gd name="connsiteX56" fmla="*/ 268986 w 731043"/>
                <a:gd name="connsiteY56" fmla="*/ 134207 h 504729"/>
                <a:gd name="connsiteX57" fmla="*/ 244221 w 731043"/>
                <a:gd name="connsiteY57" fmla="*/ 51435 h 504729"/>
                <a:gd name="connsiteX58" fmla="*/ 285179 w 731043"/>
                <a:gd name="connsiteY58" fmla="*/ 0 h 504729"/>
                <a:gd name="connsiteX59" fmla="*/ 297561 w 731043"/>
                <a:gd name="connsiteY59" fmla="*/ 952 h 504729"/>
                <a:gd name="connsiteX60" fmla="*/ 323279 w 731043"/>
                <a:gd name="connsiteY60" fmla="*/ 29527 h 504729"/>
                <a:gd name="connsiteX61" fmla="*/ 340423 w 731043"/>
                <a:gd name="connsiteY61" fmla="*/ 24765 h 50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31043" h="504729">
                  <a:moveTo>
                    <a:pt x="349948" y="10477"/>
                  </a:moveTo>
                  <a:lnTo>
                    <a:pt x="438626" y="12668"/>
                  </a:lnTo>
                  <a:lnTo>
                    <a:pt x="438626" y="12668"/>
                  </a:lnTo>
                  <a:lnTo>
                    <a:pt x="440531" y="37433"/>
                  </a:lnTo>
                  <a:lnTo>
                    <a:pt x="471964" y="80296"/>
                  </a:lnTo>
                  <a:lnTo>
                    <a:pt x="468154" y="129826"/>
                  </a:lnTo>
                  <a:lnTo>
                    <a:pt x="477679" y="146971"/>
                  </a:lnTo>
                  <a:lnTo>
                    <a:pt x="533876" y="172688"/>
                  </a:lnTo>
                  <a:lnTo>
                    <a:pt x="555784" y="199358"/>
                  </a:lnTo>
                  <a:lnTo>
                    <a:pt x="585311" y="206978"/>
                  </a:lnTo>
                  <a:lnTo>
                    <a:pt x="601504" y="198406"/>
                  </a:lnTo>
                  <a:lnTo>
                    <a:pt x="669131" y="195548"/>
                  </a:lnTo>
                  <a:lnTo>
                    <a:pt x="731044" y="227933"/>
                  </a:lnTo>
                  <a:lnTo>
                    <a:pt x="731044" y="227933"/>
                  </a:lnTo>
                  <a:lnTo>
                    <a:pt x="730092" y="321183"/>
                  </a:lnTo>
                  <a:lnTo>
                    <a:pt x="730092" y="321183"/>
                  </a:lnTo>
                  <a:lnTo>
                    <a:pt x="699611" y="357378"/>
                  </a:lnTo>
                  <a:lnTo>
                    <a:pt x="690658" y="403193"/>
                  </a:lnTo>
                  <a:lnTo>
                    <a:pt x="690658" y="403193"/>
                  </a:lnTo>
                  <a:lnTo>
                    <a:pt x="670941" y="418624"/>
                  </a:lnTo>
                  <a:lnTo>
                    <a:pt x="670941" y="418624"/>
                  </a:lnTo>
                  <a:lnTo>
                    <a:pt x="628841" y="457676"/>
                  </a:lnTo>
                  <a:lnTo>
                    <a:pt x="584264" y="467296"/>
                  </a:lnTo>
                  <a:lnTo>
                    <a:pt x="576453" y="477298"/>
                  </a:lnTo>
                  <a:lnTo>
                    <a:pt x="576453" y="477298"/>
                  </a:lnTo>
                  <a:lnTo>
                    <a:pt x="575310" y="483584"/>
                  </a:lnTo>
                  <a:lnTo>
                    <a:pt x="575310" y="483584"/>
                  </a:lnTo>
                  <a:lnTo>
                    <a:pt x="476441" y="504730"/>
                  </a:lnTo>
                  <a:lnTo>
                    <a:pt x="349568" y="504730"/>
                  </a:lnTo>
                  <a:lnTo>
                    <a:pt x="328994" y="476726"/>
                  </a:lnTo>
                  <a:lnTo>
                    <a:pt x="222409" y="493681"/>
                  </a:lnTo>
                  <a:lnTo>
                    <a:pt x="222409" y="493681"/>
                  </a:lnTo>
                  <a:lnTo>
                    <a:pt x="210788" y="483870"/>
                  </a:lnTo>
                  <a:lnTo>
                    <a:pt x="138779" y="472821"/>
                  </a:lnTo>
                  <a:lnTo>
                    <a:pt x="133065" y="426815"/>
                  </a:lnTo>
                  <a:lnTo>
                    <a:pt x="113729" y="424339"/>
                  </a:lnTo>
                  <a:lnTo>
                    <a:pt x="113729" y="424339"/>
                  </a:lnTo>
                  <a:lnTo>
                    <a:pt x="113062" y="395764"/>
                  </a:lnTo>
                  <a:lnTo>
                    <a:pt x="97060" y="371761"/>
                  </a:lnTo>
                  <a:lnTo>
                    <a:pt x="48006" y="369475"/>
                  </a:lnTo>
                  <a:lnTo>
                    <a:pt x="30861" y="396907"/>
                  </a:lnTo>
                  <a:lnTo>
                    <a:pt x="19431" y="382048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0" y="306609"/>
                  </a:lnTo>
                  <a:lnTo>
                    <a:pt x="28099" y="281845"/>
                  </a:lnTo>
                  <a:lnTo>
                    <a:pt x="49054" y="278034"/>
                  </a:lnTo>
                  <a:lnTo>
                    <a:pt x="59531" y="261842"/>
                  </a:lnTo>
                  <a:lnTo>
                    <a:pt x="40481" y="233267"/>
                  </a:lnTo>
                  <a:lnTo>
                    <a:pt x="41434" y="216122"/>
                  </a:lnTo>
                  <a:lnTo>
                    <a:pt x="57626" y="199930"/>
                  </a:lnTo>
                  <a:lnTo>
                    <a:pt x="109061" y="197072"/>
                  </a:lnTo>
                  <a:lnTo>
                    <a:pt x="132874" y="185642"/>
                  </a:lnTo>
                  <a:lnTo>
                    <a:pt x="232791" y="184690"/>
                  </a:lnTo>
                  <a:lnTo>
                    <a:pt x="264223" y="172307"/>
                  </a:lnTo>
                  <a:lnTo>
                    <a:pt x="268986" y="134207"/>
                  </a:lnTo>
                  <a:lnTo>
                    <a:pt x="244221" y="51435"/>
                  </a:lnTo>
                  <a:lnTo>
                    <a:pt x="285179" y="0"/>
                  </a:lnTo>
                  <a:lnTo>
                    <a:pt x="297561" y="952"/>
                  </a:lnTo>
                  <a:lnTo>
                    <a:pt x="323279" y="29527"/>
                  </a:lnTo>
                  <a:lnTo>
                    <a:pt x="340423" y="247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DE8B81A-54EF-22D3-8444-7611B302E182}"/>
                </a:ext>
              </a:extLst>
            </p:cNvPr>
            <p:cNvSpPr/>
            <p:nvPr/>
          </p:nvSpPr>
          <p:spPr>
            <a:xfrm>
              <a:off x="3729990" y="6141529"/>
              <a:ext cx="822674" cy="844200"/>
            </a:xfrm>
            <a:custGeom>
              <a:avLst/>
              <a:gdLst>
                <a:gd name="connsiteX0" fmla="*/ 661988 w 822674"/>
                <a:gd name="connsiteY0" fmla="*/ 95250 h 844200"/>
                <a:gd name="connsiteX1" fmla="*/ 673989 w 822674"/>
                <a:gd name="connsiteY1" fmla="*/ 122396 h 844200"/>
                <a:gd name="connsiteX2" fmla="*/ 705422 w 822674"/>
                <a:gd name="connsiteY2" fmla="*/ 122396 h 844200"/>
                <a:gd name="connsiteX3" fmla="*/ 729234 w 822674"/>
                <a:gd name="connsiteY3" fmla="*/ 130969 h 844200"/>
                <a:gd name="connsiteX4" fmla="*/ 752094 w 822674"/>
                <a:gd name="connsiteY4" fmla="*/ 159544 h 844200"/>
                <a:gd name="connsiteX5" fmla="*/ 790194 w 822674"/>
                <a:gd name="connsiteY5" fmla="*/ 163353 h 844200"/>
                <a:gd name="connsiteX6" fmla="*/ 822674 w 822674"/>
                <a:gd name="connsiteY6" fmla="*/ 210026 h 844200"/>
                <a:gd name="connsiteX7" fmla="*/ 822674 w 822674"/>
                <a:gd name="connsiteY7" fmla="*/ 210026 h 844200"/>
                <a:gd name="connsiteX8" fmla="*/ 780955 w 822674"/>
                <a:gd name="connsiteY8" fmla="*/ 271653 h 844200"/>
                <a:gd name="connsiteX9" fmla="*/ 760952 w 822674"/>
                <a:gd name="connsiteY9" fmla="*/ 332708 h 844200"/>
                <a:gd name="connsiteX10" fmla="*/ 726853 w 822674"/>
                <a:gd name="connsiteY10" fmla="*/ 355473 h 844200"/>
                <a:gd name="connsiteX11" fmla="*/ 702278 w 822674"/>
                <a:gd name="connsiteY11" fmla="*/ 352901 h 844200"/>
                <a:gd name="connsiteX12" fmla="*/ 644938 w 822674"/>
                <a:gd name="connsiteY12" fmla="*/ 389763 h 844200"/>
                <a:gd name="connsiteX13" fmla="*/ 561594 w 822674"/>
                <a:gd name="connsiteY13" fmla="*/ 418243 h 844200"/>
                <a:gd name="connsiteX14" fmla="*/ 513779 w 822674"/>
                <a:gd name="connsiteY14" fmla="*/ 492347 h 844200"/>
                <a:gd name="connsiteX15" fmla="*/ 489490 w 822674"/>
                <a:gd name="connsiteY15" fmla="*/ 513112 h 844200"/>
                <a:gd name="connsiteX16" fmla="*/ 474345 w 822674"/>
                <a:gd name="connsiteY16" fmla="*/ 550735 h 844200"/>
                <a:gd name="connsiteX17" fmla="*/ 459962 w 822674"/>
                <a:gd name="connsiteY17" fmla="*/ 563118 h 844200"/>
                <a:gd name="connsiteX18" fmla="*/ 404527 w 822674"/>
                <a:gd name="connsiteY18" fmla="*/ 578262 h 844200"/>
                <a:gd name="connsiteX19" fmla="*/ 396050 w 822674"/>
                <a:gd name="connsiteY19" fmla="*/ 596646 h 844200"/>
                <a:gd name="connsiteX20" fmla="*/ 401765 w 822674"/>
                <a:gd name="connsiteY20" fmla="*/ 647795 h 844200"/>
                <a:gd name="connsiteX21" fmla="*/ 415100 w 822674"/>
                <a:gd name="connsiteY21" fmla="*/ 668750 h 844200"/>
                <a:gd name="connsiteX22" fmla="*/ 410623 w 822674"/>
                <a:gd name="connsiteY22" fmla="*/ 712375 h 844200"/>
                <a:gd name="connsiteX23" fmla="*/ 388144 w 822674"/>
                <a:gd name="connsiteY23" fmla="*/ 731805 h 844200"/>
                <a:gd name="connsiteX24" fmla="*/ 391573 w 822674"/>
                <a:gd name="connsiteY24" fmla="*/ 745903 h 844200"/>
                <a:gd name="connsiteX25" fmla="*/ 374714 w 822674"/>
                <a:gd name="connsiteY25" fmla="*/ 768286 h 844200"/>
                <a:gd name="connsiteX26" fmla="*/ 356902 w 822674"/>
                <a:gd name="connsiteY26" fmla="*/ 822769 h 844200"/>
                <a:gd name="connsiteX27" fmla="*/ 341662 w 822674"/>
                <a:gd name="connsiteY27" fmla="*/ 827913 h 844200"/>
                <a:gd name="connsiteX28" fmla="*/ 323088 w 822674"/>
                <a:gd name="connsiteY28" fmla="*/ 827913 h 844200"/>
                <a:gd name="connsiteX29" fmla="*/ 304038 w 822674"/>
                <a:gd name="connsiteY29" fmla="*/ 803243 h 844200"/>
                <a:gd name="connsiteX30" fmla="*/ 288131 w 822674"/>
                <a:gd name="connsiteY30" fmla="*/ 796957 h 844200"/>
                <a:gd name="connsiteX31" fmla="*/ 253556 w 822674"/>
                <a:gd name="connsiteY31" fmla="*/ 816102 h 844200"/>
                <a:gd name="connsiteX32" fmla="*/ 136589 w 822674"/>
                <a:gd name="connsiteY32" fmla="*/ 844200 h 844200"/>
                <a:gd name="connsiteX33" fmla="*/ 82201 w 822674"/>
                <a:gd name="connsiteY33" fmla="*/ 635127 h 844200"/>
                <a:gd name="connsiteX34" fmla="*/ 7048 w 822674"/>
                <a:gd name="connsiteY34" fmla="*/ 434054 h 844200"/>
                <a:gd name="connsiteX35" fmla="*/ 0 w 822674"/>
                <a:gd name="connsiteY35" fmla="*/ 366140 h 844200"/>
                <a:gd name="connsiteX36" fmla="*/ 4667 w 822674"/>
                <a:gd name="connsiteY36" fmla="*/ 294989 h 844200"/>
                <a:gd name="connsiteX37" fmla="*/ 4667 w 822674"/>
                <a:gd name="connsiteY37" fmla="*/ 294989 h 844200"/>
                <a:gd name="connsiteX38" fmla="*/ 42005 w 822674"/>
                <a:gd name="connsiteY38" fmla="*/ 295560 h 844200"/>
                <a:gd name="connsiteX39" fmla="*/ 93821 w 822674"/>
                <a:gd name="connsiteY39" fmla="*/ 280321 h 844200"/>
                <a:gd name="connsiteX40" fmla="*/ 115157 w 822674"/>
                <a:gd name="connsiteY40" fmla="*/ 295560 h 844200"/>
                <a:gd name="connsiteX41" fmla="*/ 122777 w 822674"/>
                <a:gd name="connsiteY41" fmla="*/ 326041 h 844200"/>
                <a:gd name="connsiteX42" fmla="*/ 112109 w 822674"/>
                <a:gd name="connsiteY42" fmla="*/ 344328 h 844200"/>
                <a:gd name="connsiteX43" fmla="*/ 83153 w 822674"/>
                <a:gd name="connsiteY43" fmla="*/ 344328 h 844200"/>
                <a:gd name="connsiteX44" fmla="*/ 70961 w 822674"/>
                <a:gd name="connsiteY44" fmla="*/ 361093 h 844200"/>
                <a:gd name="connsiteX45" fmla="*/ 80105 w 822674"/>
                <a:gd name="connsiteY45" fmla="*/ 377857 h 844200"/>
                <a:gd name="connsiteX46" fmla="*/ 109061 w 822674"/>
                <a:gd name="connsiteY46" fmla="*/ 379380 h 844200"/>
                <a:gd name="connsiteX47" fmla="*/ 131921 w 822674"/>
                <a:gd name="connsiteY47" fmla="*/ 399193 h 844200"/>
                <a:gd name="connsiteX48" fmla="*/ 136493 w 822674"/>
                <a:gd name="connsiteY48" fmla="*/ 489109 h 844200"/>
                <a:gd name="connsiteX49" fmla="*/ 153257 w 822674"/>
                <a:gd name="connsiteY49" fmla="*/ 504348 h 844200"/>
                <a:gd name="connsiteX50" fmla="*/ 144113 w 822674"/>
                <a:gd name="connsiteY50" fmla="*/ 533209 h 844200"/>
                <a:gd name="connsiteX51" fmla="*/ 147161 w 822674"/>
                <a:gd name="connsiteY51" fmla="*/ 565213 h 844200"/>
                <a:gd name="connsiteX52" fmla="*/ 173069 w 822674"/>
                <a:gd name="connsiteY52" fmla="*/ 580453 h 844200"/>
                <a:gd name="connsiteX53" fmla="*/ 198977 w 822674"/>
                <a:gd name="connsiteY53" fmla="*/ 572833 h 844200"/>
                <a:gd name="connsiteX54" fmla="*/ 203549 w 822674"/>
                <a:gd name="connsiteY54" fmla="*/ 551497 h 844200"/>
                <a:gd name="connsiteX55" fmla="*/ 189833 w 822674"/>
                <a:gd name="connsiteY55" fmla="*/ 539305 h 844200"/>
                <a:gd name="connsiteX56" fmla="*/ 185261 w 822674"/>
                <a:gd name="connsiteY56" fmla="*/ 519493 h 844200"/>
                <a:gd name="connsiteX57" fmla="*/ 202025 w 822674"/>
                <a:gd name="connsiteY57" fmla="*/ 502729 h 844200"/>
                <a:gd name="connsiteX58" fmla="*/ 200501 w 822674"/>
                <a:gd name="connsiteY58" fmla="*/ 394621 h 844200"/>
                <a:gd name="connsiteX59" fmla="*/ 215741 w 822674"/>
                <a:gd name="connsiteY59" fmla="*/ 387000 h 844200"/>
                <a:gd name="connsiteX60" fmla="*/ 227933 w 822674"/>
                <a:gd name="connsiteY60" fmla="*/ 391573 h 844200"/>
                <a:gd name="connsiteX61" fmla="*/ 235553 w 822674"/>
                <a:gd name="connsiteY61" fmla="*/ 412909 h 844200"/>
                <a:gd name="connsiteX62" fmla="*/ 259937 w 822674"/>
                <a:gd name="connsiteY62" fmla="*/ 400716 h 844200"/>
                <a:gd name="connsiteX63" fmla="*/ 276701 w 822674"/>
                <a:gd name="connsiteY63" fmla="*/ 353473 h 844200"/>
                <a:gd name="connsiteX64" fmla="*/ 311753 w 822674"/>
                <a:gd name="connsiteY64" fmla="*/ 295560 h 844200"/>
                <a:gd name="connsiteX65" fmla="*/ 317849 w 822674"/>
                <a:gd name="connsiteY65" fmla="*/ 272700 h 844200"/>
                <a:gd name="connsiteX66" fmla="*/ 305657 w 822674"/>
                <a:gd name="connsiteY66" fmla="*/ 254412 h 844200"/>
                <a:gd name="connsiteX67" fmla="*/ 310229 w 822674"/>
                <a:gd name="connsiteY67" fmla="*/ 236125 h 844200"/>
                <a:gd name="connsiteX68" fmla="*/ 337661 w 822674"/>
                <a:gd name="connsiteY68" fmla="*/ 204121 h 844200"/>
                <a:gd name="connsiteX69" fmla="*/ 342233 w 822674"/>
                <a:gd name="connsiteY69" fmla="*/ 184309 h 844200"/>
                <a:gd name="connsiteX70" fmla="*/ 326993 w 822674"/>
                <a:gd name="connsiteY70" fmla="*/ 120300 h 844200"/>
                <a:gd name="connsiteX71" fmla="*/ 343757 w 822674"/>
                <a:gd name="connsiteY71" fmla="*/ 105060 h 844200"/>
                <a:gd name="connsiteX72" fmla="*/ 345281 w 822674"/>
                <a:gd name="connsiteY72" fmla="*/ 82200 h 844200"/>
                <a:gd name="connsiteX73" fmla="*/ 333089 w 822674"/>
                <a:gd name="connsiteY73" fmla="*/ 57816 h 844200"/>
                <a:gd name="connsiteX74" fmla="*/ 331565 w 822674"/>
                <a:gd name="connsiteY74" fmla="*/ 24289 h 844200"/>
                <a:gd name="connsiteX75" fmla="*/ 365093 w 822674"/>
                <a:gd name="connsiteY75" fmla="*/ 0 h 844200"/>
                <a:gd name="connsiteX76" fmla="*/ 391001 w 822674"/>
                <a:gd name="connsiteY76" fmla="*/ 3047 h 844200"/>
                <a:gd name="connsiteX77" fmla="*/ 416338 w 822674"/>
                <a:gd name="connsiteY77" fmla="*/ 31242 h 844200"/>
                <a:gd name="connsiteX78" fmla="*/ 416338 w 822674"/>
                <a:gd name="connsiteY78" fmla="*/ 31242 h 844200"/>
                <a:gd name="connsiteX79" fmla="*/ 462058 w 822674"/>
                <a:gd name="connsiteY79" fmla="*/ 100965 h 844200"/>
                <a:gd name="connsiteX80" fmla="*/ 483775 w 822674"/>
                <a:gd name="connsiteY80" fmla="*/ 107822 h 844200"/>
                <a:gd name="connsiteX81" fmla="*/ 502063 w 822674"/>
                <a:gd name="connsiteY81" fmla="*/ 96393 h 844200"/>
                <a:gd name="connsiteX82" fmla="*/ 572929 w 822674"/>
                <a:gd name="connsiteY82" fmla="*/ 105537 h 844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22674" h="844200">
                  <a:moveTo>
                    <a:pt x="661988" y="95250"/>
                  </a:moveTo>
                  <a:lnTo>
                    <a:pt x="673989" y="122396"/>
                  </a:lnTo>
                  <a:lnTo>
                    <a:pt x="705422" y="122396"/>
                  </a:lnTo>
                  <a:lnTo>
                    <a:pt x="729234" y="130969"/>
                  </a:lnTo>
                  <a:lnTo>
                    <a:pt x="752094" y="159544"/>
                  </a:lnTo>
                  <a:lnTo>
                    <a:pt x="790194" y="163353"/>
                  </a:lnTo>
                  <a:lnTo>
                    <a:pt x="822674" y="210026"/>
                  </a:lnTo>
                  <a:lnTo>
                    <a:pt x="822674" y="210026"/>
                  </a:lnTo>
                  <a:lnTo>
                    <a:pt x="780955" y="271653"/>
                  </a:lnTo>
                  <a:lnTo>
                    <a:pt x="760952" y="332708"/>
                  </a:lnTo>
                  <a:lnTo>
                    <a:pt x="726853" y="355473"/>
                  </a:lnTo>
                  <a:lnTo>
                    <a:pt x="702278" y="352901"/>
                  </a:lnTo>
                  <a:lnTo>
                    <a:pt x="644938" y="389763"/>
                  </a:lnTo>
                  <a:lnTo>
                    <a:pt x="561594" y="418243"/>
                  </a:lnTo>
                  <a:lnTo>
                    <a:pt x="513779" y="492347"/>
                  </a:lnTo>
                  <a:lnTo>
                    <a:pt x="489490" y="513112"/>
                  </a:lnTo>
                  <a:lnTo>
                    <a:pt x="474345" y="550735"/>
                  </a:lnTo>
                  <a:lnTo>
                    <a:pt x="459962" y="563118"/>
                  </a:lnTo>
                  <a:lnTo>
                    <a:pt x="404527" y="578262"/>
                  </a:lnTo>
                  <a:lnTo>
                    <a:pt x="396050" y="596646"/>
                  </a:lnTo>
                  <a:lnTo>
                    <a:pt x="401765" y="647795"/>
                  </a:lnTo>
                  <a:lnTo>
                    <a:pt x="415100" y="668750"/>
                  </a:lnTo>
                  <a:lnTo>
                    <a:pt x="410623" y="712375"/>
                  </a:lnTo>
                  <a:lnTo>
                    <a:pt x="388144" y="731805"/>
                  </a:lnTo>
                  <a:lnTo>
                    <a:pt x="391573" y="745903"/>
                  </a:lnTo>
                  <a:lnTo>
                    <a:pt x="374714" y="768286"/>
                  </a:lnTo>
                  <a:lnTo>
                    <a:pt x="356902" y="822769"/>
                  </a:lnTo>
                  <a:lnTo>
                    <a:pt x="341662" y="827913"/>
                  </a:lnTo>
                  <a:lnTo>
                    <a:pt x="323088" y="827913"/>
                  </a:lnTo>
                  <a:lnTo>
                    <a:pt x="304038" y="803243"/>
                  </a:lnTo>
                  <a:lnTo>
                    <a:pt x="288131" y="796957"/>
                  </a:lnTo>
                  <a:lnTo>
                    <a:pt x="253556" y="816102"/>
                  </a:lnTo>
                  <a:lnTo>
                    <a:pt x="136589" y="844200"/>
                  </a:lnTo>
                  <a:lnTo>
                    <a:pt x="82201" y="635127"/>
                  </a:lnTo>
                  <a:lnTo>
                    <a:pt x="7048" y="434054"/>
                  </a:lnTo>
                  <a:lnTo>
                    <a:pt x="0" y="366140"/>
                  </a:lnTo>
                  <a:lnTo>
                    <a:pt x="4667" y="294989"/>
                  </a:lnTo>
                  <a:lnTo>
                    <a:pt x="4667" y="294989"/>
                  </a:lnTo>
                  <a:lnTo>
                    <a:pt x="42005" y="295560"/>
                  </a:lnTo>
                  <a:lnTo>
                    <a:pt x="93821" y="280321"/>
                  </a:lnTo>
                  <a:lnTo>
                    <a:pt x="115157" y="295560"/>
                  </a:lnTo>
                  <a:lnTo>
                    <a:pt x="122777" y="326041"/>
                  </a:lnTo>
                  <a:lnTo>
                    <a:pt x="112109" y="344328"/>
                  </a:lnTo>
                  <a:lnTo>
                    <a:pt x="83153" y="344328"/>
                  </a:lnTo>
                  <a:lnTo>
                    <a:pt x="70961" y="361093"/>
                  </a:lnTo>
                  <a:lnTo>
                    <a:pt x="80105" y="377857"/>
                  </a:lnTo>
                  <a:lnTo>
                    <a:pt x="109061" y="379380"/>
                  </a:lnTo>
                  <a:lnTo>
                    <a:pt x="131921" y="399193"/>
                  </a:lnTo>
                  <a:lnTo>
                    <a:pt x="136493" y="489109"/>
                  </a:lnTo>
                  <a:lnTo>
                    <a:pt x="153257" y="504348"/>
                  </a:lnTo>
                  <a:lnTo>
                    <a:pt x="144113" y="533209"/>
                  </a:lnTo>
                  <a:lnTo>
                    <a:pt x="147161" y="565213"/>
                  </a:lnTo>
                  <a:lnTo>
                    <a:pt x="173069" y="580453"/>
                  </a:lnTo>
                  <a:lnTo>
                    <a:pt x="198977" y="572833"/>
                  </a:lnTo>
                  <a:lnTo>
                    <a:pt x="203549" y="551497"/>
                  </a:lnTo>
                  <a:lnTo>
                    <a:pt x="189833" y="539305"/>
                  </a:lnTo>
                  <a:lnTo>
                    <a:pt x="185261" y="519493"/>
                  </a:lnTo>
                  <a:lnTo>
                    <a:pt x="202025" y="502729"/>
                  </a:lnTo>
                  <a:lnTo>
                    <a:pt x="200501" y="394621"/>
                  </a:lnTo>
                  <a:lnTo>
                    <a:pt x="215741" y="387000"/>
                  </a:lnTo>
                  <a:lnTo>
                    <a:pt x="227933" y="391573"/>
                  </a:lnTo>
                  <a:lnTo>
                    <a:pt x="235553" y="412909"/>
                  </a:lnTo>
                  <a:lnTo>
                    <a:pt x="259937" y="400716"/>
                  </a:lnTo>
                  <a:lnTo>
                    <a:pt x="276701" y="353473"/>
                  </a:lnTo>
                  <a:lnTo>
                    <a:pt x="311753" y="295560"/>
                  </a:lnTo>
                  <a:lnTo>
                    <a:pt x="317849" y="272700"/>
                  </a:lnTo>
                  <a:lnTo>
                    <a:pt x="305657" y="254412"/>
                  </a:lnTo>
                  <a:lnTo>
                    <a:pt x="310229" y="236125"/>
                  </a:lnTo>
                  <a:lnTo>
                    <a:pt x="337661" y="204121"/>
                  </a:lnTo>
                  <a:lnTo>
                    <a:pt x="342233" y="184309"/>
                  </a:lnTo>
                  <a:lnTo>
                    <a:pt x="326993" y="120300"/>
                  </a:lnTo>
                  <a:lnTo>
                    <a:pt x="343757" y="105060"/>
                  </a:lnTo>
                  <a:lnTo>
                    <a:pt x="345281" y="82200"/>
                  </a:lnTo>
                  <a:lnTo>
                    <a:pt x="333089" y="57816"/>
                  </a:lnTo>
                  <a:lnTo>
                    <a:pt x="331565" y="24289"/>
                  </a:lnTo>
                  <a:lnTo>
                    <a:pt x="365093" y="0"/>
                  </a:lnTo>
                  <a:lnTo>
                    <a:pt x="391001" y="3047"/>
                  </a:lnTo>
                  <a:lnTo>
                    <a:pt x="416338" y="31242"/>
                  </a:lnTo>
                  <a:lnTo>
                    <a:pt x="416338" y="31242"/>
                  </a:lnTo>
                  <a:lnTo>
                    <a:pt x="462058" y="100965"/>
                  </a:lnTo>
                  <a:lnTo>
                    <a:pt x="483775" y="107822"/>
                  </a:lnTo>
                  <a:lnTo>
                    <a:pt x="502063" y="96393"/>
                  </a:lnTo>
                  <a:lnTo>
                    <a:pt x="572929" y="1055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B0ABF6-C845-7E14-2365-1397875F0DAC}"/>
                </a:ext>
              </a:extLst>
            </p:cNvPr>
            <p:cNvSpPr/>
            <p:nvPr/>
          </p:nvSpPr>
          <p:spPr>
            <a:xfrm>
              <a:off x="13151739" y="3979640"/>
              <a:ext cx="776096" cy="739330"/>
            </a:xfrm>
            <a:custGeom>
              <a:avLst/>
              <a:gdLst>
                <a:gd name="connsiteX0" fmla="*/ 217170 w 776096"/>
                <a:gd name="connsiteY0" fmla="*/ 673322 h 739330"/>
                <a:gd name="connsiteX1" fmla="*/ 200977 w 776096"/>
                <a:gd name="connsiteY1" fmla="*/ 666560 h 739330"/>
                <a:gd name="connsiteX2" fmla="*/ 183452 w 776096"/>
                <a:gd name="connsiteY2" fmla="*/ 633794 h 739330"/>
                <a:gd name="connsiteX3" fmla="*/ 167450 w 776096"/>
                <a:gd name="connsiteY3" fmla="*/ 541211 h 739330"/>
                <a:gd name="connsiteX4" fmla="*/ 150495 w 776096"/>
                <a:gd name="connsiteY4" fmla="*/ 523589 h 739330"/>
                <a:gd name="connsiteX5" fmla="*/ 124016 w 776096"/>
                <a:gd name="connsiteY5" fmla="*/ 522732 h 739330"/>
                <a:gd name="connsiteX6" fmla="*/ 72104 w 776096"/>
                <a:gd name="connsiteY6" fmla="*/ 488442 h 739330"/>
                <a:gd name="connsiteX7" fmla="*/ 100298 w 776096"/>
                <a:gd name="connsiteY7" fmla="*/ 421577 h 739330"/>
                <a:gd name="connsiteX8" fmla="*/ 96012 w 776096"/>
                <a:gd name="connsiteY8" fmla="*/ 381381 h 739330"/>
                <a:gd name="connsiteX9" fmla="*/ 82677 w 776096"/>
                <a:gd name="connsiteY9" fmla="*/ 384048 h 739330"/>
                <a:gd name="connsiteX10" fmla="*/ 64675 w 776096"/>
                <a:gd name="connsiteY10" fmla="*/ 369380 h 739330"/>
                <a:gd name="connsiteX11" fmla="*/ 37433 w 776096"/>
                <a:gd name="connsiteY11" fmla="*/ 370522 h 739330"/>
                <a:gd name="connsiteX12" fmla="*/ 12954 w 776096"/>
                <a:gd name="connsiteY12" fmla="*/ 385191 h 739330"/>
                <a:gd name="connsiteX13" fmla="*/ 4000 w 776096"/>
                <a:gd name="connsiteY13" fmla="*/ 356997 h 739330"/>
                <a:gd name="connsiteX14" fmla="*/ 4000 w 776096"/>
                <a:gd name="connsiteY14" fmla="*/ 356997 h 739330"/>
                <a:gd name="connsiteX15" fmla="*/ 31718 w 776096"/>
                <a:gd name="connsiteY15" fmla="*/ 284512 h 739330"/>
                <a:gd name="connsiteX16" fmla="*/ 24193 w 776096"/>
                <a:gd name="connsiteY16" fmla="*/ 277749 h 739330"/>
                <a:gd name="connsiteX17" fmla="*/ 18764 w 776096"/>
                <a:gd name="connsiteY17" fmla="*/ 290036 h 739330"/>
                <a:gd name="connsiteX18" fmla="*/ 5239 w 776096"/>
                <a:gd name="connsiteY18" fmla="*/ 289179 h 739330"/>
                <a:gd name="connsiteX19" fmla="*/ 0 w 776096"/>
                <a:gd name="connsiteY19" fmla="*/ 266224 h 739330"/>
                <a:gd name="connsiteX20" fmla="*/ 13430 w 776096"/>
                <a:gd name="connsiteY20" fmla="*/ 264795 h 739330"/>
                <a:gd name="connsiteX21" fmla="*/ 4096 w 776096"/>
                <a:gd name="connsiteY21" fmla="*/ 256889 h 739330"/>
                <a:gd name="connsiteX22" fmla="*/ 3524 w 776096"/>
                <a:gd name="connsiteY22" fmla="*/ 237458 h 739330"/>
                <a:gd name="connsiteX23" fmla="*/ 3524 w 776096"/>
                <a:gd name="connsiteY23" fmla="*/ 237458 h 739330"/>
                <a:gd name="connsiteX24" fmla="*/ 22384 w 776096"/>
                <a:gd name="connsiteY24" fmla="*/ 241840 h 739330"/>
                <a:gd name="connsiteX25" fmla="*/ 21241 w 776096"/>
                <a:gd name="connsiteY25" fmla="*/ 225457 h 739330"/>
                <a:gd name="connsiteX26" fmla="*/ 32004 w 776096"/>
                <a:gd name="connsiteY26" fmla="*/ 223647 h 739330"/>
                <a:gd name="connsiteX27" fmla="*/ 32004 w 776096"/>
                <a:gd name="connsiteY27" fmla="*/ 223647 h 739330"/>
                <a:gd name="connsiteX28" fmla="*/ 40481 w 776096"/>
                <a:gd name="connsiteY28" fmla="*/ 234505 h 739330"/>
                <a:gd name="connsiteX29" fmla="*/ 48387 w 776096"/>
                <a:gd name="connsiteY29" fmla="*/ 228695 h 739330"/>
                <a:gd name="connsiteX30" fmla="*/ 42100 w 776096"/>
                <a:gd name="connsiteY30" fmla="*/ 216313 h 739330"/>
                <a:gd name="connsiteX31" fmla="*/ 54959 w 776096"/>
                <a:gd name="connsiteY31" fmla="*/ 210693 h 739330"/>
                <a:gd name="connsiteX32" fmla="*/ 48006 w 776096"/>
                <a:gd name="connsiteY32" fmla="*/ 198120 h 739330"/>
                <a:gd name="connsiteX33" fmla="*/ 63436 w 776096"/>
                <a:gd name="connsiteY33" fmla="*/ 204597 h 739330"/>
                <a:gd name="connsiteX34" fmla="*/ 129350 w 776096"/>
                <a:gd name="connsiteY34" fmla="*/ 171355 h 739330"/>
                <a:gd name="connsiteX35" fmla="*/ 170783 w 776096"/>
                <a:gd name="connsiteY35" fmla="*/ 114871 h 739330"/>
                <a:gd name="connsiteX36" fmla="*/ 188881 w 776096"/>
                <a:gd name="connsiteY36" fmla="*/ 44196 h 739330"/>
                <a:gd name="connsiteX37" fmla="*/ 210884 w 776096"/>
                <a:gd name="connsiteY37" fmla="*/ 15716 h 739330"/>
                <a:gd name="connsiteX38" fmla="*/ 210884 w 776096"/>
                <a:gd name="connsiteY38" fmla="*/ 15716 h 739330"/>
                <a:gd name="connsiteX39" fmla="*/ 222504 w 776096"/>
                <a:gd name="connsiteY39" fmla="*/ 0 h 739330"/>
                <a:gd name="connsiteX40" fmla="*/ 222504 w 776096"/>
                <a:gd name="connsiteY40" fmla="*/ 0 h 739330"/>
                <a:gd name="connsiteX41" fmla="*/ 405099 w 776096"/>
                <a:gd name="connsiteY41" fmla="*/ 0 h 739330"/>
                <a:gd name="connsiteX42" fmla="*/ 393668 w 776096"/>
                <a:gd name="connsiteY42" fmla="*/ 71628 h 739330"/>
                <a:gd name="connsiteX43" fmla="*/ 410432 w 776096"/>
                <a:gd name="connsiteY43" fmla="*/ 90678 h 739330"/>
                <a:gd name="connsiteX44" fmla="*/ 432531 w 776096"/>
                <a:gd name="connsiteY44" fmla="*/ 100584 h 739330"/>
                <a:gd name="connsiteX45" fmla="*/ 459963 w 776096"/>
                <a:gd name="connsiteY45" fmla="*/ 70104 h 739330"/>
                <a:gd name="connsiteX46" fmla="*/ 482822 w 776096"/>
                <a:gd name="connsiteY46" fmla="*/ 74676 h 739330"/>
                <a:gd name="connsiteX47" fmla="*/ 483584 w 776096"/>
                <a:gd name="connsiteY47" fmla="*/ 96869 h 739330"/>
                <a:gd name="connsiteX48" fmla="*/ 550545 w 776096"/>
                <a:gd name="connsiteY48" fmla="*/ 119729 h 739330"/>
                <a:gd name="connsiteX49" fmla="*/ 601599 w 776096"/>
                <a:gd name="connsiteY49" fmla="*/ 155543 h 739330"/>
                <a:gd name="connsiteX50" fmla="*/ 677799 w 776096"/>
                <a:gd name="connsiteY50" fmla="*/ 165449 h 739330"/>
                <a:gd name="connsiteX51" fmla="*/ 689229 w 776096"/>
                <a:gd name="connsiteY51" fmla="*/ 183737 h 739330"/>
                <a:gd name="connsiteX52" fmla="*/ 713613 w 776096"/>
                <a:gd name="connsiteY52" fmla="*/ 185261 h 739330"/>
                <a:gd name="connsiteX53" fmla="*/ 722757 w 776096"/>
                <a:gd name="connsiteY53" fmla="*/ 175355 h 739330"/>
                <a:gd name="connsiteX54" fmla="*/ 756285 w 776096"/>
                <a:gd name="connsiteY54" fmla="*/ 170021 h 739330"/>
                <a:gd name="connsiteX55" fmla="*/ 772287 w 776096"/>
                <a:gd name="connsiteY55" fmla="*/ 182975 h 739330"/>
                <a:gd name="connsiteX56" fmla="*/ 776097 w 776096"/>
                <a:gd name="connsiteY56" fmla="*/ 205835 h 739330"/>
                <a:gd name="connsiteX57" fmla="*/ 748665 w 776096"/>
                <a:gd name="connsiteY57" fmla="*/ 225647 h 739330"/>
                <a:gd name="connsiteX58" fmla="*/ 734949 w 776096"/>
                <a:gd name="connsiteY58" fmla="*/ 249269 h 739330"/>
                <a:gd name="connsiteX59" fmla="*/ 733425 w 776096"/>
                <a:gd name="connsiteY59" fmla="*/ 288131 h 739330"/>
                <a:gd name="connsiteX60" fmla="*/ 714375 w 776096"/>
                <a:gd name="connsiteY60" fmla="*/ 332327 h 739330"/>
                <a:gd name="connsiteX61" fmla="*/ 680085 w 776096"/>
                <a:gd name="connsiteY61" fmla="*/ 353663 h 739330"/>
                <a:gd name="connsiteX62" fmla="*/ 641223 w 776096"/>
                <a:gd name="connsiteY62" fmla="*/ 349853 h 739330"/>
                <a:gd name="connsiteX63" fmla="*/ 625983 w 776096"/>
                <a:gd name="connsiteY63" fmla="*/ 364331 h 739330"/>
                <a:gd name="connsiteX64" fmla="*/ 643508 w 776096"/>
                <a:gd name="connsiteY64" fmla="*/ 407098 h 739330"/>
                <a:gd name="connsiteX65" fmla="*/ 663321 w 776096"/>
                <a:gd name="connsiteY65" fmla="*/ 420053 h 739330"/>
                <a:gd name="connsiteX66" fmla="*/ 689990 w 776096"/>
                <a:gd name="connsiteY66" fmla="*/ 419290 h 739330"/>
                <a:gd name="connsiteX67" fmla="*/ 702945 w 776096"/>
                <a:gd name="connsiteY67" fmla="*/ 439103 h 739330"/>
                <a:gd name="connsiteX68" fmla="*/ 725805 w 776096"/>
                <a:gd name="connsiteY68" fmla="*/ 394145 h 739330"/>
                <a:gd name="connsiteX69" fmla="*/ 739521 w 776096"/>
                <a:gd name="connsiteY69" fmla="*/ 405670 h 739330"/>
                <a:gd name="connsiteX70" fmla="*/ 750189 w 776096"/>
                <a:gd name="connsiteY70" fmla="*/ 429959 h 739330"/>
                <a:gd name="connsiteX71" fmla="*/ 738758 w 776096"/>
                <a:gd name="connsiteY71" fmla="*/ 474917 h 739330"/>
                <a:gd name="connsiteX72" fmla="*/ 760857 w 776096"/>
                <a:gd name="connsiteY72" fmla="*/ 525209 h 739330"/>
                <a:gd name="connsiteX73" fmla="*/ 728090 w 776096"/>
                <a:gd name="connsiteY73" fmla="*/ 574738 h 739330"/>
                <a:gd name="connsiteX74" fmla="*/ 681324 w 776096"/>
                <a:gd name="connsiteY74" fmla="*/ 557213 h 739330"/>
                <a:gd name="connsiteX75" fmla="*/ 657702 w 776096"/>
                <a:gd name="connsiteY75" fmla="*/ 573214 h 739330"/>
                <a:gd name="connsiteX76" fmla="*/ 649320 w 776096"/>
                <a:gd name="connsiteY76" fmla="*/ 593788 h 739330"/>
                <a:gd name="connsiteX77" fmla="*/ 615792 w 776096"/>
                <a:gd name="connsiteY77" fmla="*/ 595313 h 739330"/>
                <a:gd name="connsiteX78" fmla="*/ 602075 w 776096"/>
                <a:gd name="connsiteY78" fmla="*/ 634175 h 739330"/>
                <a:gd name="connsiteX79" fmla="*/ 554070 w 776096"/>
                <a:gd name="connsiteY79" fmla="*/ 659321 h 739330"/>
                <a:gd name="connsiteX80" fmla="*/ 533495 w 776096"/>
                <a:gd name="connsiteY80" fmla="*/ 724853 h 739330"/>
                <a:gd name="connsiteX81" fmla="*/ 510635 w 776096"/>
                <a:gd name="connsiteY81" fmla="*/ 738569 h 739330"/>
                <a:gd name="connsiteX82" fmla="*/ 457391 w 776096"/>
                <a:gd name="connsiteY82" fmla="*/ 739330 h 739330"/>
                <a:gd name="connsiteX83" fmla="*/ 448246 w 776096"/>
                <a:gd name="connsiteY83" fmla="*/ 714185 h 739330"/>
                <a:gd name="connsiteX84" fmla="*/ 426910 w 776096"/>
                <a:gd name="connsiteY84" fmla="*/ 700469 h 739330"/>
                <a:gd name="connsiteX85" fmla="*/ 329374 w 776096"/>
                <a:gd name="connsiteY85" fmla="*/ 674561 h 739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776096" h="739330">
                  <a:moveTo>
                    <a:pt x="217170" y="673322"/>
                  </a:moveTo>
                  <a:lnTo>
                    <a:pt x="200977" y="666560"/>
                  </a:lnTo>
                  <a:lnTo>
                    <a:pt x="183452" y="633794"/>
                  </a:lnTo>
                  <a:lnTo>
                    <a:pt x="167450" y="541211"/>
                  </a:lnTo>
                  <a:lnTo>
                    <a:pt x="150495" y="523589"/>
                  </a:lnTo>
                  <a:lnTo>
                    <a:pt x="124016" y="522732"/>
                  </a:lnTo>
                  <a:lnTo>
                    <a:pt x="72104" y="488442"/>
                  </a:lnTo>
                  <a:lnTo>
                    <a:pt x="100298" y="421577"/>
                  </a:lnTo>
                  <a:lnTo>
                    <a:pt x="96012" y="381381"/>
                  </a:lnTo>
                  <a:lnTo>
                    <a:pt x="82677" y="384048"/>
                  </a:lnTo>
                  <a:lnTo>
                    <a:pt x="64675" y="369380"/>
                  </a:lnTo>
                  <a:lnTo>
                    <a:pt x="37433" y="370522"/>
                  </a:lnTo>
                  <a:lnTo>
                    <a:pt x="12954" y="385191"/>
                  </a:lnTo>
                  <a:lnTo>
                    <a:pt x="4000" y="356997"/>
                  </a:lnTo>
                  <a:lnTo>
                    <a:pt x="4000" y="356997"/>
                  </a:lnTo>
                  <a:lnTo>
                    <a:pt x="31718" y="284512"/>
                  </a:lnTo>
                  <a:lnTo>
                    <a:pt x="24193" y="277749"/>
                  </a:lnTo>
                  <a:lnTo>
                    <a:pt x="18764" y="290036"/>
                  </a:lnTo>
                  <a:lnTo>
                    <a:pt x="5239" y="289179"/>
                  </a:lnTo>
                  <a:lnTo>
                    <a:pt x="0" y="266224"/>
                  </a:lnTo>
                  <a:lnTo>
                    <a:pt x="13430" y="264795"/>
                  </a:lnTo>
                  <a:lnTo>
                    <a:pt x="4096" y="256889"/>
                  </a:lnTo>
                  <a:lnTo>
                    <a:pt x="3524" y="237458"/>
                  </a:lnTo>
                  <a:lnTo>
                    <a:pt x="3524" y="237458"/>
                  </a:lnTo>
                  <a:lnTo>
                    <a:pt x="22384" y="241840"/>
                  </a:lnTo>
                  <a:lnTo>
                    <a:pt x="21241" y="225457"/>
                  </a:lnTo>
                  <a:lnTo>
                    <a:pt x="32004" y="223647"/>
                  </a:lnTo>
                  <a:lnTo>
                    <a:pt x="32004" y="223647"/>
                  </a:lnTo>
                  <a:lnTo>
                    <a:pt x="40481" y="234505"/>
                  </a:lnTo>
                  <a:lnTo>
                    <a:pt x="48387" y="228695"/>
                  </a:lnTo>
                  <a:lnTo>
                    <a:pt x="42100" y="216313"/>
                  </a:lnTo>
                  <a:lnTo>
                    <a:pt x="54959" y="210693"/>
                  </a:lnTo>
                  <a:lnTo>
                    <a:pt x="48006" y="198120"/>
                  </a:lnTo>
                  <a:lnTo>
                    <a:pt x="63436" y="204597"/>
                  </a:lnTo>
                  <a:lnTo>
                    <a:pt x="129350" y="171355"/>
                  </a:lnTo>
                  <a:lnTo>
                    <a:pt x="170783" y="114871"/>
                  </a:lnTo>
                  <a:lnTo>
                    <a:pt x="188881" y="44196"/>
                  </a:lnTo>
                  <a:lnTo>
                    <a:pt x="210884" y="15716"/>
                  </a:lnTo>
                  <a:lnTo>
                    <a:pt x="210884" y="15716"/>
                  </a:lnTo>
                  <a:lnTo>
                    <a:pt x="222504" y="0"/>
                  </a:lnTo>
                  <a:lnTo>
                    <a:pt x="222504" y="0"/>
                  </a:lnTo>
                  <a:lnTo>
                    <a:pt x="405099" y="0"/>
                  </a:lnTo>
                  <a:lnTo>
                    <a:pt x="393668" y="71628"/>
                  </a:lnTo>
                  <a:lnTo>
                    <a:pt x="410432" y="90678"/>
                  </a:lnTo>
                  <a:lnTo>
                    <a:pt x="432531" y="100584"/>
                  </a:lnTo>
                  <a:lnTo>
                    <a:pt x="459963" y="70104"/>
                  </a:lnTo>
                  <a:lnTo>
                    <a:pt x="482822" y="74676"/>
                  </a:lnTo>
                  <a:lnTo>
                    <a:pt x="483584" y="96869"/>
                  </a:lnTo>
                  <a:lnTo>
                    <a:pt x="550545" y="119729"/>
                  </a:lnTo>
                  <a:lnTo>
                    <a:pt x="601599" y="155543"/>
                  </a:lnTo>
                  <a:lnTo>
                    <a:pt x="677799" y="165449"/>
                  </a:lnTo>
                  <a:lnTo>
                    <a:pt x="689229" y="183737"/>
                  </a:lnTo>
                  <a:lnTo>
                    <a:pt x="713613" y="185261"/>
                  </a:lnTo>
                  <a:lnTo>
                    <a:pt x="722757" y="175355"/>
                  </a:lnTo>
                  <a:lnTo>
                    <a:pt x="756285" y="170021"/>
                  </a:lnTo>
                  <a:lnTo>
                    <a:pt x="772287" y="182975"/>
                  </a:lnTo>
                  <a:lnTo>
                    <a:pt x="776097" y="205835"/>
                  </a:lnTo>
                  <a:lnTo>
                    <a:pt x="748665" y="225647"/>
                  </a:lnTo>
                  <a:lnTo>
                    <a:pt x="734949" y="249269"/>
                  </a:lnTo>
                  <a:lnTo>
                    <a:pt x="733425" y="288131"/>
                  </a:lnTo>
                  <a:lnTo>
                    <a:pt x="714375" y="332327"/>
                  </a:lnTo>
                  <a:lnTo>
                    <a:pt x="680085" y="353663"/>
                  </a:lnTo>
                  <a:lnTo>
                    <a:pt x="641223" y="349853"/>
                  </a:lnTo>
                  <a:lnTo>
                    <a:pt x="625983" y="364331"/>
                  </a:lnTo>
                  <a:lnTo>
                    <a:pt x="643508" y="407098"/>
                  </a:lnTo>
                  <a:lnTo>
                    <a:pt x="663321" y="420053"/>
                  </a:lnTo>
                  <a:lnTo>
                    <a:pt x="689990" y="419290"/>
                  </a:lnTo>
                  <a:lnTo>
                    <a:pt x="702945" y="439103"/>
                  </a:lnTo>
                  <a:lnTo>
                    <a:pt x="725805" y="394145"/>
                  </a:lnTo>
                  <a:lnTo>
                    <a:pt x="739521" y="405670"/>
                  </a:lnTo>
                  <a:lnTo>
                    <a:pt x="750189" y="429959"/>
                  </a:lnTo>
                  <a:lnTo>
                    <a:pt x="738758" y="474917"/>
                  </a:lnTo>
                  <a:lnTo>
                    <a:pt x="760857" y="525209"/>
                  </a:lnTo>
                  <a:lnTo>
                    <a:pt x="728090" y="574738"/>
                  </a:lnTo>
                  <a:lnTo>
                    <a:pt x="681324" y="557213"/>
                  </a:lnTo>
                  <a:lnTo>
                    <a:pt x="657702" y="573214"/>
                  </a:lnTo>
                  <a:lnTo>
                    <a:pt x="649320" y="593788"/>
                  </a:lnTo>
                  <a:lnTo>
                    <a:pt x="615792" y="595313"/>
                  </a:lnTo>
                  <a:lnTo>
                    <a:pt x="602075" y="634175"/>
                  </a:lnTo>
                  <a:lnTo>
                    <a:pt x="554070" y="659321"/>
                  </a:lnTo>
                  <a:lnTo>
                    <a:pt x="533495" y="724853"/>
                  </a:lnTo>
                  <a:lnTo>
                    <a:pt x="510635" y="738569"/>
                  </a:lnTo>
                  <a:lnTo>
                    <a:pt x="457391" y="739330"/>
                  </a:lnTo>
                  <a:lnTo>
                    <a:pt x="448246" y="714185"/>
                  </a:lnTo>
                  <a:lnTo>
                    <a:pt x="426910" y="700469"/>
                  </a:lnTo>
                  <a:lnTo>
                    <a:pt x="329374" y="67456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CED7EDED-3013-0DC6-E690-5581D3209A78}"/>
                </a:ext>
              </a:extLst>
            </p:cNvPr>
            <p:cNvSpPr/>
            <p:nvPr/>
          </p:nvSpPr>
          <p:spPr>
            <a:xfrm>
              <a:off x="8296560" y="5723667"/>
              <a:ext cx="550925" cy="514921"/>
            </a:xfrm>
            <a:custGeom>
              <a:avLst/>
              <a:gdLst>
                <a:gd name="connsiteX0" fmla="*/ 298990 w 550925"/>
                <a:gd name="connsiteY0" fmla="*/ 514350 h 514921"/>
                <a:gd name="connsiteX1" fmla="*/ 160211 w 550925"/>
                <a:gd name="connsiteY1" fmla="*/ 514921 h 514921"/>
                <a:gd name="connsiteX2" fmla="*/ 143732 w 550925"/>
                <a:gd name="connsiteY2" fmla="*/ 506540 h 514921"/>
                <a:gd name="connsiteX3" fmla="*/ 135541 w 550925"/>
                <a:gd name="connsiteY3" fmla="*/ 487490 h 514921"/>
                <a:gd name="connsiteX4" fmla="*/ 64103 w 550925"/>
                <a:gd name="connsiteY4" fmla="*/ 488918 h 514921"/>
                <a:gd name="connsiteX5" fmla="*/ 64103 w 550925"/>
                <a:gd name="connsiteY5" fmla="*/ 488918 h 514921"/>
                <a:gd name="connsiteX6" fmla="*/ 57626 w 550925"/>
                <a:gd name="connsiteY6" fmla="*/ 398526 h 514921"/>
                <a:gd name="connsiteX7" fmla="*/ 66485 w 550925"/>
                <a:gd name="connsiteY7" fmla="*/ 368522 h 514921"/>
                <a:gd name="connsiteX8" fmla="*/ 85344 w 550925"/>
                <a:gd name="connsiteY8" fmla="*/ 347186 h 514921"/>
                <a:gd name="connsiteX9" fmla="*/ 58103 w 550925"/>
                <a:gd name="connsiteY9" fmla="*/ 337376 h 514921"/>
                <a:gd name="connsiteX10" fmla="*/ 0 w 550925"/>
                <a:gd name="connsiteY10" fmla="*/ 340805 h 514921"/>
                <a:gd name="connsiteX11" fmla="*/ 6668 w 550925"/>
                <a:gd name="connsiteY11" fmla="*/ 309562 h 514921"/>
                <a:gd name="connsiteX12" fmla="*/ 31242 w 550925"/>
                <a:gd name="connsiteY12" fmla="*/ 306133 h 514921"/>
                <a:gd name="connsiteX13" fmla="*/ 32671 w 550925"/>
                <a:gd name="connsiteY13" fmla="*/ 272034 h 514921"/>
                <a:gd name="connsiteX14" fmla="*/ 20193 w 550925"/>
                <a:gd name="connsiteY14" fmla="*/ 261652 h 514921"/>
                <a:gd name="connsiteX15" fmla="*/ 48196 w 550925"/>
                <a:gd name="connsiteY15" fmla="*/ 246031 h 514921"/>
                <a:gd name="connsiteX16" fmla="*/ 47435 w 550925"/>
                <a:gd name="connsiteY16" fmla="*/ 237935 h 514921"/>
                <a:gd name="connsiteX17" fmla="*/ 17907 w 550925"/>
                <a:gd name="connsiteY17" fmla="*/ 229171 h 514921"/>
                <a:gd name="connsiteX18" fmla="*/ 19145 w 550925"/>
                <a:gd name="connsiteY18" fmla="*/ 200311 h 514921"/>
                <a:gd name="connsiteX19" fmla="*/ 49625 w 550925"/>
                <a:gd name="connsiteY19" fmla="*/ 173069 h 514921"/>
                <a:gd name="connsiteX20" fmla="*/ 77057 w 550925"/>
                <a:gd name="connsiteY20" fmla="*/ 93154 h 514921"/>
                <a:gd name="connsiteX21" fmla="*/ 156401 w 550925"/>
                <a:gd name="connsiteY21" fmla="*/ 81915 h 514921"/>
                <a:gd name="connsiteX22" fmla="*/ 176689 w 550925"/>
                <a:gd name="connsiteY22" fmla="*/ 55531 h 514921"/>
                <a:gd name="connsiteX23" fmla="*/ 200596 w 550925"/>
                <a:gd name="connsiteY23" fmla="*/ 44863 h 514921"/>
                <a:gd name="connsiteX24" fmla="*/ 205454 w 550925"/>
                <a:gd name="connsiteY24" fmla="*/ 14383 h 514921"/>
                <a:gd name="connsiteX25" fmla="*/ 295465 w 550925"/>
                <a:gd name="connsiteY25" fmla="*/ 21622 h 514921"/>
                <a:gd name="connsiteX26" fmla="*/ 302705 w 550925"/>
                <a:gd name="connsiteY26" fmla="*/ 11239 h 514921"/>
                <a:gd name="connsiteX27" fmla="*/ 345567 w 550925"/>
                <a:gd name="connsiteY27" fmla="*/ 0 h 514921"/>
                <a:gd name="connsiteX28" fmla="*/ 345567 w 550925"/>
                <a:gd name="connsiteY28" fmla="*/ 0 h 514921"/>
                <a:gd name="connsiteX29" fmla="*/ 364998 w 550925"/>
                <a:gd name="connsiteY29" fmla="*/ 30671 h 514921"/>
                <a:gd name="connsiteX30" fmla="*/ 361950 w 550925"/>
                <a:gd name="connsiteY30" fmla="*/ 77914 h 514921"/>
                <a:gd name="connsiteX31" fmla="*/ 375666 w 550925"/>
                <a:gd name="connsiteY31" fmla="*/ 137350 h 514921"/>
                <a:gd name="connsiteX32" fmla="*/ 349758 w 550925"/>
                <a:gd name="connsiteY32" fmla="*/ 161735 h 514921"/>
                <a:gd name="connsiteX33" fmla="*/ 349758 w 550925"/>
                <a:gd name="connsiteY33" fmla="*/ 187642 h 514921"/>
                <a:gd name="connsiteX34" fmla="*/ 386334 w 550925"/>
                <a:gd name="connsiteY34" fmla="*/ 234887 h 514921"/>
                <a:gd name="connsiteX35" fmla="*/ 433578 w 550925"/>
                <a:gd name="connsiteY35" fmla="*/ 260794 h 514921"/>
                <a:gd name="connsiteX36" fmla="*/ 451866 w 550925"/>
                <a:gd name="connsiteY36" fmla="*/ 285083 h 514921"/>
                <a:gd name="connsiteX37" fmla="*/ 526542 w 550925"/>
                <a:gd name="connsiteY37" fmla="*/ 297275 h 514921"/>
                <a:gd name="connsiteX38" fmla="*/ 550926 w 550925"/>
                <a:gd name="connsiteY38" fmla="*/ 321659 h 514921"/>
                <a:gd name="connsiteX39" fmla="*/ 549402 w 550925"/>
                <a:gd name="connsiteY39" fmla="*/ 347567 h 514921"/>
                <a:gd name="connsiteX40" fmla="*/ 532638 w 550925"/>
                <a:gd name="connsiteY40" fmla="*/ 361283 h 514921"/>
                <a:gd name="connsiteX41" fmla="*/ 456438 w 550925"/>
                <a:gd name="connsiteY41" fmla="*/ 355187 h 514921"/>
                <a:gd name="connsiteX42" fmla="*/ 432054 w 550925"/>
                <a:gd name="connsiteY42" fmla="*/ 329279 h 514921"/>
                <a:gd name="connsiteX43" fmla="*/ 409194 w 550925"/>
                <a:gd name="connsiteY43" fmla="*/ 327755 h 514921"/>
                <a:gd name="connsiteX44" fmla="*/ 400050 w 550925"/>
                <a:gd name="connsiteY44" fmla="*/ 339947 h 514921"/>
                <a:gd name="connsiteX45" fmla="*/ 406146 w 550925"/>
                <a:gd name="connsiteY45" fmla="*/ 358235 h 514921"/>
                <a:gd name="connsiteX46" fmla="*/ 432054 w 550925"/>
                <a:gd name="connsiteY46" fmla="*/ 384143 h 514921"/>
                <a:gd name="connsiteX47" fmla="*/ 429006 w 550925"/>
                <a:gd name="connsiteY47" fmla="*/ 407003 h 514921"/>
                <a:gd name="connsiteX48" fmla="*/ 371094 w 550925"/>
                <a:gd name="connsiteY48" fmla="*/ 410051 h 514921"/>
                <a:gd name="connsiteX49" fmla="*/ 351282 w 550925"/>
                <a:gd name="connsiteY49" fmla="*/ 474059 h 514921"/>
                <a:gd name="connsiteX50" fmla="*/ 305562 w 550925"/>
                <a:gd name="connsiteY50" fmla="*/ 489300 h 51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50925" h="514921">
                  <a:moveTo>
                    <a:pt x="298990" y="514350"/>
                  </a:moveTo>
                  <a:lnTo>
                    <a:pt x="160211" y="514921"/>
                  </a:lnTo>
                  <a:lnTo>
                    <a:pt x="143732" y="506540"/>
                  </a:lnTo>
                  <a:lnTo>
                    <a:pt x="135541" y="487490"/>
                  </a:lnTo>
                  <a:lnTo>
                    <a:pt x="64103" y="488918"/>
                  </a:lnTo>
                  <a:lnTo>
                    <a:pt x="64103" y="488918"/>
                  </a:lnTo>
                  <a:lnTo>
                    <a:pt x="57626" y="398526"/>
                  </a:lnTo>
                  <a:lnTo>
                    <a:pt x="66485" y="368522"/>
                  </a:lnTo>
                  <a:lnTo>
                    <a:pt x="85344" y="347186"/>
                  </a:lnTo>
                  <a:lnTo>
                    <a:pt x="58103" y="337376"/>
                  </a:lnTo>
                  <a:lnTo>
                    <a:pt x="0" y="340805"/>
                  </a:lnTo>
                  <a:lnTo>
                    <a:pt x="6668" y="309562"/>
                  </a:lnTo>
                  <a:lnTo>
                    <a:pt x="31242" y="306133"/>
                  </a:lnTo>
                  <a:lnTo>
                    <a:pt x="32671" y="272034"/>
                  </a:lnTo>
                  <a:lnTo>
                    <a:pt x="20193" y="261652"/>
                  </a:lnTo>
                  <a:lnTo>
                    <a:pt x="48196" y="246031"/>
                  </a:lnTo>
                  <a:lnTo>
                    <a:pt x="47435" y="237935"/>
                  </a:lnTo>
                  <a:lnTo>
                    <a:pt x="17907" y="229171"/>
                  </a:lnTo>
                  <a:lnTo>
                    <a:pt x="19145" y="200311"/>
                  </a:lnTo>
                  <a:lnTo>
                    <a:pt x="49625" y="173069"/>
                  </a:lnTo>
                  <a:lnTo>
                    <a:pt x="77057" y="93154"/>
                  </a:lnTo>
                  <a:lnTo>
                    <a:pt x="156401" y="81915"/>
                  </a:lnTo>
                  <a:lnTo>
                    <a:pt x="176689" y="55531"/>
                  </a:lnTo>
                  <a:lnTo>
                    <a:pt x="200596" y="44863"/>
                  </a:lnTo>
                  <a:lnTo>
                    <a:pt x="205454" y="14383"/>
                  </a:lnTo>
                  <a:lnTo>
                    <a:pt x="295465" y="21622"/>
                  </a:lnTo>
                  <a:lnTo>
                    <a:pt x="302705" y="11239"/>
                  </a:lnTo>
                  <a:lnTo>
                    <a:pt x="345567" y="0"/>
                  </a:lnTo>
                  <a:lnTo>
                    <a:pt x="345567" y="0"/>
                  </a:lnTo>
                  <a:lnTo>
                    <a:pt x="364998" y="30671"/>
                  </a:lnTo>
                  <a:lnTo>
                    <a:pt x="361950" y="77914"/>
                  </a:lnTo>
                  <a:lnTo>
                    <a:pt x="375666" y="137350"/>
                  </a:lnTo>
                  <a:lnTo>
                    <a:pt x="349758" y="161735"/>
                  </a:lnTo>
                  <a:lnTo>
                    <a:pt x="349758" y="187642"/>
                  </a:lnTo>
                  <a:lnTo>
                    <a:pt x="386334" y="234887"/>
                  </a:lnTo>
                  <a:lnTo>
                    <a:pt x="433578" y="260794"/>
                  </a:lnTo>
                  <a:lnTo>
                    <a:pt x="451866" y="285083"/>
                  </a:lnTo>
                  <a:lnTo>
                    <a:pt x="526542" y="297275"/>
                  </a:lnTo>
                  <a:lnTo>
                    <a:pt x="550926" y="321659"/>
                  </a:lnTo>
                  <a:lnTo>
                    <a:pt x="549402" y="347567"/>
                  </a:lnTo>
                  <a:lnTo>
                    <a:pt x="532638" y="361283"/>
                  </a:lnTo>
                  <a:lnTo>
                    <a:pt x="456438" y="355187"/>
                  </a:lnTo>
                  <a:lnTo>
                    <a:pt x="432054" y="329279"/>
                  </a:lnTo>
                  <a:lnTo>
                    <a:pt x="409194" y="327755"/>
                  </a:lnTo>
                  <a:lnTo>
                    <a:pt x="400050" y="339947"/>
                  </a:lnTo>
                  <a:lnTo>
                    <a:pt x="406146" y="358235"/>
                  </a:lnTo>
                  <a:lnTo>
                    <a:pt x="432054" y="384143"/>
                  </a:lnTo>
                  <a:lnTo>
                    <a:pt x="429006" y="407003"/>
                  </a:lnTo>
                  <a:lnTo>
                    <a:pt x="371094" y="410051"/>
                  </a:lnTo>
                  <a:lnTo>
                    <a:pt x="351282" y="474059"/>
                  </a:lnTo>
                  <a:lnTo>
                    <a:pt x="305562" y="4893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4696E535-4D35-9A18-6905-5C7623D97F2F}"/>
                </a:ext>
              </a:extLst>
            </p:cNvPr>
            <p:cNvSpPr/>
            <p:nvPr/>
          </p:nvSpPr>
          <p:spPr>
            <a:xfrm>
              <a:off x="10325957" y="1048702"/>
              <a:ext cx="595597" cy="928592"/>
            </a:xfrm>
            <a:custGeom>
              <a:avLst/>
              <a:gdLst>
                <a:gd name="connsiteX0" fmla="*/ 568928 w 595597"/>
                <a:gd name="connsiteY0" fmla="*/ 282131 h 928592"/>
                <a:gd name="connsiteX1" fmla="*/ 525494 w 595597"/>
                <a:gd name="connsiteY1" fmla="*/ 306705 h 928592"/>
                <a:gd name="connsiteX2" fmla="*/ 515588 w 595597"/>
                <a:gd name="connsiteY2" fmla="*/ 343281 h 928592"/>
                <a:gd name="connsiteX3" fmla="*/ 525494 w 595597"/>
                <a:gd name="connsiteY3" fmla="*/ 368427 h 928592"/>
                <a:gd name="connsiteX4" fmla="*/ 512540 w 595597"/>
                <a:gd name="connsiteY4" fmla="*/ 381381 h 928592"/>
                <a:gd name="connsiteX5" fmla="*/ 488156 w 595597"/>
                <a:gd name="connsiteY5" fmla="*/ 376809 h 928592"/>
                <a:gd name="connsiteX6" fmla="*/ 469106 w 595597"/>
                <a:gd name="connsiteY6" fmla="*/ 360807 h 928592"/>
                <a:gd name="connsiteX7" fmla="*/ 449294 w 595597"/>
                <a:gd name="connsiteY7" fmla="*/ 361569 h 928592"/>
                <a:gd name="connsiteX8" fmla="*/ 427958 w 595597"/>
                <a:gd name="connsiteY8" fmla="*/ 389001 h 928592"/>
                <a:gd name="connsiteX9" fmla="*/ 410432 w 595597"/>
                <a:gd name="connsiteY9" fmla="*/ 379857 h 928592"/>
                <a:gd name="connsiteX10" fmla="*/ 391382 w 595597"/>
                <a:gd name="connsiteY10" fmla="*/ 293751 h 928592"/>
                <a:gd name="connsiteX11" fmla="*/ 373856 w 595597"/>
                <a:gd name="connsiteY11" fmla="*/ 290703 h 928592"/>
                <a:gd name="connsiteX12" fmla="*/ 299942 w 595597"/>
                <a:gd name="connsiteY12" fmla="*/ 402717 h 928592"/>
                <a:gd name="connsiteX13" fmla="*/ 280130 w 595597"/>
                <a:gd name="connsiteY13" fmla="*/ 472059 h 928592"/>
                <a:gd name="connsiteX14" fmla="*/ 322040 w 595597"/>
                <a:gd name="connsiteY14" fmla="*/ 578834 h 928592"/>
                <a:gd name="connsiteX15" fmla="*/ 334994 w 595597"/>
                <a:gd name="connsiteY15" fmla="*/ 543020 h 928592"/>
                <a:gd name="connsiteX16" fmla="*/ 352520 w 595597"/>
                <a:gd name="connsiteY16" fmla="*/ 556736 h 928592"/>
                <a:gd name="connsiteX17" fmla="*/ 370808 w 595597"/>
                <a:gd name="connsiteY17" fmla="*/ 556736 h 928592"/>
                <a:gd name="connsiteX18" fmla="*/ 437102 w 595597"/>
                <a:gd name="connsiteY18" fmla="*/ 616172 h 928592"/>
                <a:gd name="connsiteX19" fmla="*/ 447770 w 595597"/>
                <a:gd name="connsiteY19" fmla="*/ 643604 h 928592"/>
                <a:gd name="connsiteX20" fmla="*/ 479774 w 595597"/>
                <a:gd name="connsiteY20" fmla="*/ 651224 h 928592"/>
                <a:gd name="connsiteX21" fmla="*/ 543020 w 595597"/>
                <a:gd name="connsiteY21" fmla="*/ 788384 h 928592"/>
                <a:gd name="connsiteX22" fmla="*/ 549116 w 595597"/>
                <a:gd name="connsiteY22" fmla="*/ 810482 h 928592"/>
                <a:gd name="connsiteX23" fmla="*/ 536924 w 595597"/>
                <a:gd name="connsiteY23" fmla="*/ 828008 h 928592"/>
                <a:gd name="connsiteX24" fmla="*/ 544544 w 595597"/>
                <a:gd name="connsiteY24" fmla="*/ 844772 h 928592"/>
                <a:gd name="connsiteX25" fmla="*/ 567404 w 595597"/>
                <a:gd name="connsiteY25" fmla="*/ 846296 h 928592"/>
                <a:gd name="connsiteX26" fmla="*/ 575786 w 595597"/>
                <a:gd name="connsiteY26" fmla="*/ 823436 h 928592"/>
                <a:gd name="connsiteX27" fmla="*/ 591026 w 595597"/>
                <a:gd name="connsiteY27" fmla="*/ 821912 h 928592"/>
                <a:gd name="connsiteX28" fmla="*/ 590264 w 595597"/>
                <a:gd name="connsiteY28" fmla="*/ 912400 h 928592"/>
                <a:gd name="connsiteX29" fmla="*/ 590264 w 595597"/>
                <a:gd name="connsiteY29" fmla="*/ 912400 h 928592"/>
                <a:gd name="connsiteX30" fmla="*/ 573119 w 595597"/>
                <a:gd name="connsiteY30" fmla="*/ 912400 h 928592"/>
                <a:gd name="connsiteX31" fmla="*/ 573119 w 595597"/>
                <a:gd name="connsiteY31" fmla="*/ 912400 h 928592"/>
                <a:gd name="connsiteX32" fmla="*/ 514064 w 595597"/>
                <a:gd name="connsiteY32" fmla="*/ 924782 h 928592"/>
                <a:gd name="connsiteX33" fmla="*/ 461676 w 595597"/>
                <a:gd name="connsiteY33" fmla="*/ 923830 h 928592"/>
                <a:gd name="connsiteX34" fmla="*/ 437006 w 595597"/>
                <a:gd name="connsiteY34" fmla="*/ 910495 h 928592"/>
                <a:gd name="connsiteX35" fmla="*/ 325564 w 595597"/>
                <a:gd name="connsiteY35" fmla="*/ 928592 h 928592"/>
                <a:gd name="connsiteX36" fmla="*/ 308419 w 595597"/>
                <a:gd name="connsiteY36" fmla="*/ 920020 h 928592"/>
                <a:gd name="connsiteX37" fmla="*/ 289369 w 595597"/>
                <a:gd name="connsiteY37" fmla="*/ 863822 h 928592"/>
                <a:gd name="connsiteX38" fmla="*/ 258127 w 595597"/>
                <a:gd name="connsiteY38" fmla="*/ 852583 h 928592"/>
                <a:gd name="connsiteX39" fmla="*/ 258127 w 595597"/>
                <a:gd name="connsiteY39" fmla="*/ 852583 h 928592"/>
                <a:gd name="connsiteX40" fmla="*/ 261938 w 595597"/>
                <a:gd name="connsiteY40" fmla="*/ 768763 h 928592"/>
                <a:gd name="connsiteX41" fmla="*/ 245745 w 595597"/>
                <a:gd name="connsiteY41" fmla="*/ 737330 h 928592"/>
                <a:gd name="connsiteX42" fmla="*/ 260032 w 595597"/>
                <a:gd name="connsiteY42" fmla="*/ 704945 h 928592"/>
                <a:gd name="connsiteX43" fmla="*/ 243840 w 595597"/>
                <a:gd name="connsiteY43" fmla="*/ 685895 h 928592"/>
                <a:gd name="connsiteX44" fmla="*/ 194310 w 595597"/>
                <a:gd name="connsiteY44" fmla="*/ 660178 h 928592"/>
                <a:gd name="connsiteX45" fmla="*/ 193357 w 595597"/>
                <a:gd name="connsiteY45" fmla="*/ 606933 h 928592"/>
                <a:gd name="connsiteX46" fmla="*/ 149542 w 595597"/>
                <a:gd name="connsiteY46" fmla="*/ 529781 h 928592"/>
                <a:gd name="connsiteX47" fmla="*/ 79057 w 595597"/>
                <a:gd name="connsiteY47" fmla="*/ 499301 h 928592"/>
                <a:gd name="connsiteX48" fmla="*/ 45720 w 595597"/>
                <a:gd name="connsiteY48" fmla="*/ 442151 h 928592"/>
                <a:gd name="connsiteX49" fmla="*/ 51435 w 595597"/>
                <a:gd name="connsiteY49" fmla="*/ 415481 h 928592"/>
                <a:gd name="connsiteX50" fmla="*/ 75247 w 595597"/>
                <a:gd name="connsiteY50" fmla="*/ 385763 h 928592"/>
                <a:gd name="connsiteX51" fmla="*/ 61913 w 595597"/>
                <a:gd name="connsiteY51" fmla="*/ 344805 h 928592"/>
                <a:gd name="connsiteX52" fmla="*/ 34290 w 595597"/>
                <a:gd name="connsiteY52" fmla="*/ 336233 h 928592"/>
                <a:gd name="connsiteX53" fmla="*/ 21907 w 595597"/>
                <a:gd name="connsiteY53" fmla="*/ 320993 h 928592"/>
                <a:gd name="connsiteX54" fmla="*/ 0 w 595597"/>
                <a:gd name="connsiteY54" fmla="*/ 257175 h 928592"/>
                <a:gd name="connsiteX55" fmla="*/ 23813 w 595597"/>
                <a:gd name="connsiteY55" fmla="*/ 220980 h 928592"/>
                <a:gd name="connsiteX56" fmla="*/ 23813 w 595597"/>
                <a:gd name="connsiteY56" fmla="*/ 180023 h 928592"/>
                <a:gd name="connsiteX57" fmla="*/ 35242 w 595597"/>
                <a:gd name="connsiteY57" fmla="*/ 162878 h 928592"/>
                <a:gd name="connsiteX58" fmla="*/ 39052 w 595597"/>
                <a:gd name="connsiteY58" fmla="*/ 122015 h 928592"/>
                <a:gd name="connsiteX59" fmla="*/ 4763 w 595597"/>
                <a:gd name="connsiteY59" fmla="*/ 82963 h 928592"/>
                <a:gd name="connsiteX60" fmla="*/ 7429 w 595597"/>
                <a:gd name="connsiteY60" fmla="*/ 61055 h 928592"/>
                <a:gd name="connsiteX61" fmla="*/ 7429 w 595597"/>
                <a:gd name="connsiteY61" fmla="*/ 61055 h 928592"/>
                <a:gd name="connsiteX62" fmla="*/ 19240 w 595597"/>
                <a:gd name="connsiteY62" fmla="*/ 25051 h 928592"/>
                <a:gd name="connsiteX63" fmla="*/ 61626 w 595597"/>
                <a:gd name="connsiteY63" fmla="*/ 16574 h 928592"/>
                <a:gd name="connsiteX64" fmla="*/ 95440 w 595597"/>
                <a:gd name="connsiteY64" fmla="*/ 28385 h 928592"/>
                <a:gd name="connsiteX65" fmla="*/ 152114 w 595597"/>
                <a:gd name="connsiteY65" fmla="*/ 29909 h 928592"/>
                <a:gd name="connsiteX66" fmla="*/ 146494 w 595597"/>
                <a:gd name="connsiteY66" fmla="*/ 8763 h 928592"/>
                <a:gd name="connsiteX67" fmla="*/ 154876 w 595597"/>
                <a:gd name="connsiteY67" fmla="*/ 12383 h 928592"/>
                <a:gd name="connsiteX68" fmla="*/ 170402 w 595597"/>
                <a:gd name="connsiteY68" fmla="*/ 0 h 928592"/>
                <a:gd name="connsiteX69" fmla="*/ 189833 w 595597"/>
                <a:gd name="connsiteY69" fmla="*/ 17812 h 928592"/>
                <a:gd name="connsiteX70" fmla="*/ 191548 w 595597"/>
                <a:gd name="connsiteY70" fmla="*/ 36290 h 928592"/>
                <a:gd name="connsiteX71" fmla="*/ 178594 w 595597"/>
                <a:gd name="connsiteY71" fmla="*/ 61055 h 928592"/>
                <a:gd name="connsiteX72" fmla="*/ 189356 w 595597"/>
                <a:gd name="connsiteY72" fmla="*/ 68961 h 928592"/>
                <a:gd name="connsiteX73" fmla="*/ 197358 w 595597"/>
                <a:gd name="connsiteY73" fmla="*/ 109157 h 928592"/>
                <a:gd name="connsiteX74" fmla="*/ 213360 w 595597"/>
                <a:gd name="connsiteY74" fmla="*/ 100965 h 928592"/>
                <a:gd name="connsiteX75" fmla="*/ 198025 w 595597"/>
                <a:gd name="connsiteY75" fmla="*/ 135731 h 928592"/>
                <a:gd name="connsiteX76" fmla="*/ 208406 w 595597"/>
                <a:gd name="connsiteY76" fmla="*/ 190119 h 928592"/>
                <a:gd name="connsiteX77" fmla="*/ 212217 w 595597"/>
                <a:gd name="connsiteY77" fmla="*/ 195548 h 928592"/>
                <a:gd name="connsiteX78" fmla="*/ 216408 w 595597"/>
                <a:gd name="connsiteY78" fmla="*/ 181642 h 928592"/>
                <a:gd name="connsiteX79" fmla="*/ 224314 w 595597"/>
                <a:gd name="connsiteY79" fmla="*/ 181356 h 928592"/>
                <a:gd name="connsiteX80" fmla="*/ 242221 w 595597"/>
                <a:gd name="connsiteY80" fmla="*/ 197072 h 928592"/>
                <a:gd name="connsiteX81" fmla="*/ 215932 w 595597"/>
                <a:gd name="connsiteY81" fmla="*/ 204311 h 928592"/>
                <a:gd name="connsiteX82" fmla="*/ 242221 w 595597"/>
                <a:gd name="connsiteY82" fmla="*/ 245364 h 928592"/>
                <a:gd name="connsiteX83" fmla="*/ 256031 w 595597"/>
                <a:gd name="connsiteY83" fmla="*/ 244793 h 928592"/>
                <a:gd name="connsiteX84" fmla="*/ 264128 w 595597"/>
                <a:gd name="connsiteY84" fmla="*/ 274034 h 928592"/>
                <a:gd name="connsiteX85" fmla="*/ 287560 w 595597"/>
                <a:gd name="connsiteY85" fmla="*/ 272510 h 928592"/>
                <a:gd name="connsiteX86" fmla="*/ 305848 w 595597"/>
                <a:gd name="connsiteY86" fmla="*/ 284321 h 928592"/>
                <a:gd name="connsiteX87" fmla="*/ 331946 w 595597"/>
                <a:gd name="connsiteY87" fmla="*/ 271939 h 928592"/>
                <a:gd name="connsiteX88" fmla="*/ 325088 w 595597"/>
                <a:gd name="connsiteY88" fmla="*/ 214884 h 928592"/>
                <a:gd name="connsiteX89" fmla="*/ 334327 w 595597"/>
                <a:gd name="connsiteY89" fmla="*/ 201644 h 928592"/>
                <a:gd name="connsiteX90" fmla="*/ 337851 w 595597"/>
                <a:gd name="connsiteY90" fmla="*/ 158972 h 928592"/>
                <a:gd name="connsiteX91" fmla="*/ 319182 w 595597"/>
                <a:gd name="connsiteY91" fmla="*/ 117919 h 928592"/>
                <a:gd name="connsiteX92" fmla="*/ 286321 w 595597"/>
                <a:gd name="connsiteY92" fmla="*/ 95250 h 928592"/>
                <a:gd name="connsiteX93" fmla="*/ 271748 w 595597"/>
                <a:gd name="connsiteY93" fmla="*/ 65627 h 928592"/>
                <a:gd name="connsiteX94" fmla="*/ 278416 w 595597"/>
                <a:gd name="connsiteY94" fmla="*/ 51054 h 928592"/>
                <a:gd name="connsiteX95" fmla="*/ 294418 w 595597"/>
                <a:gd name="connsiteY95" fmla="*/ 44768 h 928592"/>
                <a:gd name="connsiteX96" fmla="*/ 306800 w 595597"/>
                <a:gd name="connsiteY96" fmla="*/ 10859 h 928592"/>
                <a:gd name="connsiteX97" fmla="*/ 320135 w 595597"/>
                <a:gd name="connsiteY97" fmla="*/ 8763 h 928592"/>
                <a:gd name="connsiteX98" fmla="*/ 387572 w 595597"/>
                <a:gd name="connsiteY98" fmla="*/ 79819 h 928592"/>
                <a:gd name="connsiteX99" fmla="*/ 434244 w 595597"/>
                <a:gd name="connsiteY99" fmla="*/ 165640 h 928592"/>
                <a:gd name="connsiteX100" fmla="*/ 506349 w 595597"/>
                <a:gd name="connsiteY100" fmla="*/ 169259 h 928592"/>
                <a:gd name="connsiteX101" fmla="*/ 573976 w 595597"/>
                <a:gd name="connsiteY101" fmla="*/ 215170 h 928592"/>
                <a:gd name="connsiteX102" fmla="*/ 595598 w 595597"/>
                <a:gd name="connsiteY102" fmla="*/ 244507 h 928592"/>
                <a:gd name="connsiteX103" fmla="*/ 568166 w 595597"/>
                <a:gd name="connsiteY103" fmla="*/ 254413 h 928592"/>
                <a:gd name="connsiteX104" fmla="*/ 560070 w 595597"/>
                <a:gd name="connsiteY104" fmla="*/ 271082 h 92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595597" h="928592">
                  <a:moveTo>
                    <a:pt x="568928" y="282131"/>
                  </a:moveTo>
                  <a:lnTo>
                    <a:pt x="525494" y="306705"/>
                  </a:lnTo>
                  <a:lnTo>
                    <a:pt x="515588" y="343281"/>
                  </a:lnTo>
                  <a:lnTo>
                    <a:pt x="525494" y="368427"/>
                  </a:lnTo>
                  <a:lnTo>
                    <a:pt x="512540" y="381381"/>
                  </a:lnTo>
                  <a:lnTo>
                    <a:pt x="488156" y="376809"/>
                  </a:lnTo>
                  <a:lnTo>
                    <a:pt x="469106" y="360807"/>
                  </a:lnTo>
                  <a:lnTo>
                    <a:pt x="449294" y="361569"/>
                  </a:lnTo>
                  <a:lnTo>
                    <a:pt x="427958" y="389001"/>
                  </a:lnTo>
                  <a:lnTo>
                    <a:pt x="410432" y="379857"/>
                  </a:lnTo>
                  <a:lnTo>
                    <a:pt x="391382" y="293751"/>
                  </a:lnTo>
                  <a:lnTo>
                    <a:pt x="373856" y="290703"/>
                  </a:lnTo>
                  <a:lnTo>
                    <a:pt x="299942" y="402717"/>
                  </a:lnTo>
                  <a:lnTo>
                    <a:pt x="280130" y="472059"/>
                  </a:lnTo>
                  <a:lnTo>
                    <a:pt x="322040" y="578834"/>
                  </a:lnTo>
                  <a:lnTo>
                    <a:pt x="334994" y="543020"/>
                  </a:lnTo>
                  <a:lnTo>
                    <a:pt x="352520" y="556736"/>
                  </a:lnTo>
                  <a:lnTo>
                    <a:pt x="370808" y="556736"/>
                  </a:lnTo>
                  <a:lnTo>
                    <a:pt x="437102" y="616172"/>
                  </a:lnTo>
                  <a:lnTo>
                    <a:pt x="447770" y="643604"/>
                  </a:lnTo>
                  <a:lnTo>
                    <a:pt x="479774" y="651224"/>
                  </a:lnTo>
                  <a:lnTo>
                    <a:pt x="543020" y="788384"/>
                  </a:lnTo>
                  <a:lnTo>
                    <a:pt x="549116" y="810482"/>
                  </a:lnTo>
                  <a:lnTo>
                    <a:pt x="536924" y="828008"/>
                  </a:lnTo>
                  <a:lnTo>
                    <a:pt x="544544" y="844772"/>
                  </a:lnTo>
                  <a:lnTo>
                    <a:pt x="567404" y="846296"/>
                  </a:lnTo>
                  <a:lnTo>
                    <a:pt x="575786" y="823436"/>
                  </a:lnTo>
                  <a:lnTo>
                    <a:pt x="591026" y="821912"/>
                  </a:lnTo>
                  <a:lnTo>
                    <a:pt x="590264" y="912400"/>
                  </a:lnTo>
                  <a:lnTo>
                    <a:pt x="590264" y="912400"/>
                  </a:lnTo>
                  <a:lnTo>
                    <a:pt x="573119" y="912400"/>
                  </a:lnTo>
                  <a:lnTo>
                    <a:pt x="573119" y="912400"/>
                  </a:lnTo>
                  <a:lnTo>
                    <a:pt x="514064" y="924782"/>
                  </a:lnTo>
                  <a:lnTo>
                    <a:pt x="461676" y="923830"/>
                  </a:lnTo>
                  <a:lnTo>
                    <a:pt x="437006" y="910495"/>
                  </a:lnTo>
                  <a:lnTo>
                    <a:pt x="325564" y="928592"/>
                  </a:lnTo>
                  <a:lnTo>
                    <a:pt x="308419" y="920020"/>
                  </a:lnTo>
                  <a:lnTo>
                    <a:pt x="289369" y="863822"/>
                  </a:lnTo>
                  <a:lnTo>
                    <a:pt x="258127" y="852583"/>
                  </a:lnTo>
                  <a:lnTo>
                    <a:pt x="258127" y="852583"/>
                  </a:lnTo>
                  <a:lnTo>
                    <a:pt x="261938" y="768763"/>
                  </a:lnTo>
                  <a:lnTo>
                    <a:pt x="245745" y="737330"/>
                  </a:lnTo>
                  <a:lnTo>
                    <a:pt x="260032" y="704945"/>
                  </a:lnTo>
                  <a:lnTo>
                    <a:pt x="243840" y="685895"/>
                  </a:lnTo>
                  <a:lnTo>
                    <a:pt x="194310" y="660178"/>
                  </a:lnTo>
                  <a:lnTo>
                    <a:pt x="193357" y="606933"/>
                  </a:lnTo>
                  <a:lnTo>
                    <a:pt x="149542" y="529781"/>
                  </a:lnTo>
                  <a:lnTo>
                    <a:pt x="79057" y="499301"/>
                  </a:lnTo>
                  <a:lnTo>
                    <a:pt x="45720" y="442151"/>
                  </a:lnTo>
                  <a:lnTo>
                    <a:pt x="51435" y="415481"/>
                  </a:lnTo>
                  <a:lnTo>
                    <a:pt x="75247" y="385763"/>
                  </a:lnTo>
                  <a:lnTo>
                    <a:pt x="61913" y="344805"/>
                  </a:lnTo>
                  <a:lnTo>
                    <a:pt x="34290" y="336233"/>
                  </a:lnTo>
                  <a:lnTo>
                    <a:pt x="21907" y="320993"/>
                  </a:lnTo>
                  <a:lnTo>
                    <a:pt x="0" y="257175"/>
                  </a:lnTo>
                  <a:lnTo>
                    <a:pt x="23813" y="220980"/>
                  </a:lnTo>
                  <a:lnTo>
                    <a:pt x="23813" y="180023"/>
                  </a:lnTo>
                  <a:lnTo>
                    <a:pt x="35242" y="162878"/>
                  </a:lnTo>
                  <a:lnTo>
                    <a:pt x="39052" y="122015"/>
                  </a:lnTo>
                  <a:lnTo>
                    <a:pt x="4763" y="82963"/>
                  </a:lnTo>
                  <a:lnTo>
                    <a:pt x="7429" y="61055"/>
                  </a:lnTo>
                  <a:lnTo>
                    <a:pt x="7429" y="61055"/>
                  </a:lnTo>
                  <a:lnTo>
                    <a:pt x="19240" y="25051"/>
                  </a:lnTo>
                  <a:lnTo>
                    <a:pt x="61626" y="16574"/>
                  </a:lnTo>
                  <a:lnTo>
                    <a:pt x="95440" y="28385"/>
                  </a:lnTo>
                  <a:lnTo>
                    <a:pt x="152114" y="29909"/>
                  </a:lnTo>
                  <a:lnTo>
                    <a:pt x="146494" y="8763"/>
                  </a:lnTo>
                  <a:lnTo>
                    <a:pt x="154876" y="12383"/>
                  </a:lnTo>
                  <a:lnTo>
                    <a:pt x="170402" y="0"/>
                  </a:lnTo>
                  <a:lnTo>
                    <a:pt x="189833" y="17812"/>
                  </a:lnTo>
                  <a:lnTo>
                    <a:pt x="191548" y="36290"/>
                  </a:lnTo>
                  <a:lnTo>
                    <a:pt x="178594" y="61055"/>
                  </a:lnTo>
                  <a:lnTo>
                    <a:pt x="189356" y="68961"/>
                  </a:lnTo>
                  <a:lnTo>
                    <a:pt x="197358" y="109157"/>
                  </a:lnTo>
                  <a:lnTo>
                    <a:pt x="213360" y="100965"/>
                  </a:lnTo>
                  <a:lnTo>
                    <a:pt x="198025" y="135731"/>
                  </a:lnTo>
                  <a:lnTo>
                    <a:pt x="208406" y="190119"/>
                  </a:lnTo>
                  <a:lnTo>
                    <a:pt x="212217" y="195548"/>
                  </a:lnTo>
                  <a:lnTo>
                    <a:pt x="216408" y="181642"/>
                  </a:lnTo>
                  <a:lnTo>
                    <a:pt x="224314" y="181356"/>
                  </a:lnTo>
                  <a:lnTo>
                    <a:pt x="242221" y="197072"/>
                  </a:lnTo>
                  <a:lnTo>
                    <a:pt x="215932" y="204311"/>
                  </a:lnTo>
                  <a:lnTo>
                    <a:pt x="242221" y="245364"/>
                  </a:lnTo>
                  <a:lnTo>
                    <a:pt x="256031" y="244793"/>
                  </a:lnTo>
                  <a:lnTo>
                    <a:pt x="264128" y="274034"/>
                  </a:lnTo>
                  <a:lnTo>
                    <a:pt x="287560" y="272510"/>
                  </a:lnTo>
                  <a:lnTo>
                    <a:pt x="305848" y="284321"/>
                  </a:lnTo>
                  <a:lnTo>
                    <a:pt x="331946" y="271939"/>
                  </a:lnTo>
                  <a:lnTo>
                    <a:pt x="325088" y="214884"/>
                  </a:lnTo>
                  <a:lnTo>
                    <a:pt x="334327" y="201644"/>
                  </a:lnTo>
                  <a:lnTo>
                    <a:pt x="337851" y="158972"/>
                  </a:lnTo>
                  <a:lnTo>
                    <a:pt x="319182" y="117919"/>
                  </a:lnTo>
                  <a:lnTo>
                    <a:pt x="286321" y="95250"/>
                  </a:lnTo>
                  <a:lnTo>
                    <a:pt x="271748" y="65627"/>
                  </a:lnTo>
                  <a:lnTo>
                    <a:pt x="278416" y="51054"/>
                  </a:lnTo>
                  <a:lnTo>
                    <a:pt x="294418" y="44768"/>
                  </a:lnTo>
                  <a:lnTo>
                    <a:pt x="306800" y="10859"/>
                  </a:lnTo>
                  <a:lnTo>
                    <a:pt x="320135" y="8763"/>
                  </a:lnTo>
                  <a:lnTo>
                    <a:pt x="387572" y="79819"/>
                  </a:lnTo>
                  <a:lnTo>
                    <a:pt x="434244" y="165640"/>
                  </a:lnTo>
                  <a:lnTo>
                    <a:pt x="506349" y="169259"/>
                  </a:lnTo>
                  <a:lnTo>
                    <a:pt x="573976" y="215170"/>
                  </a:lnTo>
                  <a:lnTo>
                    <a:pt x="595598" y="244507"/>
                  </a:lnTo>
                  <a:lnTo>
                    <a:pt x="568166" y="254413"/>
                  </a:lnTo>
                  <a:lnTo>
                    <a:pt x="560070" y="27108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35A6715D-2090-4729-A55B-1A81D6D5ED8A}"/>
                </a:ext>
              </a:extLst>
            </p:cNvPr>
            <p:cNvSpPr/>
            <p:nvPr/>
          </p:nvSpPr>
          <p:spPr>
            <a:xfrm>
              <a:off x="11053953" y="5414200"/>
              <a:ext cx="485488" cy="736663"/>
            </a:xfrm>
            <a:custGeom>
              <a:avLst/>
              <a:gdLst>
                <a:gd name="connsiteX0" fmla="*/ 5048 w 485488"/>
                <a:gd name="connsiteY0" fmla="*/ 111823 h 736663"/>
                <a:gd name="connsiteX1" fmla="*/ 53626 w 485488"/>
                <a:gd name="connsiteY1" fmla="*/ 111347 h 736663"/>
                <a:gd name="connsiteX2" fmla="*/ 70771 w 485488"/>
                <a:gd name="connsiteY2" fmla="*/ 98488 h 736663"/>
                <a:gd name="connsiteX3" fmla="*/ 142018 w 485488"/>
                <a:gd name="connsiteY3" fmla="*/ 83344 h 736663"/>
                <a:gd name="connsiteX4" fmla="*/ 172402 w 485488"/>
                <a:gd name="connsiteY4" fmla="*/ 54007 h 736663"/>
                <a:gd name="connsiteX5" fmla="*/ 223075 w 485488"/>
                <a:gd name="connsiteY5" fmla="*/ 40672 h 736663"/>
                <a:gd name="connsiteX6" fmla="*/ 244602 w 485488"/>
                <a:gd name="connsiteY6" fmla="*/ 17431 h 736663"/>
                <a:gd name="connsiteX7" fmla="*/ 286512 w 485488"/>
                <a:gd name="connsiteY7" fmla="*/ 0 h 736663"/>
                <a:gd name="connsiteX8" fmla="*/ 336423 w 485488"/>
                <a:gd name="connsiteY8" fmla="*/ 1143 h 736663"/>
                <a:gd name="connsiteX9" fmla="*/ 336423 w 485488"/>
                <a:gd name="connsiteY9" fmla="*/ 1143 h 736663"/>
                <a:gd name="connsiteX10" fmla="*/ 337947 w 485488"/>
                <a:gd name="connsiteY10" fmla="*/ 1143 h 736663"/>
                <a:gd name="connsiteX11" fmla="*/ 337947 w 485488"/>
                <a:gd name="connsiteY11" fmla="*/ 1143 h 736663"/>
                <a:gd name="connsiteX12" fmla="*/ 335946 w 485488"/>
                <a:gd name="connsiteY12" fmla="*/ 67342 h 736663"/>
                <a:gd name="connsiteX13" fmla="*/ 302609 w 485488"/>
                <a:gd name="connsiteY13" fmla="*/ 109252 h 736663"/>
                <a:gd name="connsiteX14" fmla="*/ 301657 w 485488"/>
                <a:gd name="connsiteY14" fmla="*/ 132112 h 736663"/>
                <a:gd name="connsiteX15" fmla="*/ 331184 w 485488"/>
                <a:gd name="connsiteY15" fmla="*/ 180689 h 736663"/>
                <a:gd name="connsiteX16" fmla="*/ 335946 w 485488"/>
                <a:gd name="connsiteY16" fmla="*/ 227362 h 736663"/>
                <a:gd name="connsiteX17" fmla="*/ 456914 w 485488"/>
                <a:gd name="connsiteY17" fmla="*/ 256508 h 736663"/>
                <a:gd name="connsiteX18" fmla="*/ 456914 w 485488"/>
                <a:gd name="connsiteY18" fmla="*/ 256508 h 736663"/>
                <a:gd name="connsiteX19" fmla="*/ 466439 w 485488"/>
                <a:gd name="connsiteY19" fmla="*/ 284131 h 736663"/>
                <a:gd name="connsiteX20" fmla="*/ 455009 w 485488"/>
                <a:gd name="connsiteY20" fmla="*/ 326993 h 736663"/>
                <a:gd name="connsiteX21" fmla="*/ 442626 w 485488"/>
                <a:gd name="connsiteY21" fmla="*/ 335566 h 736663"/>
                <a:gd name="connsiteX22" fmla="*/ 441674 w 485488"/>
                <a:gd name="connsiteY22" fmla="*/ 366998 h 736663"/>
                <a:gd name="connsiteX23" fmla="*/ 441674 w 485488"/>
                <a:gd name="connsiteY23" fmla="*/ 366998 h 736663"/>
                <a:gd name="connsiteX24" fmla="*/ 444532 w 485488"/>
                <a:gd name="connsiteY24" fmla="*/ 386048 h 736663"/>
                <a:gd name="connsiteX25" fmla="*/ 444532 w 485488"/>
                <a:gd name="connsiteY25" fmla="*/ 386048 h 736663"/>
                <a:gd name="connsiteX26" fmla="*/ 434054 w 485488"/>
                <a:gd name="connsiteY26" fmla="*/ 412718 h 736663"/>
                <a:gd name="connsiteX27" fmla="*/ 444532 w 485488"/>
                <a:gd name="connsiteY27" fmla="*/ 430816 h 736663"/>
                <a:gd name="connsiteX28" fmla="*/ 415957 w 485488"/>
                <a:gd name="connsiteY28" fmla="*/ 471678 h 736663"/>
                <a:gd name="connsiteX29" fmla="*/ 416909 w 485488"/>
                <a:gd name="connsiteY29" fmla="*/ 488823 h 736663"/>
                <a:gd name="connsiteX30" fmla="*/ 441674 w 485488"/>
                <a:gd name="connsiteY30" fmla="*/ 502158 h 736663"/>
                <a:gd name="connsiteX31" fmla="*/ 456914 w 485488"/>
                <a:gd name="connsiteY31" fmla="*/ 550735 h 736663"/>
                <a:gd name="connsiteX32" fmla="*/ 485489 w 485488"/>
                <a:gd name="connsiteY32" fmla="*/ 569785 h 736663"/>
                <a:gd name="connsiteX33" fmla="*/ 482632 w 485488"/>
                <a:gd name="connsiteY33" fmla="*/ 595503 h 736663"/>
                <a:gd name="connsiteX34" fmla="*/ 440721 w 485488"/>
                <a:gd name="connsiteY34" fmla="*/ 607885 h 736663"/>
                <a:gd name="connsiteX35" fmla="*/ 443579 w 485488"/>
                <a:gd name="connsiteY35" fmla="*/ 671703 h 736663"/>
                <a:gd name="connsiteX36" fmla="*/ 404526 w 485488"/>
                <a:gd name="connsiteY36" fmla="*/ 689801 h 736663"/>
                <a:gd name="connsiteX37" fmla="*/ 392144 w 485488"/>
                <a:gd name="connsiteY37" fmla="*/ 705993 h 736663"/>
                <a:gd name="connsiteX38" fmla="*/ 391192 w 485488"/>
                <a:gd name="connsiteY38" fmla="*/ 733615 h 736663"/>
                <a:gd name="connsiteX39" fmla="*/ 298037 w 485488"/>
                <a:gd name="connsiteY39" fmla="*/ 736663 h 736663"/>
                <a:gd name="connsiteX40" fmla="*/ 298037 w 485488"/>
                <a:gd name="connsiteY40" fmla="*/ 736663 h 736663"/>
                <a:gd name="connsiteX41" fmla="*/ 283750 w 485488"/>
                <a:gd name="connsiteY41" fmla="*/ 727138 h 736663"/>
                <a:gd name="connsiteX42" fmla="*/ 283750 w 485488"/>
                <a:gd name="connsiteY42" fmla="*/ 691896 h 736663"/>
                <a:gd name="connsiteX43" fmla="*/ 208597 w 485488"/>
                <a:gd name="connsiteY43" fmla="*/ 691896 h 736663"/>
                <a:gd name="connsiteX44" fmla="*/ 175260 w 485488"/>
                <a:gd name="connsiteY44" fmla="*/ 617696 h 736663"/>
                <a:gd name="connsiteX45" fmla="*/ 124777 w 485488"/>
                <a:gd name="connsiteY45" fmla="*/ 619506 h 736663"/>
                <a:gd name="connsiteX46" fmla="*/ 124777 w 485488"/>
                <a:gd name="connsiteY46" fmla="*/ 571976 h 736663"/>
                <a:gd name="connsiteX47" fmla="*/ 100013 w 485488"/>
                <a:gd name="connsiteY47" fmla="*/ 571976 h 736663"/>
                <a:gd name="connsiteX48" fmla="*/ 100013 w 485488"/>
                <a:gd name="connsiteY48" fmla="*/ 525494 h 736663"/>
                <a:gd name="connsiteX49" fmla="*/ 88582 w 485488"/>
                <a:gd name="connsiteY49" fmla="*/ 516922 h 736663"/>
                <a:gd name="connsiteX50" fmla="*/ 103822 w 485488"/>
                <a:gd name="connsiteY50" fmla="*/ 444532 h 736663"/>
                <a:gd name="connsiteX51" fmla="*/ 78486 w 485488"/>
                <a:gd name="connsiteY51" fmla="*/ 420624 h 736663"/>
                <a:gd name="connsiteX52" fmla="*/ 78486 w 485488"/>
                <a:gd name="connsiteY52" fmla="*/ 420624 h 736663"/>
                <a:gd name="connsiteX53" fmla="*/ 77914 w 485488"/>
                <a:gd name="connsiteY53" fmla="*/ 381190 h 736663"/>
                <a:gd name="connsiteX54" fmla="*/ 27717 w 485488"/>
                <a:gd name="connsiteY54" fmla="*/ 330517 h 736663"/>
                <a:gd name="connsiteX55" fmla="*/ 13811 w 485488"/>
                <a:gd name="connsiteY55" fmla="*/ 329660 h 736663"/>
                <a:gd name="connsiteX56" fmla="*/ 0 w 485488"/>
                <a:gd name="connsiteY56" fmla="*/ 310515 h 736663"/>
                <a:gd name="connsiteX57" fmla="*/ 285 w 485488"/>
                <a:gd name="connsiteY57" fmla="*/ 294608 h 736663"/>
                <a:gd name="connsiteX58" fmla="*/ 23717 w 485488"/>
                <a:gd name="connsiteY58" fmla="*/ 272224 h 736663"/>
                <a:gd name="connsiteX59" fmla="*/ 28004 w 485488"/>
                <a:gd name="connsiteY59" fmla="*/ 221266 h 736663"/>
                <a:gd name="connsiteX60" fmla="*/ 74962 w 485488"/>
                <a:gd name="connsiteY60" fmla="*/ 212217 h 736663"/>
                <a:gd name="connsiteX61" fmla="*/ 85915 w 485488"/>
                <a:gd name="connsiteY61" fmla="*/ 196882 h 736663"/>
                <a:gd name="connsiteX62" fmla="*/ 96488 w 485488"/>
                <a:gd name="connsiteY62" fmla="*/ 168402 h 736663"/>
                <a:gd name="connsiteX63" fmla="*/ 94202 w 485488"/>
                <a:gd name="connsiteY63" fmla="*/ 119063 h 736663"/>
                <a:gd name="connsiteX64" fmla="*/ 86392 w 485488"/>
                <a:gd name="connsiteY64" fmla="*/ 113824 h 736663"/>
                <a:gd name="connsiteX65" fmla="*/ 46767 w 485488"/>
                <a:gd name="connsiteY65" fmla="*/ 137636 h 736663"/>
                <a:gd name="connsiteX66" fmla="*/ 9334 w 485488"/>
                <a:gd name="connsiteY66" fmla="*/ 137065 h 736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5488" h="736663">
                  <a:moveTo>
                    <a:pt x="5048" y="111823"/>
                  </a:moveTo>
                  <a:lnTo>
                    <a:pt x="53626" y="111347"/>
                  </a:lnTo>
                  <a:lnTo>
                    <a:pt x="70771" y="98488"/>
                  </a:lnTo>
                  <a:lnTo>
                    <a:pt x="142018" y="83344"/>
                  </a:lnTo>
                  <a:lnTo>
                    <a:pt x="172402" y="54007"/>
                  </a:lnTo>
                  <a:lnTo>
                    <a:pt x="223075" y="40672"/>
                  </a:lnTo>
                  <a:lnTo>
                    <a:pt x="244602" y="17431"/>
                  </a:lnTo>
                  <a:lnTo>
                    <a:pt x="286512" y="0"/>
                  </a:lnTo>
                  <a:lnTo>
                    <a:pt x="336423" y="1143"/>
                  </a:lnTo>
                  <a:lnTo>
                    <a:pt x="336423" y="1143"/>
                  </a:lnTo>
                  <a:lnTo>
                    <a:pt x="337947" y="1143"/>
                  </a:lnTo>
                  <a:lnTo>
                    <a:pt x="337947" y="1143"/>
                  </a:lnTo>
                  <a:lnTo>
                    <a:pt x="335946" y="67342"/>
                  </a:lnTo>
                  <a:lnTo>
                    <a:pt x="302609" y="109252"/>
                  </a:lnTo>
                  <a:lnTo>
                    <a:pt x="301657" y="132112"/>
                  </a:lnTo>
                  <a:lnTo>
                    <a:pt x="331184" y="180689"/>
                  </a:lnTo>
                  <a:lnTo>
                    <a:pt x="335946" y="227362"/>
                  </a:lnTo>
                  <a:lnTo>
                    <a:pt x="456914" y="256508"/>
                  </a:lnTo>
                  <a:lnTo>
                    <a:pt x="456914" y="256508"/>
                  </a:lnTo>
                  <a:lnTo>
                    <a:pt x="466439" y="284131"/>
                  </a:lnTo>
                  <a:lnTo>
                    <a:pt x="455009" y="326993"/>
                  </a:lnTo>
                  <a:lnTo>
                    <a:pt x="442626" y="335566"/>
                  </a:lnTo>
                  <a:lnTo>
                    <a:pt x="441674" y="366998"/>
                  </a:lnTo>
                  <a:lnTo>
                    <a:pt x="441674" y="366998"/>
                  </a:lnTo>
                  <a:lnTo>
                    <a:pt x="444532" y="386048"/>
                  </a:lnTo>
                  <a:lnTo>
                    <a:pt x="444532" y="386048"/>
                  </a:lnTo>
                  <a:lnTo>
                    <a:pt x="434054" y="412718"/>
                  </a:lnTo>
                  <a:lnTo>
                    <a:pt x="444532" y="430816"/>
                  </a:lnTo>
                  <a:lnTo>
                    <a:pt x="415957" y="471678"/>
                  </a:lnTo>
                  <a:lnTo>
                    <a:pt x="416909" y="488823"/>
                  </a:lnTo>
                  <a:lnTo>
                    <a:pt x="441674" y="502158"/>
                  </a:lnTo>
                  <a:lnTo>
                    <a:pt x="456914" y="550735"/>
                  </a:lnTo>
                  <a:lnTo>
                    <a:pt x="485489" y="569785"/>
                  </a:lnTo>
                  <a:lnTo>
                    <a:pt x="482632" y="595503"/>
                  </a:lnTo>
                  <a:lnTo>
                    <a:pt x="440721" y="607885"/>
                  </a:lnTo>
                  <a:lnTo>
                    <a:pt x="443579" y="671703"/>
                  </a:lnTo>
                  <a:lnTo>
                    <a:pt x="404526" y="689801"/>
                  </a:lnTo>
                  <a:lnTo>
                    <a:pt x="392144" y="705993"/>
                  </a:lnTo>
                  <a:lnTo>
                    <a:pt x="391192" y="733615"/>
                  </a:lnTo>
                  <a:lnTo>
                    <a:pt x="298037" y="736663"/>
                  </a:lnTo>
                  <a:lnTo>
                    <a:pt x="298037" y="736663"/>
                  </a:lnTo>
                  <a:lnTo>
                    <a:pt x="283750" y="727138"/>
                  </a:lnTo>
                  <a:lnTo>
                    <a:pt x="283750" y="691896"/>
                  </a:lnTo>
                  <a:lnTo>
                    <a:pt x="208597" y="691896"/>
                  </a:lnTo>
                  <a:lnTo>
                    <a:pt x="175260" y="617696"/>
                  </a:lnTo>
                  <a:lnTo>
                    <a:pt x="124777" y="619506"/>
                  </a:lnTo>
                  <a:lnTo>
                    <a:pt x="124777" y="571976"/>
                  </a:lnTo>
                  <a:lnTo>
                    <a:pt x="100013" y="571976"/>
                  </a:lnTo>
                  <a:lnTo>
                    <a:pt x="100013" y="525494"/>
                  </a:lnTo>
                  <a:lnTo>
                    <a:pt x="88582" y="516922"/>
                  </a:lnTo>
                  <a:lnTo>
                    <a:pt x="103822" y="444532"/>
                  </a:lnTo>
                  <a:lnTo>
                    <a:pt x="78486" y="420624"/>
                  </a:lnTo>
                  <a:lnTo>
                    <a:pt x="78486" y="420624"/>
                  </a:lnTo>
                  <a:lnTo>
                    <a:pt x="77914" y="381190"/>
                  </a:lnTo>
                  <a:lnTo>
                    <a:pt x="27717" y="330517"/>
                  </a:lnTo>
                  <a:lnTo>
                    <a:pt x="13811" y="329660"/>
                  </a:lnTo>
                  <a:lnTo>
                    <a:pt x="0" y="310515"/>
                  </a:lnTo>
                  <a:lnTo>
                    <a:pt x="285" y="294608"/>
                  </a:lnTo>
                  <a:lnTo>
                    <a:pt x="23717" y="272224"/>
                  </a:lnTo>
                  <a:lnTo>
                    <a:pt x="28004" y="221266"/>
                  </a:lnTo>
                  <a:lnTo>
                    <a:pt x="74962" y="212217"/>
                  </a:lnTo>
                  <a:lnTo>
                    <a:pt x="85915" y="196882"/>
                  </a:lnTo>
                  <a:lnTo>
                    <a:pt x="96488" y="168402"/>
                  </a:lnTo>
                  <a:lnTo>
                    <a:pt x="94202" y="119063"/>
                  </a:lnTo>
                  <a:lnTo>
                    <a:pt x="86392" y="113824"/>
                  </a:lnTo>
                  <a:lnTo>
                    <a:pt x="46767" y="137636"/>
                  </a:lnTo>
                  <a:lnTo>
                    <a:pt x="9334" y="13706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0E6F26EA-EED5-E8B7-6A27-C0CDE62039D6}"/>
                </a:ext>
              </a:extLst>
            </p:cNvPr>
            <p:cNvSpPr/>
            <p:nvPr/>
          </p:nvSpPr>
          <p:spPr>
            <a:xfrm>
              <a:off x="9109710" y="1441418"/>
              <a:ext cx="533018" cy="1665350"/>
            </a:xfrm>
            <a:custGeom>
              <a:avLst/>
              <a:gdLst>
                <a:gd name="connsiteX0" fmla="*/ 533019 w 533018"/>
                <a:gd name="connsiteY0" fmla="*/ 597503 h 1665350"/>
                <a:gd name="connsiteX1" fmla="*/ 462629 w 533018"/>
                <a:gd name="connsiteY1" fmla="*/ 627983 h 1665350"/>
                <a:gd name="connsiteX2" fmla="*/ 449294 w 533018"/>
                <a:gd name="connsiteY2" fmla="*/ 642176 h 1665350"/>
                <a:gd name="connsiteX3" fmla="*/ 445484 w 533018"/>
                <a:gd name="connsiteY3" fmla="*/ 656463 h 1665350"/>
                <a:gd name="connsiteX4" fmla="*/ 461676 w 533018"/>
                <a:gd name="connsiteY4" fmla="*/ 674561 h 1665350"/>
                <a:gd name="connsiteX5" fmla="*/ 462629 w 533018"/>
                <a:gd name="connsiteY5" fmla="*/ 692658 h 1665350"/>
                <a:gd name="connsiteX6" fmla="*/ 444532 w 533018"/>
                <a:gd name="connsiteY6" fmla="*/ 716471 h 1665350"/>
                <a:gd name="connsiteX7" fmla="*/ 467391 w 533018"/>
                <a:gd name="connsiteY7" fmla="*/ 748855 h 1665350"/>
                <a:gd name="connsiteX8" fmla="*/ 395954 w 533018"/>
                <a:gd name="connsiteY8" fmla="*/ 750761 h 1665350"/>
                <a:gd name="connsiteX9" fmla="*/ 371189 w 533018"/>
                <a:gd name="connsiteY9" fmla="*/ 764096 h 1665350"/>
                <a:gd name="connsiteX10" fmla="*/ 362616 w 533018"/>
                <a:gd name="connsiteY10" fmla="*/ 779336 h 1665350"/>
                <a:gd name="connsiteX11" fmla="*/ 370237 w 533018"/>
                <a:gd name="connsiteY11" fmla="*/ 794576 h 1665350"/>
                <a:gd name="connsiteX12" fmla="*/ 366426 w 533018"/>
                <a:gd name="connsiteY12" fmla="*/ 819340 h 1665350"/>
                <a:gd name="connsiteX13" fmla="*/ 349282 w 533018"/>
                <a:gd name="connsiteY13" fmla="*/ 847916 h 1665350"/>
                <a:gd name="connsiteX14" fmla="*/ 360712 w 533018"/>
                <a:gd name="connsiteY14" fmla="*/ 857441 h 1665350"/>
                <a:gd name="connsiteX15" fmla="*/ 387382 w 533018"/>
                <a:gd name="connsiteY15" fmla="*/ 856488 h 1665350"/>
                <a:gd name="connsiteX16" fmla="*/ 399764 w 533018"/>
                <a:gd name="connsiteY16" fmla="*/ 871728 h 1665350"/>
                <a:gd name="connsiteX17" fmla="*/ 371189 w 533018"/>
                <a:gd name="connsiteY17" fmla="*/ 884110 h 1665350"/>
                <a:gd name="connsiteX18" fmla="*/ 312134 w 533018"/>
                <a:gd name="connsiteY18" fmla="*/ 885063 h 1665350"/>
                <a:gd name="connsiteX19" fmla="*/ 303562 w 533018"/>
                <a:gd name="connsiteY19" fmla="*/ 866013 h 1665350"/>
                <a:gd name="connsiteX20" fmla="*/ 271176 w 533018"/>
                <a:gd name="connsiteY20" fmla="*/ 859346 h 1665350"/>
                <a:gd name="connsiteX21" fmla="*/ 225266 w 533018"/>
                <a:gd name="connsiteY21" fmla="*/ 875538 h 1665350"/>
                <a:gd name="connsiteX22" fmla="*/ 163353 w 533018"/>
                <a:gd name="connsiteY22" fmla="*/ 877443 h 1665350"/>
                <a:gd name="connsiteX23" fmla="*/ 148114 w 533018"/>
                <a:gd name="connsiteY23" fmla="*/ 887921 h 1665350"/>
                <a:gd name="connsiteX24" fmla="*/ 141446 w 533018"/>
                <a:gd name="connsiteY24" fmla="*/ 906971 h 1665350"/>
                <a:gd name="connsiteX25" fmla="*/ 158591 w 533018"/>
                <a:gd name="connsiteY25" fmla="*/ 995934 h 1665350"/>
                <a:gd name="connsiteX26" fmla="*/ 155734 w 533018"/>
                <a:gd name="connsiteY26" fmla="*/ 1111187 h 1665350"/>
                <a:gd name="connsiteX27" fmla="*/ 170973 w 533018"/>
                <a:gd name="connsiteY27" fmla="*/ 1120712 h 1665350"/>
                <a:gd name="connsiteX28" fmla="*/ 163353 w 533018"/>
                <a:gd name="connsiteY28" fmla="*/ 1184434 h 1665350"/>
                <a:gd name="connsiteX29" fmla="*/ 211931 w 533018"/>
                <a:gd name="connsiteY29" fmla="*/ 1189196 h 1665350"/>
                <a:gd name="connsiteX30" fmla="*/ 232886 w 533018"/>
                <a:gd name="connsiteY30" fmla="*/ 1178719 h 1665350"/>
                <a:gd name="connsiteX31" fmla="*/ 254794 w 533018"/>
                <a:gd name="connsiteY31" fmla="*/ 1182529 h 1665350"/>
                <a:gd name="connsiteX32" fmla="*/ 275748 w 533018"/>
                <a:gd name="connsiteY32" fmla="*/ 1196816 h 1665350"/>
                <a:gd name="connsiteX33" fmla="*/ 279559 w 533018"/>
                <a:gd name="connsiteY33" fmla="*/ 1256824 h 1665350"/>
                <a:gd name="connsiteX34" fmla="*/ 335756 w 533018"/>
                <a:gd name="connsiteY34" fmla="*/ 1259681 h 1665350"/>
                <a:gd name="connsiteX35" fmla="*/ 347186 w 533018"/>
                <a:gd name="connsiteY35" fmla="*/ 1278731 h 1665350"/>
                <a:gd name="connsiteX36" fmla="*/ 329089 w 533018"/>
                <a:gd name="connsiteY36" fmla="*/ 1313021 h 1665350"/>
                <a:gd name="connsiteX37" fmla="*/ 341471 w 533018"/>
                <a:gd name="connsiteY37" fmla="*/ 1424464 h 1665350"/>
                <a:gd name="connsiteX38" fmla="*/ 394811 w 533018"/>
                <a:gd name="connsiteY38" fmla="*/ 1456849 h 1665350"/>
                <a:gd name="connsiteX39" fmla="*/ 397669 w 533018"/>
                <a:gd name="connsiteY39" fmla="*/ 1474946 h 1665350"/>
                <a:gd name="connsiteX40" fmla="*/ 392906 w 533018"/>
                <a:gd name="connsiteY40" fmla="*/ 1496854 h 1665350"/>
                <a:gd name="connsiteX41" fmla="*/ 368141 w 533018"/>
                <a:gd name="connsiteY41" fmla="*/ 1526381 h 1665350"/>
                <a:gd name="connsiteX42" fmla="*/ 310991 w 533018"/>
                <a:gd name="connsiteY42" fmla="*/ 1528286 h 1665350"/>
                <a:gd name="connsiteX43" fmla="*/ 293846 w 533018"/>
                <a:gd name="connsiteY43" fmla="*/ 1548289 h 1665350"/>
                <a:gd name="connsiteX44" fmla="*/ 293846 w 533018"/>
                <a:gd name="connsiteY44" fmla="*/ 1579721 h 1665350"/>
                <a:gd name="connsiteX45" fmla="*/ 258603 w 533018"/>
                <a:gd name="connsiteY45" fmla="*/ 1630204 h 1665350"/>
                <a:gd name="connsiteX46" fmla="*/ 206216 w 533018"/>
                <a:gd name="connsiteY46" fmla="*/ 1653921 h 1665350"/>
                <a:gd name="connsiteX47" fmla="*/ 143351 w 533018"/>
                <a:gd name="connsiteY47" fmla="*/ 1654874 h 1665350"/>
                <a:gd name="connsiteX48" fmla="*/ 101346 w 533018"/>
                <a:gd name="connsiteY48" fmla="*/ 1665351 h 1665350"/>
                <a:gd name="connsiteX49" fmla="*/ 101346 w 533018"/>
                <a:gd name="connsiteY49" fmla="*/ 1665351 h 1665350"/>
                <a:gd name="connsiteX50" fmla="*/ 77533 w 533018"/>
                <a:gd name="connsiteY50" fmla="*/ 1517428 h 1665350"/>
                <a:gd name="connsiteX51" fmla="*/ 71628 w 533018"/>
                <a:gd name="connsiteY51" fmla="*/ 1333595 h 1665350"/>
                <a:gd name="connsiteX52" fmla="*/ 60770 w 533018"/>
                <a:gd name="connsiteY52" fmla="*/ 1278160 h 1665350"/>
                <a:gd name="connsiteX53" fmla="*/ 42957 w 533018"/>
                <a:gd name="connsiteY53" fmla="*/ 1245680 h 1665350"/>
                <a:gd name="connsiteX54" fmla="*/ 53340 w 533018"/>
                <a:gd name="connsiteY54" fmla="*/ 1197388 h 1665350"/>
                <a:gd name="connsiteX55" fmla="*/ 46291 w 533018"/>
                <a:gd name="connsiteY55" fmla="*/ 1129093 h 1665350"/>
                <a:gd name="connsiteX56" fmla="*/ 58007 w 533018"/>
                <a:gd name="connsiteY56" fmla="*/ 1070896 h 1665350"/>
                <a:gd name="connsiteX57" fmla="*/ 80963 w 533018"/>
                <a:gd name="connsiteY57" fmla="*/ 1038320 h 1665350"/>
                <a:gd name="connsiteX58" fmla="*/ 82105 w 533018"/>
                <a:gd name="connsiteY58" fmla="*/ 1020127 h 1665350"/>
                <a:gd name="connsiteX59" fmla="*/ 51149 w 533018"/>
                <a:gd name="connsiteY59" fmla="*/ 929354 h 1665350"/>
                <a:gd name="connsiteX60" fmla="*/ 46958 w 533018"/>
                <a:gd name="connsiteY60" fmla="*/ 849725 h 1665350"/>
                <a:gd name="connsiteX61" fmla="*/ 30766 w 533018"/>
                <a:gd name="connsiteY61" fmla="*/ 797719 h 1665350"/>
                <a:gd name="connsiteX62" fmla="*/ 12382 w 533018"/>
                <a:gd name="connsiteY62" fmla="*/ 774097 h 1665350"/>
                <a:gd name="connsiteX63" fmla="*/ 20002 w 533018"/>
                <a:gd name="connsiteY63" fmla="*/ 505206 h 1665350"/>
                <a:gd name="connsiteX64" fmla="*/ 26003 w 533018"/>
                <a:gd name="connsiteY64" fmla="*/ 520541 h 1665350"/>
                <a:gd name="connsiteX65" fmla="*/ 26575 w 533018"/>
                <a:gd name="connsiteY65" fmla="*/ 513302 h 1665350"/>
                <a:gd name="connsiteX66" fmla="*/ 10096 w 533018"/>
                <a:gd name="connsiteY66" fmla="*/ 476440 h 1665350"/>
                <a:gd name="connsiteX67" fmla="*/ 5810 w 533018"/>
                <a:gd name="connsiteY67" fmla="*/ 454247 h 1665350"/>
                <a:gd name="connsiteX68" fmla="*/ 12478 w 533018"/>
                <a:gd name="connsiteY68" fmla="*/ 451199 h 1665350"/>
                <a:gd name="connsiteX69" fmla="*/ 3047 w 533018"/>
                <a:gd name="connsiteY69" fmla="*/ 441293 h 1665350"/>
                <a:gd name="connsiteX70" fmla="*/ 9620 w 533018"/>
                <a:gd name="connsiteY70" fmla="*/ 430816 h 1665350"/>
                <a:gd name="connsiteX71" fmla="*/ 0 w 533018"/>
                <a:gd name="connsiteY71" fmla="*/ 409194 h 1665350"/>
                <a:gd name="connsiteX72" fmla="*/ 3047 w 533018"/>
                <a:gd name="connsiteY72" fmla="*/ 357188 h 1665350"/>
                <a:gd name="connsiteX73" fmla="*/ 27432 w 533018"/>
                <a:gd name="connsiteY73" fmla="*/ 244697 h 1665350"/>
                <a:gd name="connsiteX74" fmla="*/ 112871 w 533018"/>
                <a:gd name="connsiteY74" fmla="*/ 255842 h 1665350"/>
                <a:gd name="connsiteX75" fmla="*/ 124587 w 533018"/>
                <a:gd name="connsiteY75" fmla="*/ 274225 h 1665350"/>
                <a:gd name="connsiteX76" fmla="*/ 199739 w 533018"/>
                <a:gd name="connsiteY76" fmla="*/ 232696 h 1665350"/>
                <a:gd name="connsiteX77" fmla="*/ 188785 w 533018"/>
                <a:gd name="connsiteY77" fmla="*/ 179737 h 1665350"/>
                <a:gd name="connsiteX78" fmla="*/ 200215 w 533018"/>
                <a:gd name="connsiteY78" fmla="*/ 153543 h 1665350"/>
                <a:gd name="connsiteX79" fmla="*/ 177451 w 533018"/>
                <a:gd name="connsiteY79" fmla="*/ 140303 h 1665350"/>
                <a:gd name="connsiteX80" fmla="*/ 203072 w 533018"/>
                <a:gd name="connsiteY80" fmla="*/ 96679 h 1665350"/>
                <a:gd name="connsiteX81" fmla="*/ 280130 w 533018"/>
                <a:gd name="connsiteY81" fmla="*/ 78295 h 1665350"/>
                <a:gd name="connsiteX82" fmla="*/ 278130 w 533018"/>
                <a:gd name="connsiteY82" fmla="*/ 64675 h 1665350"/>
                <a:gd name="connsiteX83" fmla="*/ 289750 w 533018"/>
                <a:gd name="connsiteY83" fmla="*/ 63151 h 1665350"/>
                <a:gd name="connsiteX84" fmla="*/ 299847 w 533018"/>
                <a:gd name="connsiteY84" fmla="*/ 31528 h 1665350"/>
                <a:gd name="connsiteX85" fmla="*/ 331279 w 533018"/>
                <a:gd name="connsiteY85" fmla="*/ 34290 h 1665350"/>
                <a:gd name="connsiteX86" fmla="*/ 341090 w 533018"/>
                <a:gd name="connsiteY86" fmla="*/ 19812 h 1665350"/>
                <a:gd name="connsiteX87" fmla="*/ 375380 w 533018"/>
                <a:gd name="connsiteY87" fmla="*/ 11335 h 1665350"/>
                <a:gd name="connsiteX88" fmla="*/ 386048 w 533018"/>
                <a:gd name="connsiteY88" fmla="*/ 0 h 1665350"/>
                <a:gd name="connsiteX89" fmla="*/ 386048 w 533018"/>
                <a:gd name="connsiteY89" fmla="*/ 0 h 1665350"/>
                <a:gd name="connsiteX90" fmla="*/ 413289 w 533018"/>
                <a:gd name="connsiteY90" fmla="*/ 95440 h 1665350"/>
                <a:gd name="connsiteX91" fmla="*/ 422434 w 533018"/>
                <a:gd name="connsiteY91" fmla="*/ 163925 h 1665350"/>
                <a:gd name="connsiteX92" fmla="*/ 454342 w 533018"/>
                <a:gd name="connsiteY92" fmla="*/ 191357 h 1665350"/>
                <a:gd name="connsiteX93" fmla="*/ 457390 w 533018"/>
                <a:gd name="connsiteY93" fmla="*/ 205073 h 1665350"/>
                <a:gd name="connsiteX94" fmla="*/ 436054 w 533018"/>
                <a:gd name="connsiteY94" fmla="*/ 238601 h 1665350"/>
                <a:gd name="connsiteX95" fmla="*/ 402621 w 533018"/>
                <a:gd name="connsiteY95" fmla="*/ 250793 h 1665350"/>
                <a:gd name="connsiteX96" fmla="*/ 405669 w 533018"/>
                <a:gd name="connsiteY96" fmla="*/ 266033 h 1665350"/>
                <a:gd name="connsiteX97" fmla="*/ 442246 w 533018"/>
                <a:gd name="connsiteY97" fmla="*/ 287369 h 1665350"/>
                <a:gd name="connsiteX98" fmla="*/ 461963 w 533018"/>
                <a:gd name="connsiteY98" fmla="*/ 333089 h 1665350"/>
                <a:gd name="connsiteX99" fmla="*/ 472630 w 533018"/>
                <a:gd name="connsiteY99" fmla="*/ 418433 h 16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33018" h="1665350">
                  <a:moveTo>
                    <a:pt x="533019" y="597503"/>
                  </a:moveTo>
                  <a:lnTo>
                    <a:pt x="462629" y="627983"/>
                  </a:lnTo>
                  <a:lnTo>
                    <a:pt x="449294" y="642176"/>
                  </a:lnTo>
                  <a:lnTo>
                    <a:pt x="445484" y="656463"/>
                  </a:lnTo>
                  <a:lnTo>
                    <a:pt x="461676" y="674561"/>
                  </a:lnTo>
                  <a:lnTo>
                    <a:pt x="462629" y="692658"/>
                  </a:lnTo>
                  <a:lnTo>
                    <a:pt x="444532" y="716471"/>
                  </a:lnTo>
                  <a:lnTo>
                    <a:pt x="467391" y="748855"/>
                  </a:lnTo>
                  <a:lnTo>
                    <a:pt x="395954" y="750761"/>
                  </a:lnTo>
                  <a:lnTo>
                    <a:pt x="371189" y="764096"/>
                  </a:lnTo>
                  <a:lnTo>
                    <a:pt x="362616" y="779336"/>
                  </a:lnTo>
                  <a:lnTo>
                    <a:pt x="370237" y="794576"/>
                  </a:lnTo>
                  <a:lnTo>
                    <a:pt x="366426" y="819340"/>
                  </a:lnTo>
                  <a:lnTo>
                    <a:pt x="349282" y="847916"/>
                  </a:lnTo>
                  <a:lnTo>
                    <a:pt x="360712" y="857441"/>
                  </a:lnTo>
                  <a:lnTo>
                    <a:pt x="387382" y="856488"/>
                  </a:lnTo>
                  <a:lnTo>
                    <a:pt x="399764" y="871728"/>
                  </a:lnTo>
                  <a:lnTo>
                    <a:pt x="371189" y="884110"/>
                  </a:lnTo>
                  <a:lnTo>
                    <a:pt x="312134" y="885063"/>
                  </a:lnTo>
                  <a:lnTo>
                    <a:pt x="303562" y="866013"/>
                  </a:lnTo>
                  <a:lnTo>
                    <a:pt x="271176" y="859346"/>
                  </a:lnTo>
                  <a:lnTo>
                    <a:pt x="225266" y="875538"/>
                  </a:lnTo>
                  <a:lnTo>
                    <a:pt x="163353" y="877443"/>
                  </a:lnTo>
                  <a:lnTo>
                    <a:pt x="148114" y="887921"/>
                  </a:lnTo>
                  <a:lnTo>
                    <a:pt x="141446" y="906971"/>
                  </a:lnTo>
                  <a:lnTo>
                    <a:pt x="158591" y="995934"/>
                  </a:lnTo>
                  <a:lnTo>
                    <a:pt x="155734" y="1111187"/>
                  </a:lnTo>
                  <a:lnTo>
                    <a:pt x="170973" y="1120712"/>
                  </a:lnTo>
                  <a:lnTo>
                    <a:pt x="163353" y="1184434"/>
                  </a:lnTo>
                  <a:lnTo>
                    <a:pt x="211931" y="1189196"/>
                  </a:lnTo>
                  <a:lnTo>
                    <a:pt x="232886" y="1178719"/>
                  </a:lnTo>
                  <a:lnTo>
                    <a:pt x="254794" y="1182529"/>
                  </a:lnTo>
                  <a:lnTo>
                    <a:pt x="275748" y="1196816"/>
                  </a:lnTo>
                  <a:lnTo>
                    <a:pt x="279559" y="1256824"/>
                  </a:lnTo>
                  <a:lnTo>
                    <a:pt x="335756" y="1259681"/>
                  </a:lnTo>
                  <a:lnTo>
                    <a:pt x="347186" y="1278731"/>
                  </a:lnTo>
                  <a:lnTo>
                    <a:pt x="329089" y="1313021"/>
                  </a:lnTo>
                  <a:lnTo>
                    <a:pt x="341471" y="1424464"/>
                  </a:lnTo>
                  <a:lnTo>
                    <a:pt x="394811" y="1456849"/>
                  </a:lnTo>
                  <a:lnTo>
                    <a:pt x="397669" y="1474946"/>
                  </a:lnTo>
                  <a:lnTo>
                    <a:pt x="392906" y="1496854"/>
                  </a:lnTo>
                  <a:lnTo>
                    <a:pt x="368141" y="1526381"/>
                  </a:lnTo>
                  <a:lnTo>
                    <a:pt x="310991" y="1528286"/>
                  </a:lnTo>
                  <a:lnTo>
                    <a:pt x="293846" y="1548289"/>
                  </a:lnTo>
                  <a:lnTo>
                    <a:pt x="293846" y="1579721"/>
                  </a:lnTo>
                  <a:lnTo>
                    <a:pt x="258603" y="1630204"/>
                  </a:lnTo>
                  <a:lnTo>
                    <a:pt x="206216" y="1653921"/>
                  </a:lnTo>
                  <a:lnTo>
                    <a:pt x="143351" y="1654874"/>
                  </a:lnTo>
                  <a:lnTo>
                    <a:pt x="101346" y="1665351"/>
                  </a:lnTo>
                  <a:lnTo>
                    <a:pt x="101346" y="1665351"/>
                  </a:lnTo>
                  <a:lnTo>
                    <a:pt x="77533" y="1517428"/>
                  </a:lnTo>
                  <a:lnTo>
                    <a:pt x="71628" y="1333595"/>
                  </a:lnTo>
                  <a:lnTo>
                    <a:pt x="60770" y="1278160"/>
                  </a:lnTo>
                  <a:lnTo>
                    <a:pt x="42957" y="1245680"/>
                  </a:lnTo>
                  <a:lnTo>
                    <a:pt x="53340" y="1197388"/>
                  </a:lnTo>
                  <a:lnTo>
                    <a:pt x="46291" y="1129093"/>
                  </a:lnTo>
                  <a:lnTo>
                    <a:pt x="58007" y="1070896"/>
                  </a:lnTo>
                  <a:lnTo>
                    <a:pt x="80963" y="1038320"/>
                  </a:lnTo>
                  <a:lnTo>
                    <a:pt x="82105" y="1020127"/>
                  </a:lnTo>
                  <a:lnTo>
                    <a:pt x="51149" y="929354"/>
                  </a:lnTo>
                  <a:lnTo>
                    <a:pt x="46958" y="849725"/>
                  </a:lnTo>
                  <a:lnTo>
                    <a:pt x="30766" y="797719"/>
                  </a:lnTo>
                  <a:lnTo>
                    <a:pt x="12382" y="774097"/>
                  </a:lnTo>
                  <a:lnTo>
                    <a:pt x="20002" y="505206"/>
                  </a:lnTo>
                  <a:lnTo>
                    <a:pt x="26003" y="520541"/>
                  </a:lnTo>
                  <a:lnTo>
                    <a:pt x="26575" y="513302"/>
                  </a:lnTo>
                  <a:lnTo>
                    <a:pt x="10096" y="476440"/>
                  </a:lnTo>
                  <a:lnTo>
                    <a:pt x="5810" y="454247"/>
                  </a:lnTo>
                  <a:lnTo>
                    <a:pt x="12478" y="451199"/>
                  </a:lnTo>
                  <a:lnTo>
                    <a:pt x="3047" y="441293"/>
                  </a:lnTo>
                  <a:lnTo>
                    <a:pt x="9620" y="430816"/>
                  </a:lnTo>
                  <a:lnTo>
                    <a:pt x="0" y="409194"/>
                  </a:lnTo>
                  <a:lnTo>
                    <a:pt x="3047" y="357188"/>
                  </a:lnTo>
                  <a:lnTo>
                    <a:pt x="27432" y="244697"/>
                  </a:lnTo>
                  <a:lnTo>
                    <a:pt x="112871" y="255842"/>
                  </a:lnTo>
                  <a:lnTo>
                    <a:pt x="124587" y="274225"/>
                  </a:lnTo>
                  <a:lnTo>
                    <a:pt x="199739" y="232696"/>
                  </a:lnTo>
                  <a:lnTo>
                    <a:pt x="188785" y="179737"/>
                  </a:lnTo>
                  <a:lnTo>
                    <a:pt x="200215" y="153543"/>
                  </a:lnTo>
                  <a:lnTo>
                    <a:pt x="177451" y="140303"/>
                  </a:lnTo>
                  <a:lnTo>
                    <a:pt x="203072" y="96679"/>
                  </a:lnTo>
                  <a:lnTo>
                    <a:pt x="280130" y="78295"/>
                  </a:lnTo>
                  <a:lnTo>
                    <a:pt x="278130" y="64675"/>
                  </a:lnTo>
                  <a:lnTo>
                    <a:pt x="289750" y="63151"/>
                  </a:lnTo>
                  <a:lnTo>
                    <a:pt x="299847" y="31528"/>
                  </a:lnTo>
                  <a:lnTo>
                    <a:pt x="331279" y="34290"/>
                  </a:lnTo>
                  <a:lnTo>
                    <a:pt x="341090" y="19812"/>
                  </a:lnTo>
                  <a:lnTo>
                    <a:pt x="375380" y="11335"/>
                  </a:lnTo>
                  <a:lnTo>
                    <a:pt x="386048" y="0"/>
                  </a:lnTo>
                  <a:lnTo>
                    <a:pt x="386048" y="0"/>
                  </a:lnTo>
                  <a:lnTo>
                    <a:pt x="413289" y="95440"/>
                  </a:lnTo>
                  <a:lnTo>
                    <a:pt x="422434" y="163925"/>
                  </a:lnTo>
                  <a:lnTo>
                    <a:pt x="454342" y="191357"/>
                  </a:lnTo>
                  <a:lnTo>
                    <a:pt x="457390" y="205073"/>
                  </a:lnTo>
                  <a:lnTo>
                    <a:pt x="436054" y="238601"/>
                  </a:lnTo>
                  <a:lnTo>
                    <a:pt x="402621" y="250793"/>
                  </a:lnTo>
                  <a:lnTo>
                    <a:pt x="405669" y="266033"/>
                  </a:lnTo>
                  <a:lnTo>
                    <a:pt x="442246" y="287369"/>
                  </a:lnTo>
                  <a:lnTo>
                    <a:pt x="461963" y="333089"/>
                  </a:lnTo>
                  <a:lnTo>
                    <a:pt x="472630" y="4184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002E0F8-74A4-093C-A47D-511C53CE3C9E}"/>
                </a:ext>
              </a:extLst>
            </p:cNvPr>
            <p:cNvSpPr/>
            <p:nvPr/>
          </p:nvSpPr>
          <p:spPr>
            <a:xfrm>
              <a:off x="8881967" y="4505229"/>
              <a:ext cx="517017" cy="260508"/>
            </a:xfrm>
            <a:custGeom>
              <a:avLst/>
              <a:gdLst>
                <a:gd name="connsiteX0" fmla="*/ 386905 w 517017"/>
                <a:gd name="connsiteY0" fmla="*/ 4572 h 260508"/>
                <a:gd name="connsiteX1" fmla="*/ 406241 w 517017"/>
                <a:gd name="connsiteY1" fmla="*/ 7049 h 260508"/>
                <a:gd name="connsiteX2" fmla="*/ 411956 w 517017"/>
                <a:gd name="connsiteY2" fmla="*/ 53054 h 260508"/>
                <a:gd name="connsiteX3" fmla="*/ 483965 w 517017"/>
                <a:gd name="connsiteY3" fmla="*/ 64103 h 260508"/>
                <a:gd name="connsiteX4" fmla="*/ 495586 w 517017"/>
                <a:gd name="connsiteY4" fmla="*/ 73914 h 260508"/>
                <a:gd name="connsiteX5" fmla="*/ 495586 w 517017"/>
                <a:gd name="connsiteY5" fmla="*/ 73914 h 260508"/>
                <a:gd name="connsiteX6" fmla="*/ 494157 w 517017"/>
                <a:gd name="connsiteY6" fmla="*/ 89154 h 260508"/>
                <a:gd name="connsiteX7" fmla="*/ 513207 w 517017"/>
                <a:gd name="connsiteY7" fmla="*/ 110776 h 260508"/>
                <a:gd name="connsiteX8" fmla="*/ 503873 w 517017"/>
                <a:gd name="connsiteY8" fmla="*/ 123063 h 260508"/>
                <a:gd name="connsiteX9" fmla="*/ 517017 w 517017"/>
                <a:gd name="connsiteY9" fmla="*/ 152781 h 260508"/>
                <a:gd name="connsiteX10" fmla="*/ 504825 w 517017"/>
                <a:gd name="connsiteY10" fmla="*/ 164211 h 260508"/>
                <a:gd name="connsiteX11" fmla="*/ 474345 w 517017"/>
                <a:gd name="connsiteY11" fmla="*/ 160401 h 260508"/>
                <a:gd name="connsiteX12" fmla="*/ 451485 w 517017"/>
                <a:gd name="connsiteY12" fmla="*/ 124587 h 260508"/>
                <a:gd name="connsiteX13" fmla="*/ 395764 w 517017"/>
                <a:gd name="connsiteY13" fmla="*/ 92678 h 260508"/>
                <a:gd name="connsiteX14" fmla="*/ 384810 w 517017"/>
                <a:gd name="connsiteY14" fmla="*/ 95536 h 260508"/>
                <a:gd name="connsiteX15" fmla="*/ 395383 w 517017"/>
                <a:gd name="connsiteY15" fmla="*/ 130112 h 260508"/>
                <a:gd name="connsiteX16" fmla="*/ 421386 w 517017"/>
                <a:gd name="connsiteY16" fmla="*/ 165259 h 260508"/>
                <a:gd name="connsiteX17" fmla="*/ 397478 w 517017"/>
                <a:gd name="connsiteY17" fmla="*/ 204121 h 260508"/>
                <a:gd name="connsiteX18" fmla="*/ 400526 w 517017"/>
                <a:gd name="connsiteY18" fmla="*/ 238982 h 260508"/>
                <a:gd name="connsiteX19" fmla="*/ 400526 w 517017"/>
                <a:gd name="connsiteY19" fmla="*/ 238982 h 260508"/>
                <a:gd name="connsiteX20" fmla="*/ 364617 w 517017"/>
                <a:gd name="connsiteY20" fmla="*/ 240030 h 260508"/>
                <a:gd name="connsiteX21" fmla="*/ 338328 w 517017"/>
                <a:gd name="connsiteY21" fmla="*/ 255937 h 260508"/>
                <a:gd name="connsiteX22" fmla="*/ 202311 w 517017"/>
                <a:gd name="connsiteY22" fmla="*/ 228505 h 260508"/>
                <a:gd name="connsiteX23" fmla="*/ 106299 w 517017"/>
                <a:gd name="connsiteY23" fmla="*/ 260509 h 260508"/>
                <a:gd name="connsiteX24" fmla="*/ 69723 w 517017"/>
                <a:gd name="connsiteY24" fmla="*/ 250222 h 260508"/>
                <a:gd name="connsiteX25" fmla="*/ 1143 w 517017"/>
                <a:gd name="connsiteY25" fmla="*/ 176022 h 260508"/>
                <a:gd name="connsiteX26" fmla="*/ 0 w 517017"/>
                <a:gd name="connsiteY26" fmla="*/ 156591 h 260508"/>
                <a:gd name="connsiteX27" fmla="*/ 13716 w 517017"/>
                <a:gd name="connsiteY27" fmla="*/ 137160 h 260508"/>
                <a:gd name="connsiteX28" fmla="*/ 13716 w 517017"/>
                <a:gd name="connsiteY28" fmla="*/ 137160 h 260508"/>
                <a:gd name="connsiteX29" fmla="*/ 30766 w 517017"/>
                <a:gd name="connsiteY29" fmla="*/ 134493 h 260508"/>
                <a:gd name="connsiteX30" fmla="*/ 71724 w 517017"/>
                <a:gd name="connsiteY30" fmla="*/ 151638 h 260508"/>
                <a:gd name="connsiteX31" fmla="*/ 82201 w 517017"/>
                <a:gd name="connsiteY31" fmla="*/ 174498 h 260508"/>
                <a:gd name="connsiteX32" fmla="*/ 152686 w 517017"/>
                <a:gd name="connsiteY32" fmla="*/ 203073 h 260508"/>
                <a:gd name="connsiteX33" fmla="*/ 186976 w 517017"/>
                <a:gd name="connsiteY33" fmla="*/ 191548 h 260508"/>
                <a:gd name="connsiteX34" fmla="*/ 123444 w 517017"/>
                <a:gd name="connsiteY34" fmla="*/ 146304 h 260508"/>
                <a:gd name="connsiteX35" fmla="*/ 123444 w 517017"/>
                <a:gd name="connsiteY35" fmla="*/ 146304 h 260508"/>
                <a:gd name="connsiteX36" fmla="*/ 122301 w 517017"/>
                <a:gd name="connsiteY36" fmla="*/ 104013 h 260508"/>
                <a:gd name="connsiteX37" fmla="*/ 94869 w 517017"/>
                <a:gd name="connsiteY37" fmla="*/ 53721 h 260508"/>
                <a:gd name="connsiteX38" fmla="*/ 97155 w 517017"/>
                <a:gd name="connsiteY38" fmla="*/ 19431 h 260508"/>
                <a:gd name="connsiteX39" fmla="*/ 157734 w 517017"/>
                <a:gd name="connsiteY39" fmla="*/ 0 h 260508"/>
                <a:gd name="connsiteX40" fmla="*/ 200025 w 517017"/>
                <a:gd name="connsiteY40" fmla="*/ 4572 h 260508"/>
                <a:gd name="connsiteX41" fmla="*/ 224028 w 517017"/>
                <a:gd name="connsiteY41" fmla="*/ 17145 h 260508"/>
                <a:gd name="connsiteX42" fmla="*/ 222885 w 517017"/>
                <a:gd name="connsiteY42" fmla="*/ 56007 h 260508"/>
                <a:gd name="connsiteX43" fmla="*/ 238887 w 517017"/>
                <a:gd name="connsiteY43" fmla="*/ 72009 h 260508"/>
                <a:gd name="connsiteX44" fmla="*/ 265176 w 517017"/>
                <a:gd name="connsiteY44" fmla="*/ 65151 h 260508"/>
                <a:gd name="connsiteX45" fmla="*/ 285750 w 517017"/>
                <a:gd name="connsiteY45" fmla="*/ 20574 h 26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7017" h="260508">
                  <a:moveTo>
                    <a:pt x="386905" y="4572"/>
                  </a:moveTo>
                  <a:lnTo>
                    <a:pt x="406241" y="7049"/>
                  </a:lnTo>
                  <a:lnTo>
                    <a:pt x="411956" y="53054"/>
                  </a:lnTo>
                  <a:lnTo>
                    <a:pt x="483965" y="64103"/>
                  </a:lnTo>
                  <a:lnTo>
                    <a:pt x="495586" y="73914"/>
                  </a:lnTo>
                  <a:lnTo>
                    <a:pt x="495586" y="73914"/>
                  </a:lnTo>
                  <a:lnTo>
                    <a:pt x="494157" y="89154"/>
                  </a:lnTo>
                  <a:lnTo>
                    <a:pt x="513207" y="110776"/>
                  </a:lnTo>
                  <a:lnTo>
                    <a:pt x="503873" y="123063"/>
                  </a:lnTo>
                  <a:lnTo>
                    <a:pt x="517017" y="152781"/>
                  </a:lnTo>
                  <a:lnTo>
                    <a:pt x="504825" y="164211"/>
                  </a:lnTo>
                  <a:lnTo>
                    <a:pt x="474345" y="160401"/>
                  </a:lnTo>
                  <a:lnTo>
                    <a:pt x="451485" y="124587"/>
                  </a:lnTo>
                  <a:lnTo>
                    <a:pt x="395764" y="92678"/>
                  </a:lnTo>
                  <a:lnTo>
                    <a:pt x="384810" y="95536"/>
                  </a:lnTo>
                  <a:lnTo>
                    <a:pt x="395383" y="130112"/>
                  </a:lnTo>
                  <a:lnTo>
                    <a:pt x="421386" y="165259"/>
                  </a:lnTo>
                  <a:lnTo>
                    <a:pt x="397478" y="204121"/>
                  </a:lnTo>
                  <a:lnTo>
                    <a:pt x="400526" y="238982"/>
                  </a:lnTo>
                  <a:lnTo>
                    <a:pt x="400526" y="238982"/>
                  </a:lnTo>
                  <a:lnTo>
                    <a:pt x="364617" y="240030"/>
                  </a:lnTo>
                  <a:lnTo>
                    <a:pt x="338328" y="255937"/>
                  </a:lnTo>
                  <a:lnTo>
                    <a:pt x="202311" y="228505"/>
                  </a:lnTo>
                  <a:lnTo>
                    <a:pt x="106299" y="260509"/>
                  </a:lnTo>
                  <a:lnTo>
                    <a:pt x="69723" y="250222"/>
                  </a:lnTo>
                  <a:lnTo>
                    <a:pt x="1143" y="176022"/>
                  </a:lnTo>
                  <a:lnTo>
                    <a:pt x="0" y="156591"/>
                  </a:lnTo>
                  <a:lnTo>
                    <a:pt x="13716" y="137160"/>
                  </a:lnTo>
                  <a:lnTo>
                    <a:pt x="13716" y="137160"/>
                  </a:lnTo>
                  <a:lnTo>
                    <a:pt x="30766" y="134493"/>
                  </a:lnTo>
                  <a:lnTo>
                    <a:pt x="71724" y="151638"/>
                  </a:lnTo>
                  <a:lnTo>
                    <a:pt x="82201" y="174498"/>
                  </a:lnTo>
                  <a:lnTo>
                    <a:pt x="152686" y="203073"/>
                  </a:lnTo>
                  <a:lnTo>
                    <a:pt x="186976" y="191548"/>
                  </a:lnTo>
                  <a:lnTo>
                    <a:pt x="123444" y="146304"/>
                  </a:lnTo>
                  <a:lnTo>
                    <a:pt x="123444" y="146304"/>
                  </a:lnTo>
                  <a:lnTo>
                    <a:pt x="122301" y="104013"/>
                  </a:lnTo>
                  <a:lnTo>
                    <a:pt x="94869" y="53721"/>
                  </a:lnTo>
                  <a:lnTo>
                    <a:pt x="97155" y="19431"/>
                  </a:lnTo>
                  <a:lnTo>
                    <a:pt x="157734" y="0"/>
                  </a:lnTo>
                  <a:lnTo>
                    <a:pt x="200025" y="4572"/>
                  </a:lnTo>
                  <a:lnTo>
                    <a:pt x="224028" y="17145"/>
                  </a:lnTo>
                  <a:lnTo>
                    <a:pt x="222885" y="56007"/>
                  </a:lnTo>
                  <a:lnTo>
                    <a:pt x="238887" y="72009"/>
                  </a:lnTo>
                  <a:lnTo>
                    <a:pt x="265176" y="65151"/>
                  </a:lnTo>
                  <a:lnTo>
                    <a:pt x="285750" y="20574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97F616E-D0CC-F7BB-599F-27C043F8B6FC}"/>
                </a:ext>
              </a:extLst>
            </p:cNvPr>
            <p:cNvSpPr/>
            <p:nvPr/>
          </p:nvSpPr>
          <p:spPr>
            <a:xfrm>
              <a:off x="5282660" y="4481322"/>
              <a:ext cx="1581721" cy="1695449"/>
            </a:xfrm>
            <a:custGeom>
              <a:avLst/>
              <a:gdLst>
                <a:gd name="connsiteX0" fmla="*/ 874585 w 1581721"/>
                <a:gd name="connsiteY0" fmla="*/ 225457 h 1695449"/>
                <a:gd name="connsiteX1" fmla="*/ 848773 w 1581721"/>
                <a:gd name="connsiteY1" fmla="*/ 230886 h 1695449"/>
                <a:gd name="connsiteX2" fmla="*/ 848773 w 1581721"/>
                <a:gd name="connsiteY2" fmla="*/ 282892 h 1695449"/>
                <a:gd name="connsiteX3" fmla="*/ 813911 w 1581721"/>
                <a:gd name="connsiteY3" fmla="*/ 368237 h 1695449"/>
                <a:gd name="connsiteX4" fmla="*/ 801338 w 1581721"/>
                <a:gd name="connsiteY4" fmla="*/ 479679 h 1695449"/>
                <a:gd name="connsiteX5" fmla="*/ 824198 w 1581721"/>
                <a:gd name="connsiteY5" fmla="*/ 518541 h 1695449"/>
                <a:gd name="connsiteX6" fmla="*/ 836200 w 1581721"/>
                <a:gd name="connsiteY6" fmla="*/ 569405 h 1695449"/>
                <a:gd name="connsiteX7" fmla="*/ 853345 w 1581721"/>
                <a:gd name="connsiteY7" fmla="*/ 568262 h 1695449"/>
                <a:gd name="connsiteX8" fmla="*/ 872014 w 1581721"/>
                <a:gd name="connsiteY8" fmla="*/ 547688 h 1695449"/>
                <a:gd name="connsiteX9" fmla="*/ 877729 w 1581721"/>
                <a:gd name="connsiteY9" fmla="*/ 555117 h 1695449"/>
                <a:gd name="connsiteX10" fmla="*/ 877729 w 1581721"/>
                <a:gd name="connsiteY10" fmla="*/ 614553 h 1695449"/>
                <a:gd name="connsiteX11" fmla="*/ 902875 w 1581721"/>
                <a:gd name="connsiteY11" fmla="*/ 637413 h 1695449"/>
                <a:gd name="connsiteX12" fmla="*/ 905161 w 1581721"/>
                <a:gd name="connsiteY12" fmla="*/ 657987 h 1695449"/>
                <a:gd name="connsiteX13" fmla="*/ 885730 w 1581721"/>
                <a:gd name="connsiteY13" fmla="*/ 693325 h 1695449"/>
                <a:gd name="connsiteX14" fmla="*/ 906875 w 1581721"/>
                <a:gd name="connsiteY14" fmla="*/ 758476 h 1695449"/>
                <a:gd name="connsiteX15" fmla="*/ 905732 w 1581721"/>
                <a:gd name="connsiteY15" fmla="*/ 791337 h 1695449"/>
                <a:gd name="connsiteX16" fmla="*/ 890302 w 1581721"/>
                <a:gd name="connsiteY16" fmla="*/ 809625 h 1695449"/>
                <a:gd name="connsiteX17" fmla="*/ 909733 w 1581721"/>
                <a:gd name="connsiteY17" fmla="*/ 849058 h 1695449"/>
                <a:gd name="connsiteX18" fmla="*/ 932593 w 1581721"/>
                <a:gd name="connsiteY18" fmla="*/ 863346 h 1695449"/>
                <a:gd name="connsiteX19" fmla="*/ 969740 w 1581721"/>
                <a:gd name="connsiteY19" fmla="*/ 854202 h 1695449"/>
                <a:gd name="connsiteX20" fmla="*/ 983456 w 1581721"/>
                <a:gd name="connsiteY20" fmla="*/ 861060 h 1695449"/>
                <a:gd name="connsiteX21" fmla="*/ 974312 w 1581721"/>
                <a:gd name="connsiteY21" fmla="*/ 914114 h 1695449"/>
                <a:gd name="connsiteX22" fmla="*/ 984028 w 1581721"/>
                <a:gd name="connsiteY22" fmla="*/ 932402 h 1695449"/>
                <a:gd name="connsiteX23" fmla="*/ 976598 w 1581721"/>
                <a:gd name="connsiteY23" fmla="*/ 974122 h 1695449"/>
                <a:gd name="connsiteX24" fmla="*/ 986314 w 1581721"/>
                <a:gd name="connsiteY24" fmla="*/ 988409 h 1695449"/>
                <a:gd name="connsiteX25" fmla="*/ 1019461 w 1581721"/>
                <a:gd name="connsiteY25" fmla="*/ 1002697 h 1695449"/>
                <a:gd name="connsiteX26" fmla="*/ 1033748 w 1581721"/>
                <a:gd name="connsiteY26" fmla="*/ 963263 h 1695449"/>
                <a:gd name="connsiteX27" fmla="*/ 1078325 w 1581721"/>
                <a:gd name="connsiteY27" fmla="*/ 938117 h 1695449"/>
                <a:gd name="connsiteX28" fmla="*/ 1078325 w 1581721"/>
                <a:gd name="connsiteY28" fmla="*/ 886206 h 1695449"/>
                <a:gd name="connsiteX29" fmla="*/ 1093184 w 1581721"/>
                <a:gd name="connsiteY29" fmla="*/ 877633 h 1695449"/>
                <a:gd name="connsiteX30" fmla="*/ 1165193 w 1581721"/>
                <a:gd name="connsiteY30" fmla="*/ 896969 h 1695449"/>
                <a:gd name="connsiteX31" fmla="*/ 1201769 w 1581721"/>
                <a:gd name="connsiteY31" fmla="*/ 933545 h 1695449"/>
                <a:gd name="connsiteX32" fmla="*/ 1224058 w 1581721"/>
                <a:gd name="connsiteY32" fmla="*/ 1007840 h 1695449"/>
                <a:gd name="connsiteX33" fmla="*/ 1266444 w 1581721"/>
                <a:gd name="connsiteY33" fmla="*/ 1070229 h 1695449"/>
                <a:gd name="connsiteX34" fmla="*/ 1266444 w 1581721"/>
                <a:gd name="connsiteY34" fmla="*/ 1070229 h 1695449"/>
                <a:gd name="connsiteX35" fmla="*/ 1261777 w 1581721"/>
                <a:gd name="connsiteY35" fmla="*/ 1095280 h 1695449"/>
                <a:gd name="connsiteX36" fmla="*/ 1276636 w 1581721"/>
                <a:gd name="connsiteY36" fmla="*/ 1115854 h 1695449"/>
                <a:gd name="connsiteX37" fmla="*/ 1276636 w 1581721"/>
                <a:gd name="connsiteY37" fmla="*/ 1139857 h 1695449"/>
                <a:gd name="connsiteX38" fmla="*/ 1242346 w 1581721"/>
                <a:gd name="connsiteY38" fmla="*/ 1201579 h 1695449"/>
                <a:gd name="connsiteX39" fmla="*/ 1248061 w 1581721"/>
                <a:gd name="connsiteY39" fmla="*/ 1269016 h 1695449"/>
                <a:gd name="connsiteX40" fmla="*/ 1217867 w 1581721"/>
                <a:gd name="connsiteY40" fmla="*/ 1281113 h 1695449"/>
                <a:gd name="connsiteX41" fmla="*/ 1206913 w 1581721"/>
                <a:gd name="connsiteY41" fmla="*/ 1295305 h 1695449"/>
                <a:gd name="connsiteX42" fmla="*/ 1212628 w 1581721"/>
                <a:gd name="connsiteY42" fmla="*/ 1315879 h 1695449"/>
                <a:gd name="connsiteX43" fmla="*/ 1259491 w 1581721"/>
                <a:gd name="connsiteY43" fmla="*/ 1338739 h 1695449"/>
                <a:gd name="connsiteX44" fmla="*/ 1262920 w 1581721"/>
                <a:gd name="connsiteY44" fmla="*/ 1357027 h 1695449"/>
                <a:gd name="connsiteX45" fmla="*/ 1275207 w 1581721"/>
                <a:gd name="connsiteY45" fmla="*/ 1364456 h 1695449"/>
                <a:gd name="connsiteX46" fmla="*/ 1270444 w 1581721"/>
                <a:gd name="connsiteY46" fmla="*/ 1377220 h 1695449"/>
                <a:gd name="connsiteX47" fmla="*/ 1291971 w 1581721"/>
                <a:gd name="connsiteY47" fmla="*/ 1398080 h 1695449"/>
                <a:gd name="connsiteX48" fmla="*/ 1242346 w 1581721"/>
                <a:gd name="connsiteY48" fmla="*/ 1401508 h 1695449"/>
                <a:gd name="connsiteX49" fmla="*/ 1230916 w 1581721"/>
                <a:gd name="connsiteY49" fmla="*/ 1412939 h 1695449"/>
                <a:gd name="connsiteX50" fmla="*/ 1224058 w 1581721"/>
                <a:gd name="connsiteY50" fmla="*/ 1438084 h 1695449"/>
                <a:gd name="connsiteX51" fmla="*/ 1235488 w 1581721"/>
                <a:gd name="connsiteY51" fmla="*/ 1480376 h 1695449"/>
                <a:gd name="connsiteX52" fmla="*/ 1282827 w 1581721"/>
                <a:gd name="connsiteY52" fmla="*/ 1491805 h 1695449"/>
                <a:gd name="connsiteX53" fmla="*/ 1346264 w 1581721"/>
                <a:gd name="connsiteY53" fmla="*/ 1490948 h 1695449"/>
                <a:gd name="connsiteX54" fmla="*/ 1406557 w 1581721"/>
                <a:gd name="connsiteY54" fmla="*/ 1538383 h 1695449"/>
                <a:gd name="connsiteX55" fmla="*/ 1472565 w 1581721"/>
                <a:gd name="connsiteY55" fmla="*/ 1554861 h 1695449"/>
                <a:gd name="connsiteX56" fmla="*/ 1495139 w 1581721"/>
                <a:gd name="connsiteY56" fmla="*/ 1572768 h 1695449"/>
                <a:gd name="connsiteX57" fmla="*/ 1523333 w 1581721"/>
                <a:gd name="connsiteY57" fmla="*/ 1549908 h 1695449"/>
                <a:gd name="connsiteX58" fmla="*/ 1560195 w 1581721"/>
                <a:gd name="connsiteY58" fmla="*/ 1556861 h 1695449"/>
                <a:gd name="connsiteX59" fmla="*/ 1560195 w 1581721"/>
                <a:gd name="connsiteY59" fmla="*/ 1556861 h 1695449"/>
                <a:gd name="connsiteX60" fmla="*/ 1564577 w 1581721"/>
                <a:gd name="connsiteY60" fmla="*/ 1571339 h 1695449"/>
                <a:gd name="connsiteX61" fmla="*/ 1580102 w 1581721"/>
                <a:gd name="connsiteY61" fmla="*/ 1572196 h 1695449"/>
                <a:gd name="connsiteX62" fmla="*/ 1581722 w 1581721"/>
                <a:gd name="connsiteY62" fmla="*/ 1586865 h 1695449"/>
                <a:gd name="connsiteX63" fmla="*/ 1565339 w 1581721"/>
                <a:gd name="connsiteY63" fmla="*/ 1593247 h 1695449"/>
                <a:gd name="connsiteX64" fmla="*/ 1570196 w 1581721"/>
                <a:gd name="connsiteY64" fmla="*/ 1602772 h 1695449"/>
                <a:gd name="connsiteX65" fmla="*/ 1558290 w 1581721"/>
                <a:gd name="connsiteY65" fmla="*/ 1614011 h 1695449"/>
                <a:gd name="connsiteX66" fmla="*/ 1526095 w 1581721"/>
                <a:gd name="connsiteY66" fmla="*/ 1627918 h 1695449"/>
                <a:gd name="connsiteX67" fmla="*/ 1481042 w 1581721"/>
                <a:gd name="connsiteY67" fmla="*/ 1629918 h 1695449"/>
                <a:gd name="connsiteX68" fmla="*/ 1459706 w 1581721"/>
                <a:gd name="connsiteY68" fmla="*/ 1651064 h 1695449"/>
                <a:gd name="connsiteX69" fmla="*/ 1445800 w 1581721"/>
                <a:gd name="connsiteY69" fmla="*/ 1645539 h 1695449"/>
                <a:gd name="connsiteX70" fmla="*/ 1430084 w 1581721"/>
                <a:gd name="connsiteY70" fmla="*/ 1653349 h 1695449"/>
                <a:gd name="connsiteX71" fmla="*/ 1352645 w 1581721"/>
                <a:gd name="connsiteY71" fmla="*/ 1642110 h 1695449"/>
                <a:gd name="connsiteX72" fmla="*/ 1308164 w 1581721"/>
                <a:gd name="connsiteY72" fmla="*/ 1644967 h 1695449"/>
                <a:gd name="connsiteX73" fmla="*/ 1285494 w 1581721"/>
                <a:gd name="connsiteY73" fmla="*/ 1635157 h 1695449"/>
                <a:gd name="connsiteX74" fmla="*/ 1251109 w 1581721"/>
                <a:gd name="connsiteY74" fmla="*/ 1638014 h 1695449"/>
                <a:gd name="connsiteX75" fmla="*/ 1202531 w 1581721"/>
                <a:gd name="connsiteY75" fmla="*/ 1689735 h 1695449"/>
                <a:gd name="connsiteX76" fmla="*/ 1175290 w 1581721"/>
                <a:gd name="connsiteY76" fmla="*/ 1695450 h 1695449"/>
                <a:gd name="connsiteX77" fmla="*/ 1140809 w 1581721"/>
                <a:gd name="connsiteY77" fmla="*/ 1662874 h 1695449"/>
                <a:gd name="connsiteX78" fmla="*/ 1107662 w 1581721"/>
                <a:gd name="connsiteY78" fmla="*/ 1658207 h 1695449"/>
                <a:gd name="connsiteX79" fmla="*/ 1069943 w 1581721"/>
                <a:gd name="connsiteY79" fmla="*/ 1605439 h 1695449"/>
                <a:gd name="connsiteX80" fmla="*/ 1027843 w 1581721"/>
                <a:gd name="connsiteY80" fmla="*/ 1601343 h 1695449"/>
                <a:gd name="connsiteX81" fmla="*/ 1016127 w 1581721"/>
                <a:gd name="connsiteY81" fmla="*/ 1583436 h 1695449"/>
                <a:gd name="connsiteX82" fmla="*/ 977360 w 1581721"/>
                <a:gd name="connsiteY82" fmla="*/ 1591532 h 1695449"/>
                <a:gd name="connsiteX83" fmla="*/ 945928 w 1581721"/>
                <a:gd name="connsiteY83" fmla="*/ 1586294 h 1695449"/>
                <a:gd name="connsiteX84" fmla="*/ 931640 w 1581721"/>
                <a:gd name="connsiteY84" fmla="*/ 1573911 h 1695449"/>
                <a:gd name="connsiteX85" fmla="*/ 918496 w 1581721"/>
                <a:gd name="connsiteY85" fmla="*/ 1579150 h 1695449"/>
                <a:gd name="connsiteX86" fmla="*/ 872490 w 1581721"/>
                <a:gd name="connsiteY86" fmla="*/ 1563814 h 1695449"/>
                <a:gd name="connsiteX87" fmla="*/ 852678 w 1581721"/>
                <a:gd name="connsiteY87" fmla="*/ 1541811 h 1695449"/>
                <a:gd name="connsiteX88" fmla="*/ 804863 w 1581721"/>
                <a:gd name="connsiteY88" fmla="*/ 1540955 h 1695449"/>
                <a:gd name="connsiteX89" fmla="*/ 768001 w 1581721"/>
                <a:gd name="connsiteY89" fmla="*/ 1525905 h 1695449"/>
                <a:gd name="connsiteX90" fmla="*/ 733711 w 1581721"/>
                <a:gd name="connsiteY90" fmla="*/ 1532286 h 1695449"/>
                <a:gd name="connsiteX91" fmla="*/ 707422 w 1581721"/>
                <a:gd name="connsiteY91" fmla="*/ 1553051 h 1695449"/>
                <a:gd name="connsiteX92" fmla="*/ 671417 w 1581721"/>
                <a:gd name="connsiteY92" fmla="*/ 1549051 h 1695449"/>
                <a:gd name="connsiteX93" fmla="*/ 645605 w 1581721"/>
                <a:gd name="connsiteY93" fmla="*/ 1571339 h 1695449"/>
                <a:gd name="connsiteX94" fmla="*/ 619411 w 1581721"/>
                <a:gd name="connsiteY94" fmla="*/ 1551051 h 1695449"/>
                <a:gd name="connsiteX95" fmla="*/ 598170 w 1581721"/>
                <a:gd name="connsiteY95" fmla="*/ 1551336 h 1695449"/>
                <a:gd name="connsiteX96" fmla="*/ 586454 w 1581721"/>
                <a:gd name="connsiteY96" fmla="*/ 1530572 h 1695449"/>
                <a:gd name="connsiteX97" fmla="*/ 474059 w 1581721"/>
                <a:gd name="connsiteY97" fmla="*/ 1548479 h 1695449"/>
                <a:gd name="connsiteX98" fmla="*/ 457867 w 1581721"/>
                <a:gd name="connsiteY98" fmla="*/ 1528191 h 1695449"/>
                <a:gd name="connsiteX99" fmla="*/ 429006 w 1581721"/>
                <a:gd name="connsiteY99" fmla="*/ 1520476 h 1695449"/>
                <a:gd name="connsiteX100" fmla="*/ 415862 w 1581721"/>
                <a:gd name="connsiteY100" fmla="*/ 1485138 h 1695449"/>
                <a:gd name="connsiteX101" fmla="*/ 349187 w 1581721"/>
                <a:gd name="connsiteY101" fmla="*/ 1497616 h 1695449"/>
                <a:gd name="connsiteX102" fmla="*/ 286417 w 1581721"/>
                <a:gd name="connsiteY102" fmla="*/ 1461706 h 1695449"/>
                <a:gd name="connsiteX103" fmla="*/ 246031 w 1581721"/>
                <a:gd name="connsiteY103" fmla="*/ 1479614 h 1695449"/>
                <a:gd name="connsiteX104" fmla="*/ 227552 w 1581721"/>
                <a:gd name="connsiteY104" fmla="*/ 1473898 h 1695449"/>
                <a:gd name="connsiteX105" fmla="*/ 212503 w 1581721"/>
                <a:gd name="connsiteY105" fmla="*/ 1489519 h 1695449"/>
                <a:gd name="connsiteX106" fmla="*/ 198787 w 1581721"/>
                <a:gd name="connsiteY106" fmla="*/ 1482566 h 1695449"/>
                <a:gd name="connsiteX107" fmla="*/ 191548 w 1581721"/>
                <a:gd name="connsiteY107" fmla="*/ 1495806 h 1695449"/>
                <a:gd name="connsiteX108" fmla="*/ 167640 w 1581721"/>
                <a:gd name="connsiteY108" fmla="*/ 1494377 h 1695449"/>
                <a:gd name="connsiteX109" fmla="*/ 159829 w 1581721"/>
                <a:gd name="connsiteY109" fmla="*/ 1505712 h 1695449"/>
                <a:gd name="connsiteX110" fmla="*/ 140684 w 1581721"/>
                <a:gd name="connsiteY110" fmla="*/ 1485424 h 1695449"/>
                <a:gd name="connsiteX111" fmla="*/ 110871 w 1581721"/>
                <a:gd name="connsiteY111" fmla="*/ 1485424 h 1695449"/>
                <a:gd name="connsiteX112" fmla="*/ 105823 w 1581721"/>
                <a:gd name="connsiteY112" fmla="*/ 1511713 h 1695449"/>
                <a:gd name="connsiteX113" fmla="*/ 76295 w 1581721"/>
                <a:gd name="connsiteY113" fmla="*/ 1514379 h 1695449"/>
                <a:gd name="connsiteX114" fmla="*/ 57341 w 1581721"/>
                <a:gd name="connsiteY114" fmla="*/ 1565243 h 1695449"/>
                <a:gd name="connsiteX115" fmla="*/ 57341 w 1581721"/>
                <a:gd name="connsiteY115" fmla="*/ 1565243 h 1695449"/>
                <a:gd name="connsiteX116" fmla="*/ 26003 w 1581721"/>
                <a:gd name="connsiteY116" fmla="*/ 1549622 h 1695449"/>
                <a:gd name="connsiteX117" fmla="*/ 2096 w 1581721"/>
                <a:gd name="connsiteY117" fmla="*/ 1490091 h 1695449"/>
                <a:gd name="connsiteX118" fmla="*/ 6382 w 1581721"/>
                <a:gd name="connsiteY118" fmla="*/ 1481709 h 1695449"/>
                <a:gd name="connsiteX119" fmla="*/ 59817 w 1581721"/>
                <a:gd name="connsiteY119" fmla="*/ 1463992 h 1695449"/>
                <a:gd name="connsiteX120" fmla="*/ 94202 w 1581721"/>
                <a:gd name="connsiteY120" fmla="*/ 1471517 h 1695449"/>
                <a:gd name="connsiteX121" fmla="*/ 99536 w 1581721"/>
                <a:gd name="connsiteY121" fmla="*/ 1457420 h 1695449"/>
                <a:gd name="connsiteX122" fmla="*/ 84963 w 1581721"/>
                <a:gd name="connsiteY122" fmla="*/ 1433989 h 1695449"/>
                <a:gd name="connsiteX123" fmla="*/ 100679 w 1581721"/>
                <a:gd name="connsiteY123" fmla="*/ 1407605 h 1695449"/>
                <a:gd name="connsiteX124" fmla="*/ 84963 w 1581721"/>
                <a:gd name="connsiteY124" fmla="*/ 1385888 h 1695449"/>
                <a:gd name="connsiteX125" fmla="*/ 38671 w 1581721"/>
                <a:gd name="connsiteY125" fmla="*/ 1378648 h 1695449"/>
                <a:gd name="connsiteX126" fmla="*/ 10858 w 1581721"/>
                <a:gd name="connsiteY126" fmla="*/ 1340739 h 1695449"/>
                <a:gd name="connsiteX127" fmla="*/ 19050 w 1581721"/>
                <a:gd name="connsiteY127" fmla="*/ 1315307 h 1695449"/>
                <a:gd name="connsiteX128" fmla="*/ 0 w 1581721"/>
                <a:gd name="connsiteY128" fmla="*/ 1306258 h 1695449"/>
                <a:gd name="connsiteX129" fmla="*/ 1429 w 1581721"/>
                <a:gd name="connsiteY129" fmla="*/ 1288637 h 1695449"/>
                <a:gd name="connsiteX130" fmla="*/ 25051 w 1581721"/>
                <a:gd name="connsiteY130" fmla="*/ 1268349 h 1695449"/>
                <a:gd name="connsiteX131" fmla="*/ 31718 w 1581721"/>
                <a:gd name="connsiteY131" fmla="*/ 1243108 h 1695449"/>
                <a:gd name="connsiteX132" fmla="*/ 31718 w 1581721"/>
                <a:gd name="connsiteY132" fmla="*/ 1243108 h 1695449"/>
                <a:gd name="connsiteX133" fmla="*/ 83058 w 1581721"/>
                <a:gd name="connsiteY133" fmla="*/ 1232154 h 1695449"/>
                <a:gd name="connsiteX134" fmla="*/ 99536 w 1581721"/>
                <a:gd name="connsiteY134" fmla="*/ 1243393 h 1695449"/>
                <a:gd name="connsiteX135" fmla="*/ 112967 w 1581721"/>
                <a:gd name="connsiteY135" fmla="*/ 1232440 h 1695449"/>
                <a:gd name="connsiteX136" fmla="*/ 143923 w 1581721"/>
                <a:gd name="connsiteY136" fmla="*/ 1272064 h 1695449"/>
                <a:gd name="connsiteX137" fmla="*/ 153257 w 1581721"/>
                <a:gd name="connsiteY137" fmla="*/ 1271492 h 1695449"/>
                <a:gd name="connsiteX138" fmla="*/ 163925 w 1581721"/>
                <a:gd name="connsiteY138" fmla="*/ 1245489 h 1695449"/>
                <a:gd name="connsiteX139" fmla="*/ 176784 w 1581721"/>
                <a:gd name="connsiteY139" fmla="*/ 1239964 h 1695449"/>
                <a:gd name="connsiteX140" fmla="*/ 187642 w 1581721"/>
                <a:gd name="connsiteY140" fmla="*/ 1197578 h 1695449"/>
                <a:gd name="connsiteX141" fmla="*/ 167926 w 1581721"/>
                <a:gd name="connsiteY141" fmla="*/ 1169765 h 1695449"/>
                <a:gd name="connsiteX142" fmla="*/ 127921 w 1581721"/>
                <a:gd name="connsiteY142" fmla="*/ 1168622 h 1695449"/>
                <a:gd name="connsiteX143" fmla="*/ 105632 w 1581721"/>
                <a:gd name="connsiteY143" fmla="*/ 1149477 h 1695449"/>
                <a:gd name="connsiteX144" fmla="*/ 96298 w 1581721"/>
                <a:gd name="connsiteY144" fmla="*/ 1128617 h 1695449"/>
                <a:gd name="connsiteX145" fmla="*/ 103727 w 1581721"/>
                <a:gd name="connsiteY145" fmla="*/ 1098709 h 1695449"/>
                <a:gd name="connsiteX146" fmla="*/ 165545 w 1581721"/>
                <a:gd name="connsiteY146" fmla="*/ 1094041 h 1695449"/>
                <a:gd name="connsiteX147" fmla="*/ 293465 w 1581721"/>
                <a:gd name="connsiteY147" fmla="*/ 1061561 h 1695449"/>
                <a:gd name="connsiteX148" fmla="*/ 293275 w 1581721"/>
                <a:gd name="connsiteY148" fmla="*/ 1018318 h 1695449"/>
                <a:gd name="connsiteX149" fmla="*/ 270034 w 1581721"/>
                <a:gd name="connsiteY149" fmla="*/ 986314 h 1695449"/>
                <a:gd name="connsiteX150" fmla="*/ 280130 w 1581721"/>
                <a:gd name="connsiteY150" fmla="*/ 945928 h 1695449"/>
                <a:gd name="connsiteX151" fmla="*/ 273272 w 1581721"/>
                <a:gd name="connsiteY151" fmla="*/ 934593 h 1695449"/>
                <a:gd name="connsiteX152" fmla="*/ 256794 w 1581721"/>
                <a:gd name="connsiteY152" fmla="*/ 931450 h 1695449"/>
                <a:gd name="connsiteX153" fmla="*/ 253365 w 1581721"/>
                <a:gd name="connsiteY153" fmla="*/ 910209 h 1695449"/>
                <a:gd name="connsiteX154" fmla="*/ 258985 w 1581721"/>
                <a:gd name="connsiteY154" fmla="*/ 894207 h 1695449"/>
                <a:gd name="connsiteX155" fmla="*/ 279368 w 1581721"/>
                <a:gd name="connsiteY155" fmla="*/ 890683 h 1695449"/>
                <a:gd name="connsiteX156" fmla="*/ 267462 w 1581721"/>
                <a:gd name="connsiteY156" fmla="*/ 864203 h 1695449"/>
                <a:gd name="connsiteX157" fmla="*/ 275463 w 1581721"/>
                <a:gd name="connsiteY157" fmla="*/ 842677 h 1695449"/>
                <a:gd name="connsiteX158" fmla="*/ 241173 w 1581721"/>
                <a:gd name="connsiteY158" fmla="*/ 776954 h 1695449"/>
                <a:gd name="connsiteX159" fmla="*/ 245554 w 1581721"/>
                <a:gd name="connsiteY159" fmla="*/ 750189 h 1695449"/>
                <a:gd name="connsiteX160" fmla="*/ 231743 w 1581721"/>
                <a:gd name="connsiteY160" fmla="*/ 739997 h 1695449"/>
                <a:gd name="connsiteX161" fmla="*/ 229838 w 1581721"/>
                <a:gd name="connsiteY161" fmla="*/ 711994 h 1695449"/>
                <a:gd name="connsiteX162" fmla="*/ 235077 w 1581721"/>
                <a:gd name="connsiteY162" fmla="*/ 707326 h 1695449"/>
                <a:gd name="connsiteX163" fmla="*/ 258223 w 1581721"/>
                <a:gd name="connsiteY163" fmla="*/ 726567 h 1695449"/>
                <a:gd name="connsiteX164" fmla="*/ 285750 w 1581721"/>
                <a:gd name="connsiteY164" fmla="*/ 728663 h 1695449"/>
                <a:gd name="connsiteX165" fmla="*/ 299561 w 1581721"/>
                <a:gd name="connsiteY165" fmla="*/ 707041 h 1695449"/>
                <a:gd name="connsiteX166" fmla="*/ 349567 w 1581721"/>
                <a:gd name="connsiteY166" fmla="*/ 682276 h 1695449"/>
                <a:gd name="connsiteX167" fmla="*/ 377476 w 1581721"/>
                <a:gd name="connsiteY167" fmla="*/ 588169 h 1695449"/>
                <a:gd name="connsiteX168" fmla="*/ 401288 w 1581721"/>
                <a:gd name="connsiteY168" fmla="*/ 580549 h 1695449"/>
                <a:gd name="connsiteX169" fmla="*/ 387382 w 1581721"/>
                <a:gd name="connsiteY169" fmla="*/ 569785 h 1695449"/>
                <a:gd name="connsiteX170" fmla="*/ 374047 w 1581721"/>
                <a:gd name="connsiteY170" fmla="*/ 518160 h 1695449"/>
                <a:gd name="connsiteX171" fmla="*/ 366236 w 1581721"/>
                <a:gd name="connsiteY171" fmla="*/ 514350 h 1695449"/>
                <a:gd name="connsiteX172" fmla="*/ 369094 w 1581721"/>
                <a:gd name="connsiteY172" fmla="*/ 480822 h 1695449"/>
                <a:gd name="connsiteX173" fmla="*/ 355283 w 1581721"/>
                <a:gd name="connsiteY173" fmla="*/ 398240 h 1695449"/>
                <a:gd name="connsiteX174" fmla="*/ 355283 w 1581721"/>
                <a:gd name="connsiteY174" fmla="*/ 398240 h 1695449"/>
                <a:gd name="connsiteX175" fmla="*/ 422338 w 1581721"/>
                <a:gd name="connsiteY175" fmla="*/ 408146 h 1695449"/>
                <a:gd name="connsiteX176" fmla="*/ 447199 w 1581721"/>
                <a:gd name="connsiteY176" fmla="*/ 354330 h 1695449"/>
                <a:gd name="connsiteX177" fmla="*/ 450533 w 1581721"/>
                <a:gd name="connsiteY177" fmla="*/ 326898 h 1695449"/>
                <a:gd name="connsiteX178" fmla="*/ 470249 w 1581721"/>
                <a:gd name="connsiteY178" fmla="*/ 324898 h 1695449"/>
                <a:gd name="connsiteX179" fmla="*/ 488347 w 1581721"/>
                <a:gd name="connsiteY179" fmla="*/ 300038 h 1695449"/>
                <a:gd name="connsiteX180" fmla="*/ 572929 w 1581721"/>
                <a:gd name="connsiteY180" fmla="*/ 292703 h 1695449"/>
                <a:gd name="connsiteX181" fmla="*/ 568928 w 1581721"/>
                <a:gd name="connsiteY181" fmla="*/ 277749 h 1695449"/>
                <a:gd name="connsiteX182" fmla="*/ 592360 w 1581721"/>
                <a:gd name="connsiteY182" fmla="*/ 245935 h 1695449"/>
                <a:gd name="connsiteX183" fmla="*/ 626935 w 1581721"/>
                <a:gd name="connsiteY183" fmla="*/ 250888 h 1695449"/>
                <a:gd name="connsiteX184" fmla="*/ 650653 w 1581721"/>
                <a:gd name="connsiteY184" fmla="*/ 212026 h 1695449"/>
                <a:gd name="connsiteX185" fmla="*/ 616077 w 1581721"/>
                <a:gd name="connsiteY185" fmla="*/ 182118 h 1695449"/>
                <a:gd name="connsiteX186" fmla="*/ 613220 w 1581721"/>
                <a:gd name="connsiteY186" fmla="*/ 143161 h 1695449"/>
                <a:gd name="connsiteX187" fmla="*/ 588550 w 1581721"/>
                <a:gd name="connsiteY187" fmla="*/ 147638 h 1695449"/>
                <a:gd name="connsiteX188" fmla="*/ 572834 w 1581721"/>
                <a:gd name="connsiteY188" fmla="*/ 132683 h 1695449"/>
                <a:gd name="connsiteX189" fmla="*/ 544449 w 1581721"/>
                <a:gd name="connsiteY189" fmla="*/ 149638 h 1695449"/>
                <a:gd name="connsiteX190" fmla="*/ 534638 w 1581721"/>
                <a:gd name="connsiteY190" fmla="*/ 137065 h 1695449"/>
                <a:gd name="connsiteX191" fmla="*/ 517874 w 1581721"/>
                <a:gd name="connsiteY191" fmla="*/ 142018 h 1695449"/>
                <a:gd name="connsiteX192" fmla="*/ 513207 w 1581721"/>
                <a:gd name="connsiteY192" fmla="*/ 132969 h 1695449"/>
                <a:gd name="connsiteX193" fmla="*/ 521399 w 1581721"/>
                <a:gd name="connsiteY193" fmla="*/ 89916 h 1695449"/>
                <a:gd name="connsiteX194" fmla="*/ 550069 w 1581721"/>
                <a:gd name="connsiteY194" fmla="*/ 87821 h 1695449"/>
                <a:gd name="connsiteX195" fmla="*/ 553688 w 1581721"/>
                <a:gd name="connsiteY195" fmla="*/ 51816 h 1695449"/>
                <a:gd name="connsiteX196" fmla="*/ 536734 w 1581721"/>
                <a:gd name="connsiteY196" fmla="*/ 40957 h 1695449"/>
                <a:gd name="connsiteX197" fmla="*/ 564547 w 1581721"/>
                <a:gd name="connsiteY197" fmla="*/ 0 h 1695449"/>
                <a:gd name="connsiteX198" fmla="*/ 595408 w 1581721"/>
                <a:gd name="connsiteY198" fmla="*/ 3429 h 1695449"/>
                <a:gd name="connsiteX199" fmla="*/ 638842 w 1581721"/>
                <a:gd name="connsiteY199" fmla="*/ 25146 h 1695449"/>
                <a:gd name="connsiteX200" fmla="*/ 652272 w 1581721"/>
                <a:gd name="connsiteY200" fmla="*/ 98107 h 1695449"/>
                <a:gd name="connsiteX201" fmla="*/ 682276 w 1581721"/>
                <a:gd name="connsiteY201" fmla="*/ 105727 h 1695449"/>
                <a:gd name="connsiteX202" fmla="*/ 693610 w 1581721"/>
                <a:gd name="connsiteY202" fmla="*/ 126873 h 1695449"/>
                <a:gd name="connsiteX203" fmla="*/ 720090 w 1581721"/>
                <a:gd name="connsiteY203" fmla="*/ 144971 h 1695449"/>
                <a:gd name="connsiteX204" fmla="*/ 729996 w 1581721"/>
                <a:gd name="connsiteY204" fmla="*/ 128588 h 1695449"/>
                <a:gd name="connsiteX205" fmla="*/ 769620 w 1581721"/>
                <a:gd name="connsiteY205" fmla="*/ 129445 h 1695449"/>
                <a:gd name="connsiteX206" fmla="*/ 778288 w 1581721"/>
                <a:gd name="connsiteY206" fmla="*/ 83153 h 1695449"/>
                <a:gd name="connsiteX207" fmla="*/ 804863 w 1581721"/>
                <a:gd name="connsiteY207" fmla="*/ 39814 h 1695449"/>
                <a:gd name="connsiteX208" fmla="*/ 804863 w 1581721"/>
                <a:gd name="connsiteY208" fmla="*/ 39814 h 1695449"/>
                <a:gd name="connsiteX209" fmla="*/ 851345 w 1581721"/>
                <a:gd name="connsiteY209" fmla="*/ 12573 h 1695449"/>
                <a:gd name="connsiteX210" fmla="*/ 942784 w 1581721"/>
                <a:gd name="connsiteY210" fmla="*/ 28575 h 1695449"/>
                <a:gd name="connsiteX211" fmla="*/ 940499 w 1581721"/>
                <a:gd name="connsiteY211" fmla="*/ 73819 h 1695449"/>
                <a:gd name="connsiteX212" fmla="*/ 901541 w 1581721"/>
                <a:gd name="connsiteY212" fmla="*/ 87249 h 1695449"/>
                <a:gd name="connsiteX213" fmla="*/ 908876 w 1581721"/>
                <a:gd name="connsiteY213" fmla="*/ 109823 h 1695449"/>
                <a:gd name="connsiteX214" fmla="*/ 917829 w 1581721"/>
                <a:gd name="connsiteY214" fmla="*/ 96012 h 1695449"/>
                <a:gd name="connsiteX215" fmla="*/ 916305 w 1581721"/>
                <a:gd name="connsiteY215" fmla="*/ 134969 h 1695449"/>
                <a:gd name="connsiteX216" fmla="*/ 898589 w 1581721"/>
                <a:gd name="connsiteY216" fmla="*/ 144685 h 1695449"/>
                <a:gd name="connsiteX217" fmla="*/ 910495 w 1581721"/>
                <a:gd name="connsiteY217" fmla="*/ 170688 h 169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1581721" h="1695449">
                  <a:moveTo>
                    <a:pt x="874585" y="225457"/>
                  </a:moveTo>
                  <a:lnTo>
                    <a:pt x="848773" y="230886"/>
                  </a:lnTo>
                  <a:lnTo>
                    <a:pt x="848773" y="282892"/>
                  </a:lnTo>
                  <a:lnTo>
                    <a:pt x="813911" y="368237"/>
                  </a:lnTo>
                  <a:lnTo>
                    <a:pt x="801338" y="479679"/>
                  </a:lnTo>
                  <a:lnTo>
                    <a:pt x="824198" y="518541"/>
                  </a:lnTo>
                  <a:lnTo>
                    <a:pt x="836200" y="569405"/>
                  </a:lnTo>
                  <a:lnTo>
                    <a:pt x="853345" y="568262"/>
                  </a:lnTo>
                  <a:lnTo>
                    <a:pt x="872014" y="547688"/>
                  </a:lnTo>
                  <a:lnTo>
                    <a:pt x="877729" y="555117"/>
                  </a:lnTo>
                  <a:lnTo>
                    <a:pt x="877729" y="614553"/>
                  </a:lnTo>
                  <a:lnTo>
                    <a:pt x="902875" y="637413"/>
                  </a:lnTo>
                  <a:lnTo>
                    <a:pt x="905161" y="657987"/>
                  </a:lnTo>
                  <a:lnTo>
                    <a:pt x="885730" y="693325"/>
                  </a:lnTo>
                  <a:lnTo>
                    <a:pt x="906875" y="758476"/>
                  </a:lnTo>
                  <a:lnTo>
                    <a:pt x="905732" y="791337"/>
                  </a:lnTo>
                  <a:lnTo>
                    <a:pt x="890302" y="809625"/>
                  </a:lnTo>
                  <a:lnTo>
                    <a:pt x="909733" y="849058"/>
                  </a:lnTo>
                  <a:lnTo>
                    <a:pt x="932593" y="863346"/>
                  </a:lnTo>
                  <a:lnTo>
                    <a:pt x="969740" y="854202"/>
                  </a:lnTo>
                  <a:lnTo>
                    <a:pt x="983456" y="861060"/>
                  </a:lnTo>
                  <a:lnTo>
                    <a:pt x="974312" y="914114"/>
                  </a:lnTo>
                  <a:lnTo>
                    <a:pt x="984028" y="932402"/>
                  </a:lnTo>
                  <a:lnTo>
                    <a:pt x="976598" y="974122"/>
                  </a:lnTo>
                  <a:lnTo>
                    <a:pt x="986314" y="988409"/>
                  </a:lnTo>
                  <a:lnTo>
                    <a:pt x="1019461" y="1002697"/>
                  </a:lnTo>
                  <a:lnTo>
                    <a:pt x="1033748" y="963263"/>
                  </a:lnTo>
                  <a:lnTo>
                    <a:pt x="1078325" y="938117"/>
                  </a:lnTo>
                  <a:lnTo>
                    <a:pt x="1078325" y="886206"/>
                  </a:lnTo>
                  <a:lnTo>
                    <a:pt x="1093184" y="877633"/>
                  </a:lnTo>
                  <a:lnTo>
                    <a:pt x="1165193" y="896969"/>
                  </a:lnTo>
                  <a:lnTo>
                    <a:pt x="1201769" y="933545"/>
                  </a:lnTo>
                  <a:lnTo>
                    <a:pt x="1224058" y="1007840"/>
                  </a:lnTo>
                  <a:lnTo>
                    <a:pt x="1266444" y="1070229"/>
                  </a:lnTo>
                  <a:lnTo>
                    <a:pt x="1266444" y="1070229"/>
                  </a:lnTo>
                  <a:lnTo>
                    <a:pt x="1261777" y="1095280"/>
                  </a:lnTo>
                  <a:lnTo>
                    <a:pt x="1276636" y="1115854"/>
                  </a:lnTo>
                  <a:lnTo>
                    <a:pt x="1276636" y="1139857"/>
                  </a:lnTo>
                  <a:lnTo>
                    <a:pt x="1242346" y="1201579"/>
                  </a:lnTo>
                  <a:lnTo>
                    <a:pt x="1248061" y="1269016"/>
                  </a:lnTo>
                  <a:lnTo>
                    <a:pt x="1217867" y="1281113"/>
                  </a:lnTo>
                  <a:lnTo>
                    <a:pt x="1206913" y="1295305"/>
                  </a:lnTo>
                  <a:lnTo>
                    <a:pt x="1212628" y="1315879"/>
                  </a:lnTo>
                  <a:lnTo>
                    <a:pt x="1259491" y="1338739"/>
                  </a:lnTo>
                  <a:lnTo>
                    <a:pt x="1262920" y="1357027"/>
                  </a:lnTo>
                  <a:lnTo>
                    <a:pt x="1275207" y="1364456"/>
                  </a:lnTo>
                  <a:lnTo>
                    <a:pt x="1270444" y="1377220"/>
                  </a:lnTo>
                  <a:lnTo>
                    <a:pt x="1291971" y="1398080"/>
                  </a:lnTo>
                  <a:lnTo>
                    <a:pt x="1242346" y="1401508"/>
                  </a:lnTo>
                  <a:lnTo>
                    <a:pt x="1230916" y="1412939"/>
                  </a:lnTo>
                  <a:lnTo>
                    <a:pt x="1224058" y="1438084"/>
                  </a:lnTo>
                  <a:lnTo>
                    <a:pt x="1235488" y="1480376"/>
                  </a:lnTo>
                  <a:lnTo>
                    <a:pt x="1282827" y="1491805"/>
                  </a:lnTo>
                  <a:lnTo>
                    <a:pt x="1346264" y="1490948"/>
                  </a:lnTo>
                  <a:lnTo>
                    <a:pt x="1406557" y="1538383"/>
                  </a:lnTo>
                  <a:lnTo>
                    <a:pt x="1472565" y="1554861"/>
                  </a:lnTo>
                  <a:lnTo>
                    <a:pt x="1495139" y="1572768"/>
                  </a:lnTo>
                  <a:lnTo>
                    <a:pt x="1523333" y="1549908"/>
                  </a:lnTo>
                  <a:lnTo>
                    <a:pt x="1560195" y="1556861"/>
                  </a:lnTo>
                  <a:lnTo>
                    <a:pt x="1560195" y="1556861"/>
                  </a:lnTo>
                  <a:lnTo>
                    <a:pt x="1564577" y="1571339"/>
                  </a:lnTo>
                  <a:lnTo>
                    <a:pt x="1580102" y="1572196"/>
                  </a:lnTo>
                  <a:lnTo>
                    <a:pt x="1581722" y="1586865"/>
                  </a:lnTo>
                  <a:lnTo>
                    <a:pt x="1565339" y="1593247"/>
                  </a:lnTo>
                  <a:lnTo>
                    <a:pt x="1570196" y="1602772"/>
                  </a:lnTo>
                  <a:lnTo>
                    <a:pt x="1558290" y="1614011"/>
                  </a:lnTo>
                  <a:lnTo>
                    <a:pt x="1526095" y="1627918"/>
                  </a:lnTo>
                  <a:lnTo>
                    <a:pt x="1481042" y="1629918"/>
                  </a:lnTo>
                  <a:lnTo>
                    <a:pt x="1459706" y="1651064"/>
                  </a:lnTo>
                  <a:lnTo>
                    <a:pt x="1445800" y="1645539"/>
                  </a:lnTo>
                  <a:lnTo>
                    <a:pt x="1430084" y="1653349"/>
                  </a:lnTo>
                  <a:lnTo>
                    <a:pt x="1352645" y="1642110"/>
                  </a:lnTo>
                  <a:lnTo>
                    <a:pt x="1308164" y="1644967"/>
                  </a:lnTo>
                  <a:lnTo>
                    <a:pt x="1285494" y="1635157"/>
                  </a:lnTo>
                  <a:lnTo>
                    <a:pt x="1251109" y="1638014"/>
                  </a:lnTo>
                  <a:lnTo>
                    <a:pt x="1202531" y="1689735"/>
                  </a:lnTo>
                  <a:lnTo>
                    <a:pt x="1175290" y="1695450"/>
                  </a:lnTo>
                  <a:lnTo>
                    <a:pt x="1140809" y="1662874"/>
                  </a:lnTo>
                  <a:lnTo>
                    <a:pt x="1107662" y="1658207"/>
                  </a:lnTo>
                  <a:lnTo>
                    <a:pt x="1069943" y="1605439"/>
                  </a:lnTo>
                  <a:lnTo>
                    <a:pt x="1027843" y="1601343"/>
                  </a:lnTo>
                  <a:lnTo>
                    <a:pt x="1016127" y="1583436"/>
                  </a:lnTo>
                  <a:lnTo>
                    <a:pt x="977360" y="1591532"/>
                  </a:lnTo>
                  <a:lnTo>
                    <a:pt x="945928" y="1586294"/>
                  </a:lnTo>
                  <a:lnTo>
                    <a:pt x="931640" y="1573911"/>
                  </a:lnTo>
                  <a:lnTo>
                    <a:pt x="918496" y="1579150"/>
                  </a:lnTo>
                  <a:lnTo>
                    <a:pt x="872490" y="1563814"/>
                  </a:lnTo>
                  <a:lnTo>
                    <a:pt x="852678" y="1541811"/>
                  </a:lnTo>
                  <a:lnTo>
                    <a:pt x="804863" y="1540955"/>
                  </a:lnTo>
                  <a:lnTo>
                    <a:pt x="768001" y="1525905"/>
                  </a:lnTo>
                  <a:lnTo>
                    <a:pt x="733711" y="1532286"/>
                  </a:lnTo>
                  <a:lnTo>
                    <a:pt x="707422" y="1553051"/>
                  </a:lnTo>
                  <a:lnTo>
                    <a:pt x="671417" y="1549051"/>
                  </a:lnTo>
                  <a:lnTo>
                    <a:pt x="645605" y="1571339"/>
                  </a:lnTo>
                  <a:lnTo>
                    <a:pt x="619411" y="1551051"/>
                  </a:lnTo>
                  <a:lnTo>
                    <a:pt x="598170" y="1551336"/>
                  </a:lnTo>
                  <a:lnTo>
                    <a:pt x="586454" y="1530572"/>
                  </a:lnTo>
                  <a:lnTo>
                    <a:pt x="474059" y="1548479"/>
                  </a:lnTo>
                  <a:lnTo>
                    <a:pt x="457867" y="1528191"/>
                  </a:lnTo>
                  <a:lnTo>
                    <a:pt x="429006" y="1520476"/>
                  </a:lnTo>
                  <a:lnTo>
                    <a:pt x="415862" y="1485138"/>
                  </a:lnTo>
                  <a:lnTo>
                    <a:pt x="349187" y="1497616"/>
                  </a:lnTo>
                  <a:lnTo>
                    <a:pt x="286417" y="1461706"/>
                  </a:lnTo>
                  <a:lnTo>
                    <a:pt x="246031" y="1479614"/>
                  </a:lnTo>
                  <a:lnTo>
                    <a:pt x="227552" y="1473898"/>
                  </a:lnTo>
                  <a:lnTo>
                    <a:pt x="212503" y="1489519"/>
                  </a:lnTo>
                  <a:lnTo>
                    <a:pt x="198787" y="1482566"/>
                  </a:lnTo>
                  <a:lnTo>
                    <a:pt x="191548" y="1495806"/>
                  </a:lnTo>
                  <a:lnTo>
                    <a:pt x="167640" y="1494377"/>
                  </a:lnTo>
                  <a:lnTo>
                    <a:pt x="159829" y="1505712"/>
                  </a:lnTo>
                  <a:lnTo>
                    <a:pt x="140684" y="1485424"/>
                  </a:lnTo>
                  <a:lnTo>
                    <a:pt x="110871" y="1485424"/>
                  </a:lnTo>
                  <a:lnTo>
                    <a:pt x="105823" y="1511713"/>
                  </a:lnTo>
                  <a:lnTo>
                    <a:pt x="76295" y="1514379"/>
                  </a:lnTo>
                  <a:lnTo>
                    <a:pt x="57341" y="1565243"/>
                  </a:lnTo>
                  <a:lnTo>
                    <a:pt x="57341" y="1565243"/>
                  </a:lnTo>
                  <a:lnTo>
                    <a:pt x="26003" y="1549622"/>
                  </a:lnTo>
                  <a:lnTo>
                    <a:pt x="2096" y="1490091"/>
                  </a:lnTo>
                  <a:lnTo>
                    <a:pt x="6382" y="1481709"/>
                  </a:lnTo>
                  <a:lnTo>
                    <a:pt x="59817" y="1463992"/>
                  </a:lnTo>
                  <a:lnTo>
                    <a:pt x="94202" y="1471517"/>
                  </a:lnTo>
                  <a:lnTo>
                    <a:pt x="99536" y="1457420"/>
                  </a:lnTo>
                  <a:lnTo>
                    <a:pt x="84963" y="1433989"/>
                  </a:lnTo>
                  <a:lnTo>
                    <a:pt x="100679" y="1407605"/>
                  </a:lnTo>
                  <a:lnTo>
                    <a:pt x="84963" y="1385888"/>
                  </a:lnTo>
                  <a:lnTo>
                    <a:pt x="38671" y="1378648"/>
                  </a:lnTo>
                  <a:lnTo>
                    <a:pt x="10858" y="1340739"/>
                  </a:lnTo>
                  <a:lnTo>
                    <a:pt x="19050" y="1315307"/>
                  </a:lnTo>
                  <a:lnTo>
                    <a:pt x="0" y="1306258"/>
                  </a:lnTo>
                  <a:lnTo>
                    <a:pt x="1429" y="1288637"/>
                  </a:lnTo>
                  <a:lnTo>
                    <a:pt x="25051" y="1268349"/>
                  </a:lnTo>
                  <a:lnTo>
                    <a:pt x="31718" y="1243108"/>
                  </a:lnTo>
                  <a:lnTo>
                    <a:pt x="31718" y="1243108"/>
                  </a:lnTo>
                  <a:lnTo>
                    <a:pt x="83058" y="1232154"/>
                  </a:lnTo>
                  <a:lnTo>
                    <a:pt x="99536" y="1243393"/>
                  </a:lnTo>
                  <a:lnTo>
                    <a:pt x="112967" y="1232440"/>
                  </a:lnTo>
                  <a:lnTo>
                    <a:pt x="143923" y="1272064"/>
                  </a:lnTo>
                  <a:lnTo>
                    <a:pt x="153257" y="1271492"/>
                  </a:lnTo>
                  <a:lnTo>
                    <a:pt x="163925" y="1245489"/>
                  </a:lnTo>
                  <a:lnTo>
                    <a:pt x="176784" y="1239964"/>
                  </a:lnTo>
                  <a:lnTo>
                    <a:pt x="187642" y="1197578"/>
                  </a:lnTo>
                  <a:lnTo>
                    <a:pt x="167926" y="1169765"/>
                  </a:lnTo>
                  <a:lnTo>
                    <a:pt x="127921" y="1168622"/>
                  </a:lnTo>
                  <a:lnTo>
                    <a:pt x="105632" y="1149477"/>
                  </a:lnTo>
                  <a:lnTo>
                    <a:pt x="96298" y="1128617"/>
                  </a:lnTo>
                  <a:lnTo>
                    <a:pt x="103727" y="1098709"/>
                  </a:lnTo>
                  <a:lnTo>
                    <a:pt x="165545" y="1094041"/>
                  </a:lnTo>
                  <a:lnTo>
                    <a:pt x="293465" y="1061561"/>
                  </a:lnTo>
                  <a:lnTo>
                    <a:pt x="293275" y="1018318"/>
                  </a:lnTo>
                  <a:lnTo>
                    <a:pt x="270034" y="986314"/>
                  </a:lnTo>
                  <a:lnTo>
                    <a:pt x="280130" y="945928"/>
                  </a:lnTo>
                  <a:lnTo>
                    <a:pt x="273272" y="934593"/>
                  </a:lnTo>
                  <a:lnTo>
                    <a:pt x="256794" y="931450"/>
                  </a:lnTo>
                  <a:lnTo>
                    <a:pt x="253365" y="910209"/>
                  </a:lnTo>
                  <a:lnTo>
                    <a:pt x="258985" y="894207"/>
                  </a:lnTo>
                  <a:lnTo>
                    <a:pt x="279368" y="890683"/>
                  </a:lnTo>
                  <a:lnTo>
                    <a:pt x="267462" y="864203"/>
                  </a:lnTo>
                  <a:lnTo>
                    <a:pt x="275463" y="842677"/>
                  </a:lnTo>
                  <a:lnTo>
                    <a:pt x="241173" y="776954"/>
                  </a:lnTo>
                  <a:lnTo>
                    <a:pt x="245554" y="750189"/>
                  </a:lnTo>
                  <a:lnTo>
                    <a:pt x="231743" y="739997"/>
                  </a:lnTo>
                  <a:lnTo>
                    <a:pt x="229838" y="711994"/>
                  </a:lnTo>
                  <a:lnTo>
                    <a:pt x="235077" y="707326"/>
                  </a:lnTo>
                  <a:lnTo>
                    <a:pt x="258223" y="726567"/>
                  </a:lnTo>
                  <a:lnTo>
                    <a:pt x="285750" y="728663"/>
                  </a:lnTo>
                  <a:lnTo>
                    <a:pt x="299561" y="707041"/>
                  </a:lnTo>
                  <a:lnTo>
                    <a:pt x="349567" y="682276"/>
                  </a:lnTo>
                  <a:lnTo>
                    <a:pt x="377476" y="588169"/>
                  </a:lnTo>
                  <a:lnTo>
                    <a:pt x="401288" y="580549"/>
                  </a:lnTo>
                  <a:lnTo>
                    <a:pt x="387382" y="569785"/>
                  </a:lnTo>
                  <a:lnTo>
                    <a:pt x="374047" y="518160"/>
                  </a:lnTo>
                  <a:lnTo>
                    <a:pt x="366236" y="514350"/>
                  </a:lnTo>
                  <a:lnTo>
                    <a:pt x="369094" y="480822"/>
                  </a:lnTo>
                  <a:lnTo>
                    <a:pt x="355283" y="398240"/>
                  </a:lnTo>
                  <a:lnTo>
                    <a:pt x="355283" y="398240"/>
                  </a:lnTo>
                  <a:lnTo>
                    <a:pt x="422338" y="408146"/>
                  </a:lnTo>
                  <a:lnTo>
                    <a:pt x="447199" y="354330"/>
                  </a:lnTo>
                  <a:lnTo>
                    <a:pt x="450533" y="326898"/>
                  </a:lnTo>
                  <a:lnTo>
                    <a:pt x="470249" y="324898"/>
                  </a:lnTo>
                  <a:lnTo>
                    <a:pt x="488347" y="300038"/>
                  </a:lnTo>
                  <a:lnTo>
                    <a:pt x="572929" y="292703"/>
                  </a:lnTo>
                  <a:lnTo>
                    <a:pt x="568928" y="277749"/>
                  </a:lnTo>
                  <a:lnTo>
                    <a:pt x="592360" y="245935"/>
                  </a:lnTo>
                  <a:lnTo>
                    <a:pt x="626935" y="250888"/>
                  </a:lnTo>
                  <a:lnTo>
                    <a:pt x="650653" y="212026"/>
                  </a:lnTo>
                  <a:lnTo>
                    <a:pt x="616077" y="182118"/>
                  </a:lnTo>
                  <a:lnTo>
                    <a:pt x="613220" y="143161"/>
                  </a:lnTo>
                  <a:lnTo>
                    <a:pt x="588550" y="147638"/>
                  </a:lnTo>
                  <a:lnTo>
                    <a:pt x="572834" y="132683"/>
                  </a:lnTo>
                  <a:lnTo>
                    <a:pt x="544449" y="149638"/>
                  </a:lnTo>
                  <a:lnTo>
                    <a:pt x="534638" y="137065"/>
                  </a:lnTo>
                  <a:lnTo>
                    <a:pt x="517874" y="142018"/>
                  </a:lnTo>
                  <a:lnTo>
                    <a:pt x="513207" y="132969"/>
                  </a:lnTo>
                  <a:lnTo>
                    <a:pt x="521399" y="89916"/>
                  </a:lnTo>
                  <a:lnTo>
                    <a:pt x="550069" y="87821"/>
                  </a:lnTo>
                  <a:lnTo>
                    <a:pt x="553688" y="51816"/>
                  </a:lnTo>
                  <a:lnTo>
                    <a:pt x="536734" y="40957"/>
                  </a:lnTo>
                  <a:lnTo>
                    <a:pt x="564547" y="0"/>
                  </a:lnTo>
                  <a:lnTo>
                    <a:pt x="595408" y="3429"/>
                  </a:lnTo>
                  <a:lnTo>
                    <a:pt x="638842" y="25146"/>
                  </a:lnTo>
                  <a:lnTo>
                    <a:pt x="652272" y="98107"/>
                  </a:lnTo>
                  <a:lnTo>
                    <a:pt x="682276" y="105727"/>
                  </a:lnTo>
                  <a:lnTo>
                    <a:pt x="693610" y="126873"/>
                  </a:lnTo>
                  <a:lnTo>
                    <a:pt x="720090" y="144971"/>
                  </a:lnTo>
                  <a:lnTo>
                    <a:pt x="729996" y="128588"/>
                  </a:lnTo>
                  <a:lnTo>
                    <a:pt x="769620" y="129445"/>
                  </a:lnTo>
                  <a:lnTo>
                    <a:pt x="778288" y="83153"/>
                  </a:lnTo>
                  <a:lnTo>
                    <a:pt x="804863" y="39814"/>
                  </a:lnTo>
                  <a:lnTo>
                    <a:pt x="804863" y="39814"/>
                  </a:lnTo>
                  <a:lnTo>
                    <a:pt x="851345" y="12573"/>
                  </a:lnTo>
                  <a:lnTo>
                    <a:pt x="942784" y="28575"/>
                  </a:lnTo>
                  <a:lnTo>
                    <a:pt x="940499" y="73819"/>
                  </a:lnTo>
                  <a:lnTo>
                    <a:pt x="901541" y="87249"/>
                  </a:lnTo>
                  <a:lnTo>
                    <a:pt x="908876" y="109823"/>
                  </a:lnTo>
                  <a:lnTo>
                    <a:pt x="917829" y="96012"/>
                  </a:lnTo>
                  <a:lnTo>
                    <a:pt x="916305" y="134969"/>
                  </a:lnTo>
                  <a:lnTo>
                    <a:pt x="898589" y="144685"/>
                  </a:lnTo>
                  <a:lnTo>
                    <a:pt x="910495" y="1706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C6AA56F6-29D3-7B4E-2832-B9771A2FD825}"/>
                </a:ext>
              </a:extLst>
            </p:cNvPr>
            <p:cNvSpPr/>
            <p:nvPr/>
          </p:nvSpPr>
          <p:spPr>
            <a:xfrm>
              <a:off x="9117044" y="3253073"/>
              <a:ext cx="228219" cy="476059"/>
            </a:xfrm>
            <a:custGeom>
              <a:avLst/>
              <a:gdLst>
                <a:gd name="connsiteX0" fmla="*/ 100679 w 228219"/>
                <a:gd name="connsiteY0" fmla="*/ 0 h 476059"/>
                <a:gd name="connsiteX1" fmla="*/ 118491 w 228219"/>
                <a:gd name="connsiteY1" fmla="*/ 15145 h 476059"/>
                <a:gd name="connsiteX2" fmla="*/ 138684 w 228219"/>
                <a:gd name="connsiteY2" fmla="*/ 55436 h 476059"/>
                <a:gd name="connsiteX3" fmla="*/ 139351 w 228219"/>
                <a:gd name="connsiteY3" fmla="*/ 94012 h 476059"/>
                <a:gd name="connsiteX4" fmla="*/ 149543 w 228219"/>
                <a:gd name="connsiteY4" fmla="*/ 111633 h 476059"/>
                <a:gd name="connsiteX5" fmla="*/ 138113 w 228219"/>
                <a:gd name="connsiteY5" fmla="*/ 146875 h 476059"/>
                <a:gd name="connsiteX6" fmla="*/ 143828 w 228219"/>
                <a:gd name="connsiteY6" fmla="*/ 160687 h 476059"/>
                <a:gd name="connsiteX7" fmla="*/ 171069 w 228219"/>
                <a:gd name="connsiteY7" fmla="*/ 162401 h 476059"/>
                <a:gd name="connsiteX8" fmla="*/ 171069 w 228219"/>
                <a:gd name="connsiteY8" fmla="*/ 162401 h 476059"/>
                <a:gd name="connsiteX9" fmla="*/ 186309 w 228219"/>
                <a:gd name="connsiteY9" fmla="*/ 197644 h 476059"/>
                <a:gd name="connsiteX10" fmla="*/ 228219 w 228219"/>
                <a:gd name="connsiteY10" fmla="*/ 219551 h 476059"/>
                <a:gd name="connsiteX11" fmla="*/ 227267 w 228219"/>
                <a:gd name="connsiteY11" fmla="*/ 314801 h 476059"/>
                <a:gd name="connsiteX12" fmla="*/ 155829 w 228219"/>
                <a:gd name="connsiteY12" fmla="*/ 346234 h 476059"/>
                <a:gd name="connsiteX13" fmla="*/ 130112 w 228219"/>
                <a:gd name="connsiteY13" fmla="*/ 393859 h 476059"/>
                <a:gd name="connsiteX14" fmla="*/ 66390 w 228219"/>
                <a:gd name="connsiteY14" fmla="*/ 476060 h 476059"/>
                <a:gd name="connsiteX15" fmla="*/ 66390 w 228219"/>
                <a:gd name="connsiteY15" fmla="*/ 476060 h 476059"/>
                <a:gd name="connsiteX16" fmla="*/ 55055 w 228219"/>
                <a:gd name="connsiteY16" fmla="*/ 475012 h 476059"/>
                <a:gd name="connsiteX17" fmla="*/ 55055 w 228219"/>
                <a:gd name="connsiteY17" fmla="*/ 475012 h 476059"/>
                <a:gd name="connsiteX18" fmla="*/ 16955 w 228219"/>
                <a:gd name="connsiteY18" fmla="*/ 472726 h 476059"/>
                <a:gd name="connsiteX19" fmla="*/ 16955 w 228219"/>
                <a:gd name="connsiteY19" fmla="*/ 472726 h 476059"/>
                <a:gd name="connsiteX20" fmla="*/ 0 w 228219"/>
                <a:gd name="connsiteY20" fmla="*/ 458534 h 476059"/>
                <a:gd name="connsiteX21" fmla="*/ 0 w 228219"/>
                <a:gd name="connsiteY21" fmla="*/ 458534 h 476059"/>
                <a:gd name="connsiteX22" fmla="*/ 84392 w 228219"/>
                <a:gd name="connsiteY22" fmla="*/ 337185 h 476059"/>
                <a:gd name="connsiteX23" fmla="*/ 110300 w 228219"/>
                <a:gd name="connsiteY23" fmla="*/ 257080 h 476059"/>
                <a:gd name="connsiteX24" fmla="*/ 115253 w 228219"/>
                <a:gd name="connsiteY24" fmla="*/ 199072 h 476059"/>
                <a:gd name="connsiteX25" fmla="*/ 105633 w 228219"/>
                <a:gd name="connsiteY25" fmla="*/ 103727 h 476059"/>
                <a:gd name="connsiteX26" fmla="*/ 114205 w 228219"/>
                <a:gd name="connsiteY26" fmla="*/ 97822 h 476059"/>
                <a:gd name="connsiteX27" fmla="*/ 103537 w 228219"/>
                <a:gd name="connsiteY27" fmla="*/ 96583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8219" h="476059">
                  <a:moveTo>
                    <a:pt x="100679" y="0"/>
                  </a:moveTo>
                  <a:lnTo>
                    <a:pt x="118491" y="15145"/>
                  </a:lnTo>
                  <a:lnTo>
                    <a:pt x="138684" y="55436"/>
                  </a:lnTo>
                  <a:lnTo>
                    <a:pt x="139351" y="94012"/>
                  </a:lnTo>
                  <a:lnTo>
                    <a:pt x="149543" y="111633"/>
                  </a:lnTo>
                  <a:lnTo>
                    <a:pt x="138113" y="146875"/>
                  </a:lnTo>
                  <a:lnTo>
                    <a:pt x="143828" y="160687"/>
                  </a:lnTo>
                  <a:lnTo>
                    <a:pt x="171069" y="162401"/>
                  </a:lnTo>
                  <a:lnTo>
                    <a:pt x="171069" y="162401"/>
                  </a:lnTo>
                  <a:lnTo>
                    <a:pt x="186309" y="197644"/>
                  </a:lnTo>
                  <a:lnTo>
                    <a:pt x="228219" y="219551"/>
                  </a:lnTo>
                  <a:lnTo>
                    <a:pt x="227267" y="314801"/>
                  </a:lnTo>
                  <a:lnTo>
                    <a:pt x="155829" y="346234"/>
                  </a:lnTo>
                  <a:lnTo>
                    <a:pt x="130112" y="393859"/>
                  </a:lnTo>
                  <a:lnTo>
                    <a:pt x="66390" y="476060"/>
                  </a:lnTo>
                  <a:lnTo>
                    <a:pt x="66390" y="476060"/>
                  </a:lnTo>
                  <a:lnTo>
                    <a:pt x="55055" y="475012"/>
                  </a:lnTo>
                  <a:lnTo>
                    <a:pt x="55055" y="475012"/>
                  </a:lnTo>
                  <a:lnTo>
                    <a:pt x="16955" y="472726"/>
                  </a:lnTo>
                  <a:lnTo>
                    <a:pt x="16955" y="472726"/>
                  </a:lnTo>
                  <a:lnTo>
                    <a:pt x="0" y="458534"/>
                  </a:lnTo>
                  <a:lnTo>
                    <a:pt x="0" y="458534"/>
                  </a:lnTo>
                  <a:lnTo>
                    <a:pt x="84392" y="337185"/>
                  </a:lnTo>
                  <a:lnTo>
                    <a:pt x="110300" y="257080"/>
                  </a:lnTo>
                  <a:lnTo>
                    <a:pt x="115253" y="199072"/>
                  </a:lnTo>
                  <a:lnTo>
                    <a:pt x="105633" y="103727"/>
                  </a:lnTo>
                  <a:lnTo>
                    <a:pt x="114205" y="97822"/>
                  </a:lnTo>
                  <a:lnTo>
                    <a:pt x="103537" y="9658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60BDE5F8-1ACB-C481-A0B3-7E198EE75FDF}"/>
                </a:ext>
              </a:extLst>
            </p:cNvPr>
            <p:cNvSpPr/>
            <p:nvPr/>
          </p:nvSpPr>
          <p:spPr>
            <a:xfrm>
              <a:off x="9183433" y="3344037"/>
              <a:ext cx="481774" cy="610838"/>
            </a:xfrm>
            <a:custGeom>
              <a:avLst/>
              <a:gdLst>
                <a:gd name="connsiteX0" fmla="*/ 104680 w 481774"/>
                <a:gd name="connsiteY0" fmla="*/ 71438 h 610838"/>
                <a:gd name="connsiteX1" fmla="*/ 108395 w 481774"/>
                <a:gd name="connsiteY1" fmla="*/ 57817 h 610838"/>
                <a:gd name="connsiteX2" fmla="*/ 155353 w 481774"/>
                <a:gd name="connsiteY2" fmla="*/ 49244 h 610838"/>
                <a:gd name="connsiteX3" fmla="*/ 256318 w 481774"/>
                <a:gd name="connsiteY3" fmla="*/ 2667 h 610838"/>
                <a:gd name="connsiteX4" fmla="*/ 284988 w 481774"/>
                <a:gd name="connsiteY4" fmla="*/ 0 h 610838"/>
                <a:gd name="connsiteX5" fmla="*/ 304038 w 481774"/>
                <a:gd name="connsiteY5" fmla="*/ 9525 h 610838"/>
                <a:gd name="connsiteX6" fmla="*/ 305943 w 481774"/>
                <a:gd name="connsiteY6" fmla="*/ 27908 h 610838"/>
                <a:gd name="connsiteX7" fmla="*/ 317945 w 481774"/>
                <a:gd name="connsiteY7" fmla="*/ 33528 h 610838"/>
                <a:gd name="connsiteX8" fmla="*/ 308229 w 481774"/>
                <a:gd name="connsiteY8" fmla="*/ 43243 h 610838"/>
                <a:gd name="connsiteX9" fmla="*/ 310229 w 481774"/>
                <a:gd name="connsiteY9" fmla="*/ 93821 h 610838"/>
                <a:gd name="connsiteX10" fmla="*/ 328326 w 481774"/>
                <a:gd name="connsiteY10" fmla="*/ 99250 h 610838"/>
                <a:gd name="connsiteX11" fmla="*/ 346900 w 481774"/>
                <a:gd name="connsiteY11" fmla="*/ 132588 h 610838"/>
                <a:gd name="connsiteX12" fmla="*/ 390715 w 481774"/>
                <a:gd name="connsiteY12" fmla="*/ 168307 h 610838"/>
                <a:gd name="connsiteX13" fmla="*/ 395001 w 481774"/>
                <a:gd name="connsiteY13" fmla="*/ 194024 h 610838"/>
                <a:gd name="connsiteX14" fmla="*/ 385953 w 481774"/>
                <a:gd name="connsiteY14" fmla="*/ 214408 h 610838"/>
                <a:gd name="connsiteX15" fmla="*/ 406908 w 481774"/>
                <a:gd name="connsiteY15" fmla="*/ 253460 h 610838"/>
                <a:gd name="connsiteX16" fmla="*/ 455200 w 481774"/>
                <a:gd name="connsiteY16" fmla="*/ 257175 h 610838"/>
                <a:gd name="connsiteX17" fmla="*/ 477964 w 481774"/>
                <a:gd name="connsiteY17" fmla="*/ 289655 h 610838"/>
                <a:gd name="connsiteX18" fmla="*/ 477964 w 481774"/>
                <a:gd name="connsiteY18" fmla="*/ 289655 h 610838"/>
                <a:gd name="connsiteX19" fmla="*/ 452247 w 481774"/>
                <a:gd name="connsiteY19" fmla="*/ 331851 h 610838"/>
                <a:gd name="connsiteX20" fmla="*/ 386524 w 481774"/>
                <a:gd name="connsiteY20" fmla="*/ 334709 h 610838"/>
                <a:gd name="connsiteX21" fmla="*/ 386524 w 481774"/>
                <a:gd name="connsiteY21" fmla="*/ 409956 h 610838"/>
                <a:gd name="connsiteX22" fmla="*/ 456057 w 481774"/>
                <a:gd name="connsiteY22" fmla="*/ 407099 h 610838"/>
                <a:gd name="connsiteX23" fmla="*/ 474154 w 481774"/>
                <a:gd name="connsiteY23" fmla="*/ 425196 h 610838"/>
                <a:gd name="connsiteX24" fmla="*/ 481774 w 481774"/>
                <a:gd name="connsiteY24" fmla="*/ 515588 h 610838"/>
                <a:gd name="connsiteX25" fmla="*/ 461772 w 481774"/>
                <a:gd name="connsiteY25" fmla="*/ 553688 h 610838"/>
                <a:gd name="connsiteX26" fmla="*/ 461772 w 481774"/>
                <a:gd name="connsiteY26" fmla="*/ 553688 h 610838"/>
                <a:gd name="connsiteX27" fmla="*/ 449389 w 481774"/>
                <a:gd name="connsiteY27" fmla="*/ 561308 h 610838"/>
                <a:gd name="connsiteX28" fmla="*/ 374142 w 481774"/>
                <a:gd name="connsiteY28" fmla="*/ 529876 h 610838"/>
                <a:gd name="connsiteX29" fmla="*/ 310419 w 481774"/>
                <a:gd name="connsiteY29" fmla="*/ 519493 h 610838"/>
                <a:gd name="connsiteX30" fmla="*/ 295180 w 481774"/>
                <a:gd name="connsiteY30" fmla="*/ 534638 h 610838"/>
                <a:gd name="connsiteX31" fmla="*/ 280892 w 481774"/>
                <a:gd name="connsiteY31" fmla="*/ 579406 h 610838"/>
                <a:gd name="connsiteX32" fmla="*/ 223742 w 481774"/>
                <a:gd name="connsiteY32" fmla="*/ 610838 h 610838"/>
                <a:gd name="connsiteX33" fmla="*/ 201168 w 481774"/>
                <a:gd name="connsiteY33" fmla="*/ 608838 h 610838"/>
                <a:gd name="connsiteX34" fmla="*/ 201168 w 481774"/>
                <a:gd name="connsiteY34" fmla="*/ 608838 h 610838"/>
                <a:gd name="connsiteX35" fmla="*/ 202692 w 481774"/>
                <a:gd name="connsiteY35" fmla="*/ 576834 h 610838"/>
                <a:gd name="connsiteX36" fmla="*/ 138684 w 481774"/>
                <a:gd name="connsiteY36" fmla="*/ 408432 h 610838"/>
                <a:gd name="connsiteX37" fmla="*/ 80772 w 481774"/>
                <a:gd name="connsiteY37" fmla="*/ 384810 h 610838"/>
                <a:gd name="connsiteX38" fmla="*/ 32004 w 481774"/>
                <a:gd name="connsiteY38" fmla="*/ 396240 h 610838"/>
                <a:gd name="connsiteX39" fmla="*/ 13716 w 481774"/>
                <a:gd name="connsiteY39" fmla="*/ 386334 h 610838"/>
                <a:gd name="connsiteX40" fmla="*/ 13716 w 481774"/>
                <a:gd name="connsiteY40" fmla="*/ 386334 h 610838"/>
                <a:gd name="connsiteX41" fmla="*/ 0 w 481774"/>
                <a:gd name="connsiteY41" fmla="*/ 385096 h 610838"/>
                <a:gd name="connsiteX42" fmla="*/ 0 w 481774"/>
                <a:gd name="connsiteY42" fmla="*/ 385096 h 610838"/>
                <a:gd name="connsiteX43" fmla="*/ 63722 w 481774"/>
                <a:gd name="connsiteY43" fmla="*/ 302895 h 610838"/>
                <a:gd name="connsiteX44" fmla="*/ 89440 w 481774"/>
                <a:gd name="connsiteY44" fmla="*/ 255270 h 610838"/>
                <a:gd name="connsiteX45" fmla="*/ 160877 w 481774"/>
                <a:gd name="connsiteY45" fmla="*/ 223837 h 610838"/>
                <a:gd name="connsiteX46" fmla="*/ 161830 w 481774"/>
                <a:gd name="connsiteY46" fmla="*/ 128588 h 610838"/>
                <a:gd name="connsiteX47" fmla="*/ 119919 w 481774"/>
                <a:gd name="connsiteY47" fmla="*/ 106680 h 61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81774" h="610838">
                  <a:moveTo>
                    <a:pt x="104680" y="71438"/>
                  </a:moveTo>
                  <a:lnTo>
                    <a:pt x="108395" y="57817"/>
                  </a:lnTo>
                  <a:lnTo>
                    <a:pt x="155353" y="49244"/>
                  </a:lnTo>
                  <a:lnTo>
                    <a:pt x="256318" y="2667"/>
                  </a:lnTo>
                  <a:lnTo>
                    <a:pt x="284988" y="0"/>
                  </a:lnTo>
                  <a:lnTo>
                    <a:pt x="304038" y="9525"/>
                  </a:lnTo>
                  <a:lnTo>
                    <a:pt x="305943" y="27908"/>
                  </a:lnTo>
                  <a:lnTo>
                    <a:pt x="317945" y="33528"/>
                  </a:lnTo>
                  <a:lnTo>
                    <a:pt x="308229" y="43243"/>
                  </a:lnTo>
                  <a:lnTo>
                    <a:pt x="310229" y="93821"/>
                  </a:lnTo>
                  <a:lnTo>
                    <a:pt x="328326" y="99250"/>
                  </a:lnTo>
                  <a:lnTo>
                    <a:pt x="346900" y="132588"/>
                  </a:lnTo>
                  <a:lnTo>
                    <a:pt x="390715" y="168307"/>
                  </a:lnTo>
                  <a:lnTo>
                    <a:pt x="395001" y="194024"/>
                  </a:lnTo>
                  <a:lnTo>
                    <a:pt x="385953" y="214408"/>
                  </a:lnTo>
                  <a:lnTo>
                    <a:pt x="406908" y="253460"/>
                  </a:lnTo>
                  <a:lnTo>
                    <a:pt x="455200" y="257175"/>
                  </a:lnTo>
                  <a:lnTo>
                    <a:pt x="477964" y="289655"/>
                  </a:lnTo>
                  <a:lnTo>
                    <a:pt x="477964" y="289655"/>
                  </a:lnTo>
                  <a:lnTo>
                    <a:pt x="452247" y="331851"/>
                  </a:lnTo>
                  <a:lnTo>
                    <a:pt x="386524" y="334709"/>
                  </a:lnTo>
                  <a:lnTo>
                    <a:pt x="386524" y="409956"/>
                  </a:lnTo>
                  <a:lnTo>
                    <a:pt x="456057" y="407099"/>
                  </a:lnTo>
                  <a:lnTo>
                    <a:pt x="474154" y="425196"/>
                  </a:lnTo>
                  <a:lnTo>
                    <a:pt x="481774" y="515588"/>
                  </a:lnTo>
                  <a:lnTo>
                    <a:pt x="461772" y="553688"/>
                  </a:lnTo>
                  <a:lnTo>
                    <a:pt x="461772" y="553688"/>
                  </a:lnTo>
                  <a:lnTo>
                    <a:pt x="449389" y="561308"/>
                  </a:lnTo>
                  <a:lnTo>
                    <a:pt x="374142" y="529876"/>
                  </a:lnTo>
                  <a:lnTo>
                    <a:pt x="310419" y="519493"/>
                  </a:lnTo>
                  <a:lnTo>
                    <a:pt x="295180" y="534638"/>
                  </a:lnTo>
                  <a:lnTo>
                    <a:pt x="280892" y="579406"/>
                  </a:lnTo>
                  <a:lnTo>
                    <a:pt x="223742" y="610838"/>
                  </a:lnTo>
                  <a:lnTo>
                    <a:pt x="201168" y="608838"/>
                  </a:lnTo>
                  <a:lnTo>
                    <a:pt x="201168" y="608838"/>
                  </a:lnTo>
                  <a:lnTo>
                    <a:pt x="202692" y="576834"/>
                  </a:lnTo>
                  <a:lnTo>
                    <a:pt x="138684" y="408432"/>
                  </a:lnTo>
                  <a:lnTo>
                    <a:pt x="80772" y="384810"/>
                  </a:lnTo>
                  <a:lnTo>
                    <a:pt x="32004" y="396240"/>
                  </a:lnTo>
                  <a:lnTo>
                    <a:pt x="13716" y="386334"/>
                  </a:lnTo>
                  <a:lnTo>
                    <a:pt x="13716" y="386334"/>
                  </a:lnTo>
                  <a:lnTo>
                    <a:pt x="0" y="385096"/>
                  </a:lnTo>
                  <a:lnTo>
                    <a:pt x="0" y="385096"/>
                  </a:lnTo>
                  <a:lnTo>
                    <a:pt x="63722" y="302895"/>
                  </a:lnTo>
                  <a:lnTo>
                    <a:pt x="89440" y="255270"/>
                  </a:lnTo>
                  <a:lnTo>
                    <a:pt x="160877" y="223837"/>
                  </a:lnTo>
                  <a:lnTo>
                    <a:pt x="161830" y="128588"/>
                  </a:lnTo>
                  <a:lnTo>
                    <a:pt x="119919" y="10668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C8255CD-E956-E6F8-E22F-502ECBD663C3}"/>
                </a:ext>
              </a:extLst>
            </p:cNvPr>
            <p:cNvSpPr/>
            <p:nvPr/>
          </p:nvSpPr>
          <p:spPr>
            <a:xfrm>
              <a:off x="9593770" y="3621595"/>
              <a:ext cx="810197" cy="713041"/>
            </a:xfrm>
            <a:custGeom>
              <a:avLst/>
              <a:gdLst>
                <a:gd name="connsiteX0" fmla="*/ 425863 w 810197"/>
                <a:gd name="connsiteY0" fmla="*/ 0 h 713041"/>
                <a:gd name="connsiteX1" fmla="*/ 459677 w 810197"/>
                <a:gd name="connsiteY1" fmla="*/ 2762 h 713041"/>
                <a:gd name="connsiteX2" fmla="*/ 495491 w 810197"/>
                <a:gd name="connsiteY2" fmla="*/ 35528 h 713041"/>
                <a:gd name="connsiteX3" fmla="*/ 509969 w 810197"/>
                <a:gd name="connsiteY3" fmla="*/ 74104 h 713041"/>
                <a:gd name="connsiteX4" fmla="*/ 545212 w 810197"/>
                <a:gd name="connsiteY4" fmla="*/ 116967 h 713041"/>
                <a:gd name="connsiteX5" fmla="*/ 547783 w 810197"/>
                <a:gd name="connsiteY5" fmla="*/ 195453 h 713041"/>
                <a:gd name="connsiteX6" fmla="*/ 558642 w 810197"/>
                <a:gd name="connsiteY6" fmla="*/ 227838 h 713041"/>
                <a:gd name="connsiteX7" fmla="*/ 546450 w 810197"/>
                <a:gd name="connsiteY7" fmla="*/ 244030 h 713041"/>
                <a:gd name="connsiteX8" fmla="*/ 531781 w 810197"/>
                <a:gd name="connsiteY8" fmla="*/ 240506 h 713041"/>
                <a:gd name="connsiteX9" fmla="*/ 559022 w 810197"/>
                <a:gd name="connsiteY9" fmla="*/ 279178 h 713041"/>
                <a:gd name="connsiteX10" fmla="*/ 594170 w 810197"/>
                <a:gd name="connsiteY10" fmla="*/ 290322 h 713041"/>
                <a:gd name="connsiteX11" fmla="*/ 620459 w 810197"/>
                <a:gd name="connsiteY11" fmla="*/ 289179 h 713041"/>
                <a:gd name="connsiteX12" fmla="*/ 630746 w 810197"/>
                <a:gd name="connsiteY12" fmla="*/ 276606 h 713041"/>
                <a:gd name="connsiteX13" fmla="*/ 653606 w 810197"/>
                <a:gd name="connsiteY13" fmla="*/ 277749 h 713041"/>
                <a:gd name="connsiteX14" fmla="*/ 671894 w 810197"/>
                <a:gd name="connsiteY14" fmla="*/ 292608 h 713041"/>
                <a:gd name="connsiteX15" fmla="*/ 701612 w 810197"/>
                <a:gd name="connsiteY15" fmla="*/ 278892 h 713041"/>
                <a:gd name="connsiteX16" fmla="*/ 725615 w 810197"/>
                <a:gd name="connsiteY16" fmla="*/ 291465 h 713041"/>
                <a:gd name="connsiteX17" fmla="*/ 725615 w 810197"/>
                <a:gd name="connsiteY17" fmla="*/ 291465 h 713041"/>
                <a:gd name="connsiteX18" fmla="*/ 725615 w 810197"/>
                <a:gd name="connsiteY18" fmla="*/ 317754 h 713041"/>
                <a:gd name="connsiteX19" fmla="*/ 725615 w 810197"/>
                <a:gd name="connsiteY19" fmla="*/ 317754 h 713041"/>
                <a:gd name="connsiteX20" fmla="*/ 767906 w 810197"/>
                <a:gd name="connsiteY20" fmla="*/ 356616 h 713041"/>
                <a:gd name="connsiteX21" fmla="*/ 809054 w 810197"/>
                <a:gd name="connsiteY21" fmla="*/ 414909 h 713041"/>
                <a:gd name="connsiteX22" fmla="*/ 798767 w 810197"/>
                <a:gd name="connsiteY22" fmla="*/ 429768 h 713041"/>
                <a:gd name="connsiteX23" fmla="*/ 751904 w 810197"/>
                <a:gd name="connsiteY23" fmla="*/ 454914 h 713041"/>
                <a:gd name="connsiteX24" fmla="*/ 748475 w 810197"/>
                <a:gd name="connsiteY24" fmla="*/ 484632 h 713041"/>
                <a:gd name="connsiteX25" fmla="*/ 793052 w 810197"/>
                <a:gd name="connsiteY25" fmla="*/ 536067 h 713041"/>
                <a:gd name="connsiteX26" fmla="*/ 793052 w 810197"/>
                <a:gd name="connsiteY26" fmla="*/ 555498 h 713041"/>
                <a:gd name="connsiteX27" fmla="*/ 807911 w 810197"/>
                <a:gd name="connsiteY27" fmla="*/ 580644 h 713041"/>
                <a:gd name="connsiteX28" fmla="*/ 810197 w 810197"/>
                <a:gd name="connsiteY28" fmla="*/ 634365 h 713041"/>
                <a:gd name="connsiteX29" fmla="*/ 793052 w 810197"/>
                <a:gd name="connsiteY29" fmla="*/ 644652 h 713041"/>
                <a:gd name="connsiteX30" fmla="*/ 793052 w 810197"/>
                <a:gd name="connsiteY30" fmla="*/ 644652 h 713041"/>
                <a:gd name="connsiteX31" fmla="*/ 761048 w 810197"/>
                <a:gd name="connsiteY31" fmla="*/ 620649 h 713041"/>
                <a:gd name="connsiteX32" fmla="*/ 729139 w 810197"/>
                <a:gd name="connsiteY32" fmla="*/ 621697 h 713041"/>
                <a:gd name="connsiteX33" fmla="*/ 714756 w 810197"/>
                <a:gd name="connsiteY33" fmla="*/ 601408 h 713041"/>
                <a:gd name="connsiteX34" fmla="*/ 694849 w 810197"/>
                <a:gd name="connsiteY34" fmla="*/ 600170 h 713041"/>
                <a:gd name="connsiteX35" fmla="*/ 677133 w 810197"/>
                <a:gd name="connsiteY35" fmla="*/ 574929 h 713041"/>
                <a:gd name="connsiteX36" fmla="*/ 666084 w 810197"/>
                <a:gd name="connsiteY36" fmla="*/ 586740 h 713041"/>
                <a:gd name="connsiteX37" fmla="*/ 650843 w 810197"/>
                <a:gd name="connsiteY37" fmla="*/ 584645 h 713041"/>
                <a:gd name="connsiteX38" fmla="*/ 657035 w 810197"/>
                <a:gd name="connsiteY38" fmla="*/ 549116 h 713041"/>
                <a:gd name="connsiteX39" fmla="*/ 639413 w 810197"/>
                <a:gd name="connsiteY39" fmla="*/ 535305 h 713041"/>
                <a:gd name="connsiteX40" fmla="*/ 635604 w 810197"/>
                <a:gd name="connsiteY40" fmla="*/ 518446 h 713041"/>
                <a:gd name="connsiteX41" fmla="*/ 586550 w 810197"/>
                <a:gd name="connsiteY41" fmla="*/ 508159 h 713041"/>
                <a:gd name="connsiteX42" fmla="*/ 558165 w 810197"/>
                <a:gd name="connsiteY42" fmla="*/ 490252 h 713041"/>
                <a:gd name="connsiteX43" fmla="*/ 558070 w 810197"/>
                <a:gd name="connsiteY43" fmla="*/ 463201 h 713041"/>
                <a:gd name="connsiteX44" fmla="*/ 571977 w 810197"/>
                <a:gd name="connsiteY44" fmla="*/ 463201 h 713041"/>
                <a:gd name="connsiteX45" fmla="*/ 553688 w 810197"/>
                <a:gd name="connsiteY45" fmla="*/ 444913 h 713041"/>
                <a:gd name="connsiteX46" fmla="*/ 554355 w 810197"/>
                <a:gd name="connsiteY46" fmla="*/ 420243 h 713041"/>
                <a:gd name="connsiteX47" fmla="*/ 517684 w 810197"/>
                <a:gd name="connsiteY47" fmla="*/ 420719 h 713041"/>
                <a:gd name="connsiteX48" fmla="*/ 486919 w 810197"/>
                <a:gd name="connsiteY48" fmla="*/ 433292 h 713041"/>
                <a:gd name="connsiteX49" fmla="*/ 421767 w 810197"/>
                <a:gd name="connsiteY49" fmla="*/ 411575 h 713041"/>
                <a:gd name="connsiteX50" fmla="*/ 403479 w 810197"/>
                <a:gd name="connsiteY50" fmla="*/ 394430 h 713041"/>
                <a:gd name="connsiteX51" fmla="*/ 401194 w 810197"/>
                <a:gd name="connsiteY51" fmla="*/ 360140 h 713041"/>
                <a:gd name="connsiteX52" fmla="*/ 390906 w 810197"/>
                <a:gd name="connsiteY52" fmla="*/ 343090 h 713041"/>
                <a:gd name="connsiteX53" fmla="*/ 374904 w 810197"/>
                <a:gd name="connsiteY53" fmla="*/ 344233 h 713041"/>
                <a:gd name="connsiteX54" fmla="*/ 371475 w 810197"/>
                <a:gd name="connsiteY54" fmla="*/ 397859 h 713041"/>
                <a:gd name="connsiteX55" fmla="*/ 413766 w 810197"/>
                <a:gd name="connsiteY55" fmla="*/ 450437 h 713041"/>
                <a:gd name="connsiteX56" fmla="*/ 408051 w 810197"/>
                <a:gd name="connsiteY56" fmla="*/ 523589 h 713041"/>
                <a:gd name="connsiteX57" fmla="*/ 385191 w 810197"/>
                <a:gd name="connsiteY57" fmla="*/ 549878 h 713041"/>
                <a:gd name="connsiteX58" fmla="*/ 387478 w 810197"/>
                <a:gd name="connsiteY58" fmla="*/ 570452 h 713041"/>
                <a:gd name="connsiteX59" fmla="*/ 414910 w 810197"/>
                <a:gd name="connsiteY59" fmla="*/ 597884 h 713041"/>
                <a:gd name="connsiteX60" fmla="*/ 413766 w 810197"/>
                <a:gd name="connsiteY60" fmla="*/ 624173 h 713041"/>
                <a:gd name="connsiteX61" fmla="*/ 362331 w 810197"/>
                <a:gd name="connsiteY61" fmla="*/ 645890 h 713041"/>
                <a:gd name="connsiteX62" fmla="*/ 341757 w 810197"/>
                <a:gd name="connsiteY62" fmla="*/ 666464 h 713041"/>
                <a:gd name="connsiteX63" fmla="*/ 341757 w 810197"/>
                <a:gd name="connsiteY63" fmla="*/ 699326 h 713041"/>
                <a:gd name="connsiteX64" fmla="*/ 328041 w 810197"/>
                <a:gd name="connsiteY64" fmla="*/ 713041 h 713041"/>
                <a:gd name="connsiteX65" fmla="*/ 292228 w 810197"/>
                <a:gd name="connsiteY65" fmla="*/ 712946 h 713041"/>
                <a:gd name="connsiteX66" fmla="*/ 292228 w 810197"/>
                <a:gd name="connsiteY66" fmla="*/ 712946 h 713041"/>
                <a:gd name="connsiteX67" fmla="*/ 292418 w 810197"/>
                <a:gd name="connsiteY67" fmla="*/ 691801 h 713041"/>
                <a:gd name="connsiteX68" fmla="*/ 292418 w 810197"/>
                <a:gd name="connsiteY68" fmla="*/ 691801 h 713041"/>
                <a:gd name="connsiteX69" fmla="*/ 230505 w 810197"/>
                <a:gd name="connsiteY69" fmla="*/ 659416 h 713041"/>
                <a:gd name="connsiteX70" fmla="*/ 162878 w 810197"/>
                <a:gd name="connsiteY70" fmla="*/ 662273 h 713041"/>
                <a:gd name="connsiteX71" fmla="*/ 146685 w 810197"/>
                <a:gd name="connsiteY71" fmla="*/ 670846 h 713041"/>
                <a:gd name="connsiteX72" fmla="*/ 117158 w 810197"/>
                <a:gd name="connsiteY72" fmla="*/ 663226 h 713041"/>
                <a:gd name="connsiteX73" fmla="*/ 95250 w 810197"/>
                <a:gd name="connsiteY73" fmla="*/ 636556 h 713041"/>
                <a:gd name="connsiteX74" fmla="*/ 39053 w 810197"/>
                <a:gd name="connsiteY74" fmla="*/ 610838 h 713041"/>
                <a:gd name="connsiteX75" fmla="*/ 29528 w 810197"/>
                <a:gd name="connsiteY75" fmla="*/ 593693 h 713041"/>
                <a:gd name="connsiteX76" fmla="*/ 33338 w 810197"/>
                <a:gd name="connsiteY76" fmla="*/ 544163 h 713041"/>
                <a:gd name="connsiteX77" fmla="*/ 1905 w 810197"/>
                <a:gd name="connsiteY77" fmla="*/ 501301 h 713041"/>
                <a:gd name="connsiteX78" fmla="*/ 0 w 810197"/>
                <a:gd name="connsiteY78" fmla="*/ 476536 h 713041"/>
                <a:gd name="connsiteX79" fmla="*/ 0 w 810197"/>
                <a:gd name="connsiteY79" fmla="*/ 476536 h 713041"/>
                <a:gd name="connsiteX80" fmla="*/ 5620 w 810197"/>
                <a:gd name="connsiteY80" fmla="*/ 460629 h 713041"/>
                <a:gd name="connsiteX81" fmla="*/ 23908 w 810197"/>
                <a:gd name="connsiteY81" fmla="*/ 460629 h 713041"/>
                <a:gd name="connsiteX82" fmla="*/ 51340 w 810197"/>
                <a:gd name="connsiteY82" fmla="*/ 480441 h 713041"/>
                <a:gd name="connsiteX83" fmla="*/ 88678 w 810197"/>
                <a:gd name="connsiteY83" fmla="*/ 490347 h 713041"/>
                <a:gd name="connsiteX84" fmla="*/ 131350 w 810197"/>
                <a:gd name="connsiteY84" fmla="*/ 473583 h 713041"/>
                <a:gd name="connsiteX85" fmla="*/ 133636 w 810197"/>
                <a:gd name="connsiteY85" fmla="*/ 449199 h 713041"/>
                <a:gd name="connsiteX86" fmla="*/ 174022 w 810197"/>
                <a:gd name="connsiteY86" fmla="*/ 449199 h 713041"/>
                <a:gd name="connsiteX87" fmla="*/ 193072 w 810197"/>
                <a:gd name="connsiteY87" fmla="*/ 427101 h 713041"/>
                <a:gd name="connsiteX88" fmla="*/ 212122 w 810197"/>
                <a:gd name="connsiteY88" fmla="*/ 424815 h 713041"/>
                <a:gd name="connsiteX89" fmla="*/ 212884 w 810197"/>
                <a:gd name="connsiteY89" fmla="*/ 380619 h 713041"/>
                <a:gd name="connsiteX90" fmla="*/ 175546 w 810197"/>
                <a:gd name="connsiteY90" fmla="*/ 361664 h 713041"/>
                <a:gd name="connsiteX91" fmla="*/ 175546 w 810197"/>
                <a:gd name="connsiteY91" fmla="*/ 341852 h 713041"/>
                <a:gd name="connsiteX92" fmla="*/ 182404 w 810197"/>
                <a:gd name="connsiteY92" fmla="*/ 331946 h 713041"/>
                <a:gd name="connsiteX93" fmla="*/ 205264 w 810197"/>
                <a:gd name="connsiteY93" fmla="*/ 347948 h 713041"/>
                <a:gd name="connsiteX94" fmla="*/ 222028 w 810197"/>
                <a:gd name="connsiteY94" fmla="*/ 343376 h 713041"/>
                <a:gd name="connsiteX95" fmla="*/ 242888 w 810197"/>
                <a:gd name="connsiteY95" fmla="*/ 261842 h 713041"/>
                <a:gd name="connsiteX96" fmla="*/ 242888 w 810197"/>
                <a:gd name="connsiteY96" fmla="*/ 261842 h 713041"/>
                <a:gd name="connsiteX97" fmla="*/ 267653 w 810197"/>
                <a:gd name="connsiteY97" fmla="*/ 263843 h 713041"/>
                <a:gd name="connsiteX98" fmla="*/ 264795 w 810197"/>
                <a:gd name="connsiteY98" fmla="*/ 202882 h 713041"/>
                <a:gd name="connsiteX99" fmla="*/ 294323 w 810197"/>
                <a:gd name="connsiteY99" fmla="*/ 133350 h 713041"/>
                <a:gd name="connsiteX100" fmla="*/ 356235 w 810197"/>
                <a:gd name="connsiteY100" fmla="*/ 113347 h 713041"/>
                <a:gd name="connsiteX101" fmla="*/ 375285 w 810197"/>
                <a:gd name="connsiteY101" fmla="*/ 120968 h 713041"/>
                <a:gd name="connsiteX102" fmla="*/ 392430 w 810197"/>
                <a:gd name="connsiteY102" fmla="*/ 109538 h 713041"/>
                <a:gd name="connsiteX103" fmla="*/ 404813 w 810197"/>
                <a:gd name="connsiteY103" fmla="*/ 90488 h 713041"/>
                <a:gd name="connsiteX104" fmla="*/ 410433 w 810197"/>
                <a:gd name="connsiteY104" fmla="*/ 36195 h 713041"/>
                <a:gd name="connsiteX105" fmla="*/ 425768 w 810197"/>
                <a:gd name="connsiteY105" fmla="*/ 571 h 713041"/>
                <a:gd name="connsiteX106" fmla="*/ 425768 w 810197"/>
                <a:gd name="connsiteY106" fmla="*/ 571 h 71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810197" h="713041">
                  <a:moveTo>
                    <a:pt x="425863" y="0"/>
                  </a:moveTo>
                  <a:lnTo>
                    <a:pt x="459677" y="2762"/>
                  </a:lnTo>
                  <a:lnTo>
                    <a:pt x="495491" y="35528"/>
                  </a:lnTo>
                  <a:lnTo>
                    <a:pt x="509969" y="74104"/>
                  </a:lnTo>
                  <a:lnTo>
                    <a:pt x="545212" y="116967"/>
                  </a:lnTo>
                  <a:lnTo>
                    <a:pt x="547783" y="195453"/>
                  </a:lnTo>
                  <a:lnTo>
                    <a:pt x="558642" y="227838"/>
                  </a:lnTo>
                  <a:lnTo>
                    <a:pt x="546450" y="244030"/>
                  </a:lnTo>
                  <a:lnTo>
                    <a:pt x="531781" y="240506"/>
                  </a:lnTo>
                  <a:lnTo>
                    <a:pt x="559022" y="279178"/>
                  </a:lnTo>
                  <a:lnTo>
                    <a:pt x="594170" y="290322"/>
                  </a:lnTo>
                  <a:lnTo>
                    <a:pt x="620459" y="289179"/>
                  </a:lnTo>
                  <a:lnTo>
                    <a:pt x="630746" y="276606"/>
                  </a:lnTo>
                  <a:lnTo>
                    <a:pt x="653606" y="277749"/>
                  </a:lnTo>
                  <a:lnTo>
                    <a:pt x="671894" y="292608"/>
                  </a:lnTo>
                  <a:lnTo>
                    <a:pt x="701612" y="278892"/>
                  </a:lnTo>
                  <a:lnTo>
                    <a:pt x="725615" y="291465"/>
                  </a:lnTo>
                  <a:lnTo>
                    <a:pt x="725615" y="291465"/>
                  </a:lnTo>
                  <a:lnTo>
                    <a:pt x="725615" y="317754"/>
                  </a:lnTo>
                  <a:lnTo>
                    <a:pt x="725615" y="317754"/>
                  </a:lnTo>
                  <a:lnTo>
                    <a:pt x="767906" y="356616"/>
                  </a:lnTo>
                  <a:lnTo>
                    <a:pt x="809054" y="414909"/>
                  </a:lnTo>
                  <a:lnTo>
                    <a:pt x="798767" y="429768"/>
                  </a:lnTo>
                  <a:lnTo>
                    <a:pt x="751904" y="454914"/>
                  </a:lnTo>
                  <a:lnTo>
                    <a:pt x="748475" y="484632"/>
                  </a:lnTo>
                  <a:lnTo>
                    <a:pt x="793052" y="536067"/>
                  </a:lnTo>
                  <a:lnTo>
                    <a:pt x="793052" y="555498"/>
                  </a:lnTo>
                  <a:lnTo>
                    <a:pt x="807911" y="580644"/>
                  </a:lnTo>
                  <a:lnTo>
                    <a:pt x="810197" y="634365"/>
                  </a:lnTo>
                  <a:lnTo>
                    <a:pt x="793052" y="644652"/>
                  </a:lnTo>
                  <a:lnTo>
                    <a:pt x="793052" y="644652"/>
                  </a:lnTo>
                  <a:lnTo>
                    <a:pt x="761048" y="620649"/>
                  </a:lnTo>
                  <a:lnTo>
                    <a:pt x="729139" y="621697"/>
                  </a:lnTo>
                  <a:lnTo>
                    <a:pt x="714756" y="601408"/>
                  </a:lnTo>
                  <a:lnTo>
                    <a:pt x="694849" y="600170"/>
                  </a:lnTo>
                  <a:lnTo>
                    <a:pt x="677133" y="574929"/>
                  </a:lnTo>
                  <a:lnTo>
                    <a:pt x="666084" y="586740"/>
                  </a:lnTo>
                  <a:lnTo>
                    <a:pt x="650843" y="584645"/>
                  </a:lnTo>
                  <a:lnTo>
                    <a:pt x="657035" y="549116"/>
                  </a:lnTo>
                  <a:lnTo>
                    <a:pt x="639413" y="535305"/>
                  </a:lnTo>
                  <a:lnTo>
                    <a:pt x="635604" y="518446"/>
                  </a:lnTo>
                  <a:lnTo>
                    <a:pt x="586550" y="508159"/>
                  </a:lnTo>
                  <a:lnTo>
                    <a:pt x="558165" y="490252"/>
                  </a:lnTo>
                  <a:lnTo>
                    <a:pt x="558070" y="463201"/>
                  </a:lnTo>
                  <a:lnTo>
                    <a:pt x="571977" y="463201"/>
                  </a:lnTo>
                  <a:lnTo>
                    <a:pt x="553688" y="444913"/>
                  </a:lnTo>
                  <a:lnTo>
                    <a:pt x="554355" y="420243"/>
                  </a:lnTo>
                  <a:lnTo>
                    <a:pt x="517684" y="420719"/>
                  </a:lnTo>
                  <a:lnTo>
                    <a:pt x="486919" y="433292"/>
                  </a:lnTo>
                  <a:lnTo>
                    <a:pt x="421767" y="411575"/>
                  </a:lnTo>
                  <a:lnTo>
                    <a:pt x="403479" y="394430"/>
                  </a:lnTo>
                  <a:lnTo>
                    <a:pt x="401194" y="360140"/>
                  </a:lnTo>
                  <a:lnTo>
                    <a:pt x="390906" y="343090"/>
                  </a:lnTo>
                  <a:lnTo>
                    <a:pt x="374904" y="344233"/>
                  </a:lnTo>
                  <a:lnTo>
                    <a:pt x="371475" y="397859"/>
                  </a:lnTo>
                  <a:lnTo>
                    <a:pt x="413766" y="450437"/>
                  </a:lnTo>
                  <a:lnTo>
                    <a:pt x="408051" y="523589"/>
                  </a:lnTo>
                  <a:lnTo>
                    <a:pt x="385191" y="549878"/>
                  </a:lnTo>
                  <a:lnTo>
                    <a:pt x="387478" y="570452"/>
                  </a:lnTo>
                  <a:lnTo>
                    <a:pt x="414910" y="597884"/>
                  </a:lnTo>
                  <a:lnTo>
                    <a:pt x="413766" y="624173"/>
                  </a:lnTo>
                  <a:lnTo>
                    <a:pt x="362331" y="645890"/>
                  </a:lnTo>
                  <a:lnTo>
                    <a:pt x="341757" y="666464"/>
                  </a:lnTo>
                  <a:lnTo>
                    <a:pt x="341757" y="699326"/>
                  </a:lnTo>
                  <a:lnTo>
                    <a:pt x="328041" y="713041"/>
                  </a:lnTo>
                  <a:lnTo>
                    <a:pt x="292228" y="712946"/>
                  </a:lnTo>
                  <a:lnTo>
                    <a:pt x="292228" y="712946"/>
                  </a:lnTo>
                  <a:lnTo>
                    <a:pt x="292418" y="691801"/>
                  </a:lnTo>
                  <a:lnTo>
                    <a:pt x="292418" y="691801"/>
                  </a:lnTo>
                  <a:lnTo>
                    <a:pt x="230505" y="659416"/>
                  </a:lnTo>
                  <a:lnTo>
                    <a:pt x="162878" y="662273"/>
                  </a:lnTo>
                  <a:lnTo>
                    <a:pt x="146685" y="670846"/>
                  </a:lnTo>
                  <a:lnTo>
                    <a:pt x="117158" y="663226"/>
                  </a:lnTo>
                  <a:lnTo>
                    <a:pt x="95250" y="636556"/>
                  </a:lnTo>
                  <a:lnTo>
                    <a:pt x="39053" y="610838"/>
                  </a:lnTo>
                  <a:lnTo>
                    <a:pt x="29528" y="593693"/>
                  </a:lnTo>
                  <a:lnTo>
                    <a:pt x="33338" y="544163"/>
                  </a:lnTo>
                  <a:lnTo>
                    <a:pt x="1905" y="501301"/>
                  </a:lnTo>
                  <a:lnTo>
                    <a:pt x="0" y="476536"/>
                  </a:lnTo>
                  <a:lnTo>
                    <a:pt x="0" y="476536"/>
                  </a:lnTo>
                  <a:lnTo>
                    <a:pt x="5620" y="460629"/>
                  </a:lnTo>
                  <a:lnTo>
                    <a:pt x="23908" y="460629"/>
                  </a:lnTo>
                  <a:lnTo>
                    <a:pt x="51340" y="480441"/>
                  </a:lnTo>
                  <a:lnTo>
                    <a:pt x="88678" y="490347"/>
                  </a:lnTo>
                  <a:lnTo>
                    <a:pt x="131350" y="473583"/>
                  </a:lnTo>
                  <a:lnTo>
                    <a:pt x="133636" y="449199"/>
                  </a:lnTo>
                  <a:lnTo>
                    <a:pt x="174022" y="449199"/>
                  </a:lnTo>
                  <a:lnTo>
                    <a:pt x="193072" y="427101"/>
                  </a:lnTo>
                  <a:lnTo>
                    <a:pt x="212122" y="424815"/>
                  </a:lnTo>
                  <a:lnTo>
                    <a:pt x="212884" y="380619"/>
                  </a:lnTo>
                  <a:lnTo>
                    <a:pt x="175546" y="361664"/>
                  </a:lnTo>
                  <a:lnTo>
                    <a:pt x="175546" y="341852"/>
                  </a:lnTo>
                  <a:lnTo>
                    <a:pt x="182404" y="331946"/>
                  </a:lnTo>
                  <a:lnTo>
                    <a:pt x="205264" y="347948"/>
                  </a:lnTo>
                  <a:lnTo>
                    <a:pt x="222028" y="343376"/>
                  </a:lnTo>
                  <a:lnTo>
                    <a:pt x="242888" y="261842"/>
                  </a:lnTo>
                  <a:lnTo>
                    <a:pt x="242888" y="261842"/>
                  </a:lnTo>
                  <a:lnTo>
                    <a:pt x="267653" y="263843"/>
                  </a:lnTo>
                  <a:lnTo>
                    <a:pt x="264795" y="202882"/>
                  </a:lnTo>
                  <a:lnTo>
                    <a:pt x="294323" y="133350"/>
                  </a:lnTo>
                  <a:lnTo>
                    <a:pt x="356235" y="113347"/>
                  </a:lnTo>
                  <a:lnTo>
                    <a:pt x="375285" y="120968"/>
                  </a:lnTo>
                  <a:lnTo>
                    <a:pt x="392430" y="109538"/>
                  </a:lnTo>
                  <a:lnTo>
                    <a:pt x="404813" y="90488"/>
                  </a:lnTo>
                  <a:lnTo>
                    <a:pt x="410433" y="36195"/>
                  </a:lnTo>
                  <a:lnTo>
                    <a:pt x="425768" y="571"/>
                  </a:lnTo>
                  <a:lnTo>
                    <a:pt x="425768" y="571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01AA04A-C5AD-2A95-31B6-E543AE792F6A}"/>
                </a:ext>
              </a:extLst>
            </p:cNvPr>
            <p:cNvSpPr/>
            <p:nvPr/>
          </p:nvSpPr>
          <p:spPr>
            <a:xfrm>
              <a:off x="10197083" y="5047773"/>
              <a:ext cx="285845" cy="377951"/>
            </a:xfrm>
            <a:custGeom>
              <a:avLst/>
              <a:gdLst>
                <a:gd name="connsiteX0" fmla="*/ 189833 w 285845"/>
                <a:gd name="connsiteY0" fmla="*/ 335280 h 377951"/>
                <a:gd name="connsiteX1" fmla="*/ 121920 w 285845"/>
                <a:gd name="connsiteY1" fmla="*/ 320421 h 377951"/>
                <a:gd name="connsiteX2" fmla="*/ 61341 w 285845"/>
                <a:gd name="connsiteY2" fmla="*/ 375856 h 377951"/>
                <a:gd name="connsiteX3" fmla="*/ 61341 w 285845"/>
                <a:gd name="connsiteY3" fmla="*/ 375856 h 377951"/>
                <a:gd name="connsiteX4" fmla="*/ 44577 w 285845"/>
                <a:gd name="connsiteY4" fmla="*/ 377952 h 377951"/>
                <a:gd name="connsiteX5" fmla="*/ 44577 w 285845"/>
                <a:gd name="connsiteY5" fmla="*/ 377952 h 377951"/>
                <a:gd name="connsiteX6" fmla="*/ 44768 w 285845"/>
                <a:gd name="connsiteY6" fmla="*/ 304705 h 377951"/>
                <a:gd name="connsiteX7" fmla="*/ 5715 w 285845"/>
                <a:gd name="connsiteY7" fmla="*/ 295180 h 377951"/>
                <a:gd name="connsiteX8" fmla="*/ 0 w 285845"/>
                <a:gd name="connsiteY8" fmla="*/ 282797 h 377951"/>
                <a:gd name="connsiteX9" fmla="*/ 18098 w 285845"/>
                <a:gd name="connsiteY9" fmla="*/ 206597 h 377951"/>
                <a:gd name="connsiteX10" fmla="*/ 15240 w 285845"/>
                <a:gd name="connsiteY10" fmla="*/ 137160 h 377951"/>
                <a:gd name="connsiteX11" fmla="*/ 25718 w 285845"/>
                <a:gd name="connsiteY11" fmla="*/ 123825 h 377951"/>
                <a:gd name="connsiteX12" fmla="*/ 45720 w 285845"/>
                <a:gd name="connsiteY12" fmla="*/ 133350 h 377951"/>
                <a:gd name="connsiteX13" fmla="*/ 86583 w 285845"/>
                <a:gd name="connsiteY13" fmla="*/ 105727 h 377951"/>
                <a:gd name="connsiteX14" fmla="*/ 82772 w 285845"/>
                <a:gd name="connsiteY14" fmla="*/ 86677 h 377951"/>
                <a:gd name="connsiteX15" fmla="*/ 46673 w 285845"/>
                <a:gd name="connsiteY15" fmla="*/ 57150 h 377951"/>
                <a:gd name="connsiteX16" fmla="*/ 37148 w 285845"/>
                <a:gd name="connsiteY16" fmla="*/ 26670 h 377951"/>
                <a:gd name="connsiteX17" fmla="*/ 48577 w 285845"/>
                <a:gd name="connsiteY17" fmla="*/ 6667 h 377951"/>
                <a:gd name="connsiteX18" fmla="*/ 138017 w 285845"/>
                <a:gd name="connsiteY18" fmla="*/ 0 h 377951"/>
                <a:gd name="connsiteX19" fmla="*/ 138017 w 285845"/>
                <a:gd name="connsiteY19" fmla="*/ 0 h 377951"/>
                <a:gd name="connsiteX20" fmla="*/ 160877 w 285845"/>
                <a:gd name="connsiteY20" fmla="*/ 7144 h 377951"/>
                <a:gd name="connsiteX21" fmla="*/ 163925 w 285845"/>
                <a:gd name="connsiteY21" fmla="*/ 33814 h 377951"/>
                <a:gd name="connsiteX22" fmla="*/ 227171 w 285845"/>
                <a:gd name="connsiteY22" fmla="*/ 61246 h 377951"/>
                <a:gd name="connsiteX23" fmla="*/ 235553 w 285845"/>
                <a:gd name="connsiteY23" fmla="*/ 87916 h 377951"/>
                <a:gd name="connsiteX24" fmla="*/ 284321 w 285845"/>
                <a:gd name="connsiteY24" fmla="*/ 100108 h 377951"/>
                <a:gd name="connsiteX25" fmla="*/ 284321 w 285845"/>
                <a:gd name="connsiteY25" fmla="*/ 100108 h 377951"/>
                <a:gd name="connsiteX26" fmla="*/ 284321 w 285845"/>
                <a:gd name="connsiteY26" fmla="*/ 110776 h 377951"/>
                <a:gd name="connsiteX27" fmla="*/ 284321 w 285845"/>
                <a:gd name="connsiteY27" fmla="*/ 110776 h 377951"/>
                <a:gd name="connsiteX28" fmla="*/ 251555 w 285845"/>
                <a:gd name="connsiteY28" fmla="*/ 122206 h 377951"/>
                <a:gd name="connsiteX29" fmla="*/ 237077 w 285845"/>
                <a:gd name="connsiteY29" fmla="*/ 137446 h 377951"/>
                <a:gd name="connsiteX30" fmla="*/ 249269 w 285845"/>
                <a:gd name="connsiteY30" fmla="*/ 173260 h 377951"/>
                <a:gd name="connsiteX31" fmla="*/ 272891 w 285845"/>
                <a:gd name="connsiteY31" fmla="*/ 177070 h 377951"/>
                <a:gd name="connsiteX32" fmla="*/ 285845 w 285845"/>
                <a:gd name="connsiteY32" fmla="*/ 189262 h 377951"/>
                <a:gd name="connsiteX33" fmla="*/ 274415 w 285845"/>
                <a:gd name="connsiteY33" fmla="*/ 231172 h 377951"/>
                <a:gd name="connsiteX34" fmla="*/ 280511 w 285845"/>
                <a:gd name="connsiteY34" fmla="*/ 254794 h 377951"/>
                <a:gd name="connsiteX35" fmla="*/ 248508 w 285845"/>
                <a:gd name="connsiteY35" fmla="*/ 280702 h 377951"/>
                <a:gd name="connsiteX36" fmla="*/ 198977 w 285845"/>
                <a:gd name="connsiteY36" fmla="*/ 289846 h 37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5845" h="377951">
                  <a:moveTo>
                    <a:pt x="189833" y="335280"/>
                  </a:moveTo>
                  <a:lnTo>
                    <a:pt x="121920" y="320421"/>
                  </a:lnTo>
                  <a:lnTo>
                    <a:pt x="61341" y="375856"/>
                  </a:lnTo>
                  <a:lnTo>
                    <a:pt x="61341" y="375856"/>
                  </a:lnTo>
                  <a:lnTo>
                    <a:pt x="44577" y="377952"/>
                  </a:lnTo>
                  <a:lnTo>
                    <a:pt x="44577" y="377952"/>
                  </a:lnTo>
                  <a:lnTo>
                    <a:pt x="44768" y="304705"/>
                  </a:lnTo>
                  <a:lnTo>
                    <a:pt x="5715" y="295180"/>
                  </a:lnTo>
                  <a:lnTo>
                    <a:pt x="0" y="282797"/>
                  </a:lnTo>
                  <a:lnTo>
                    <a:pt x="18098" y="206597"/>
                  </a:lnTo>
                  <a:lnTo>
                    <a:pt x="15240" y="137160"/>
                  </a:lnTo>
                  <a:lnTo>
                    <a:pt x="25718" y="123825"/>
                  </a:lnTo>
                  <a:lnTo>
                    <a:pt x="45720" y="133350"/>
                  </a:lnTo>
                  <a:lnTo>
                    <a:pt x="86583" y="105727"/>
                  </a:lnTo>
                  <a:lnTo>
                    <a:pt x="82772" y="86677"/>
                  </a:lnTo>
                  <a:lnTo>
                    <a:pt x="46673" y="57150"/>
                  </a:lnTo>
                  <a:lnTo>
                    <a:pt x="37148" y="26670"/>
                  </a:lnTo>
                  <a:lnTo>
                    <a:pt x="48577" y="6667"/>
                  </a:lnTo>
                  <a:lnTo>
                    <a:pt x="138017" y="0"/>
                  </a:lnTo>
                  <a:lnTo>
                    <a:pt x="138017" y="0"/>
                  </a:lnTo>
                  <a:lnTo>
                    <a:pt x="160877" y="7144"/>
                  </a:lnTo>
                  <a:lnTo>
                    <a:pt x="163925" y="33814"/>
                  </a:lnTo>
                  <a:lnTo>
                    <a:pt x="227171" y="61246"/>
                  </a:lnTo>
                  <a:lnTo>
                    <a:pt x="235553" y="87916"/>
                  </a:lnTo>
                  <a:lnTo>
                    <a:pt x="284321" y="100108"/>
                  </a:lnTo>
                  <a:lnTo>
                    <a:pt x="284321" y="100108"/>
                  </a:lnTo>
                  <a:lnTo>
                    <a:pt x="284321" y="110776"/>
                  </a:lnTo>
                  <a:lnTo>
                    <a:pt x="284321" y="110776"/>
                  </a:lnTo>
                  <a:lnTo>
                    <a:pt x="251555" y="122206"/>
                  </a:lnTo>
                  <a:lnTo>
                    <a:pt x="237077" y="137446"/>
                  </a:lnTo>
                  <a:lnTo>
                    <a:pt x="249269" y="173260"/>
                  </a:lnTo>
                  <a:lnTo>
                    <a:pt x="272891" y="177070"/>
                  </a:lnTo>
                  <a:lnTo>
                    <a:pt x="285845" y="189262"/>
                  </a:lnTo>
                  <a:lnTo>
                    <a:pt x="274415" y="231172"/>
                  </a:lnTo>
                  <a:lnTo>
                    <a:pt x="280511" y="254794"/>
                  </a:lnTo>
                  <a:lnTo>
                    <a:pt x="248508" y="280702"/>
                  </a:lnTo>
                  <a:lnTo>
                    <a:pt x="198977" y="28984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153A5E3-7759-6B17-68F0-53B03A1157DA}"/>
                </a:ext>
              </a:extLst>
            </p:cNvPr>
            <p:cNvSpPr/>
            <p:nvPr/>
          </p:nvSpPr>
          <p:spPr>
            <a:xfrm>
              <a:off x="5006244" y="4783931"/>
              <a:ext cx="677703" cy="969454"/>
            </a:xfrm>
            <a:custGeom>
              <a:avLst/>
              <a:gdLst>
                <a:gd name="connsiteX0" fmla="*/ 35528 w 677703"/>
                <a:gd name="connsiteY0" fmla="*/ 751046 h 969454"/>
                <a:gd name="connsiteX1" fmla="*/ 41815 w 677703"/>
                <a:gd name="connsiteY1" fmla="*/ 744093 h 969454"/>
                <a:gd name="connsiteX2" fmla="*/ 28194 w 677703"/>
                <a:gd name="connsiteY2" fmla="*/ 726377 h 969454"/>
                <a:gd name="connsiteX3" fmla="*/ 38386 w 677703"/>
                <a:gd name="connsiteY3" fmla="*/ 699992 h 969454"/>
                <a:gd name="connsiteX4" fmla="*/ 0 w 677703"/>
                <a:gd name="connsiteY4" fmla="*/ 628460 h 969454"/>
                <a:gd name="connsiteX5" fmla="*/ 39529 w 677703"/>
                <a:gd name="connsiteY5" fmla="*/ 607600 h 969454"/>
                <a:gd name="connsiteX6" fmla="*/ 56960 w 677703"/>
                <a:gd name="connsiteY6" fmla="*/ 609029 h 969454"/>
                <a:gd name="connsiteX7" fmla="*/ 63532 w 677703"/>
                <a:gd name="connsiteY7" fmla="*/ 588931 h 969454"/>
                <a:gd name="connsiteX8" fmla="*/ 100394 w 677703"/>
                <a:gd name="connsiteY8" fmla="*/ 562642 h 969454"/>
                <a:gd name="connsiteX9" fmla="*/ 107061 w 677703"/>
                <a:gd name="connsiteY9" fmla="*/ 520732 h 969454"/>
                <a:gd name="connsiteX10" fmla="*/ 79438 w 677703"/>
                <a:gd name="connsiteY10" fmla="*/ 453199 h 969454"/>
                <a:gd name="connsiteX11" fmla="*/ 85725 w 677703"/>
                <a:gd name="connsiteY11" fmla="*/ 415195 h 969454"/>
                <a:gd name="connsiteX12" fmla="*/ 85725 w 677703"/>
                <a:gd name="connsiteY12" fmla="*/ 415195 h 969454"/>
                <a:gd name="connsiteX13" fmla="*/ 96774 w 677703"/>
                <a:gd name="connsiteY13" fmla="*/ 410242 h 969454"/>
                <a:gd name="connsiteX14" fmla="*/ 102108 w 677703"/>
                <a:gd name="connsiteY14" fmla="*/ 371380 h 969454"/>
                <a:gd name="connsiteX15" fmla="*/ 123349 w 677703"/>
                <a:gd name="connsiteY15" fmla="*/ 357664 h 969454"/>
                <a:gd name="connsiteX16" fmla="*/ 153924 w 677703"/>
                <a:gd name="connsiteY16" fmla="*/ 360712 h 969454"/>
                <a:gd name="connsiteX17" fmla="*/ 182118 w 677703"/>
                <a:gd name="connsiteY17" fmla="*/ 324898 h 969454"/>
                <a:gd name="connsiteX18" fmla="*/ 229267 w 677703"/>
                <a:gd name="connsiteY18" fmla="*/ 310420 h 969454"/>
                <a:gd name="connsiteX19" fmla="*/ 282607 w 677703"/>
                <a:gd name="connsiteY19" fmla="*/ 332518 h 969454"/>
                <a:gd name="connsiteX20" fmla="*/ 307753 w 677703"/>
                <a:gd name="connsiteY20" fmla="*/ 311182 h 969454"/>
                <a:gd name="connsiteX21" fmla="*/ 310801 w 677703"/>
                <a:gd name="connsiteY21" fmla="*/ 289084 h 969454"/>
                <a:gd name="connsiteX22" fmla="*/ 263557 w 677703"/>
                <a:gd name="connsiteY22" fmla="*/ 120396 h 969454"/>
                <a:gd name="connsiteX23" fmla="*/ 292513 w 677703"/>
                <a:gd name="connsiteY23" fmla="*/ 54864 h 969454"/>
                <a:gd name="connsiteX24" fmla="*/ 336709 w 677703"/>
                <a:gd name="connsiteY24" fmla="*/ 29718 h 969454"/>
                <a:gd name="connsiteX25" fmla="*/ 345853 w 677703"/>
                <a:gd name="connsiteY25" fmla="*/ 9144 h 969454"/>
                <a:gd name="connsiteX26" fmla="*/ 370237 w 677703"/>
                <a:gd name="connsiteY26" fmla="*/ 0 h 969454"/>
                <a:gd name="connsiteX27" fmla="*/ 415195 w 677703"/>
                <a:gd name="connsiteY27" fmla="*/ 27432 h 969454"/>
                <a:gd name="connsiteX28" fmla="*/ 429673 w 677703"/>
                <a:gd name="connsiteY28" fmla="*/ 22860 h 969454"/>
                <a:gd name="connsiteX29" fmla="*/ 434245 w 677703"/>
                <a:gd name="connsiteY29" fmla="*/ 762 h 969454"/>
                <a:gd name="connsiteX30" fmla="*/ 509683 w 677703"/>
                <a:gd name="connsiteY30" fmla="*/ 7620 h 969454"/>
                <a:gd name="connsiteX31" fmla="*/ 519589 w 677703"/>
                <a:gd name="connsiteY31" fmla="*/ 49530 h 969454"/>
                <a:gd name="connsiteX32" fmla="*/ 540163 w 677703"/>
                <a:gd name="connsiteY32" fmla="*/ 67056 h 969454"/>
                <a:gd name="connsiteX33" fmla="*/ 587407 w 677703"/>
                <a:gd name="connsiteY33" fmla="*/ 55626 h 969454"/>
                <a:gd name="connsiteX34" fmla="*/ 631698 w 677703"/>
                <a:gd name="connsiteY34" fmla="*/ 95631 h 969454"/>
                <a:gd name="connsiteX35" fmla="*/ 631698 w 677703"/>
                <a:gd name="connsiteY35" fmla="*/ 95631 h 969454"/>
                <a:gd name="connsiteX36" fmla="*/ 645509 w 677703"/>
                <a:gd name="connsiteY36" fmla="*/ 178213 h 969454"/>
                <a:gd name="connsiteX37" fmla="*/ 642652 w 677703"/>
                <a:gd name="connsiteY37" fmla="*/ 211741 h 969454"/>
                <a:gd name="connsiteX38" fmla="*/ 650462 w 677703"/>
                <a:gd name="connsiteY38" fmla="*/ 215551 h 969454"/>
                <a:gd name="connsiteX39" fmla="*/ 663797 w 677703"/>
                <a:gd name="connsiteY39" fmla="*/ 267176 h 969454"/>
                <a:gd name="connsiteX40" fmla="*/ 677704 w 677703"/>
                <a:gd name="connsiteY40" fmla="*/ 277939 h 969454"/>
                <a:gd name="connsiteX41" fmla="*/ 653891 w 677703"/>
                <a:gd name="connsiteY41" fmla="*/ 285560 h 969454"/>
                <a:gd name="connsiteX42" fmla="*/ 625983 w 677703"/>
                <a:gd name="connsiteY42" fmla="*/ 379666 h 969454"/>
                <a:gd name="connsiteX43" fmla="*/ 575977 w 677703"/>
                <a:gd name="connsiteY43" fmla="*/ 404431 h 969454"/>
                <a:gd name="connsiteX44" fmla="*/ 562166 w 677703"/>
                <a:gd name="connsiteY44" fmla="*/ 426053 h 969454"/>
                <a:gd name="connsiteX45" fmla="*/ 534638 w 677703"/>
                <a:gd name="connsiteY45" fmla="*/ 423958 h 969454"/>
                <a:gd name="connsiteX46" fmla="*/ 511492 w 677703"/>
                <a:gd name="connsiteY46" fmla="*/ 404717 h 969454"/>
                <a:gd name="connsiteX47" fmla="*/ 506254 w 677703"/>
                <a:gd name="connsiteY47" fmla="*/ 409385 h 969454"/>
                <a:gd name="connsiteX48" fmla="*/ 508159 w 677703"/>
                <a:gd name="connsiteY48" fmla="*/ 437388 h 969454"/>
                <a:gd name="connsiteX49" fmla="*/ 521970 w 677703"/>
                <a:gd name="connsiteY49" fmla="*/ 447580 h 969454"/>
                <a:gd name="connsiteX50" fmla="*/ 517588 w 677703"/>
                <a:gd name="connsiteY50" fmla="*/ 474345 h 969454"/>
                <a:gd name="connsiteX51" fmla="*/ 551879 w 677703"/>
                <a:gd name="connsiteY51" fmla="*/ 540068 h 969454"/>
                <a:gd name="connsiteX52" fmla="*/ 543878 w 677703"/>
                <a:gd name="connsiteY52" fmla="*/ 561594 h 969454"/>
                <a:gd name="connsiteX53" fmla="*/ 555784 w 677703"/>
                <a:gd name="connsiteY53" fmla="*/ 588073 h 969454"/>
                <a:gd name="connsiteX54" fmla="*/ 535400 w 677703"/>
                <a:gd name="connsiteY54" fmla="*/ 591598 h 969454"/>
                <a:gd name="connsiteX55" fmla="*/ 529781 w 677703"/>
                <a:gd name="connsiteY55" fmla="*/ 607600 h 969454"/>
                <a:gd name="connsiteX56" fmla="*/ 533210 w 677703"/>
                <a:gd name="connsiteY56" fmla="*/ 628840 h 969454"/>
                <a:gd name="connsiteX57" fmla="*/ 549688 w 677703"/>
                <a:gd name="connsiteY57" fmla="*/ 631984 h 969454"/>
                <a:gd name="connsiteX58" fmla="*/ 556546 w 677703"/>
                <a:gd name="connsiteY58" fmla="*/ 643319 h 969454"/>
                <a:gd name="connsiteX59" fmla="*/ 546449 w 677703"/>
                <a:gd name="connsiteY59" fmla="*/ 683705 h 969454"/>
                <a:gd name="connsiteX60" fmla="*/ 569690 w 677703"/>
                <a:gd name="connsiteY60" fmla="*/ 715709 h 969454"/>
                <a:gd name="connsiteX61" fmla="*/ 569881 w 677703"/>
                <a:gd name="connsiteY61" fmla="*/ 758952 h 969454"/>
                <a:gd name="connsiteX62" fmla="*/ 441960 w 677703"/>
                <a:gd name="connsiteY62" fmla="*/ 791432 h 969454"/>
                <a:gd name="connsiteX63" fmla="*/ 380143 w 677703"/>
                <a:gd name="connsiteY63" fmla="*/ 796099 h 969454"/>
                <a:gd name="connsiteX64" fmla="*/ 372713 w 677703"/>
                <a:gd name="connsiteY64" fmla="*/ 826008 h 969454"/>
                <a:gd name="connsiteX65" fmla="*/ 382048 w 677703"/>
                <a:gd name="connsiteY65" fmla="*/ 846868 h 969454"/>
                <a:gd name="connsiteX66" fmla="*/ 404336 w 677703"/>
                <a:gd name="connsiteY66" fmla="*/ 866013 h 969454"/>
                <a:gd name="connsiteX67" fmla="*/ 444341 w 677703"/>
                <a:gd name="connsiteY67" fmla="*/ 867156 h 969454"/>
                <a:gd name="connsiteX68" fmla="*/ 464058 w 677703"/>
                <a:gd name="connsiteY68" fmla="*/ 894969 h 969454"/>
                <a:gd name="connsiteX69" fmla="*/ 453200 w 677703"/>
                <a:gd name="connsiteY69" fmla="*/ 937355 h 969454"/>
                <a:gd name="connsiteX70" fmla="*/ 440341 w 677703"/>
                <a:gd name="connsiteY70" fmla="*/ 942880 h 969454"/>
                <a:gd name="connsiteX71" fmla="*/ 429673 w 677703"/>
                <a:gd name="connsiteY71" fmla="*/ 968883 h 969454"/>
                <a:gd name="connsiteX72" fmla="*/ 420338 w 677703"/>
                <a:gd name="connsiteY72" fmla="*/ 969455 h 969454"/>
                <a:gd name="connsiteX73" fmla="*/ 389382 w 677703"/>
                <a:gd name="connsiteY73" fmla="*/ 929830 h 969454"/>
                <a:gd name="connsiteX74" fmla="*/ 375952 w 677703"/>
                <a:gd name="connsiteY74" fmla="*/ 940784 h 969454"/>
                <a:gd name="connsiteX75" fmla="*/ 359474 w 677703"/>
                <a:gd name="connsiteY75" fmla="*/ 929545 h 969454"/>
                <a:gd name="connsiteX76" fmla="*/ 308134 w 677703"/>
                <a:gd name="connsiteY76" fmla="*/ 940498 h 969454"/>
                <a:gd name="connsiteX77" fmla="*/ 308134 w 677703"/>
                <a:gd name="connsiteY77" fmla="*/ 940498 h 969454"/>
                <a:gd name="connsiteX78" fmla="*/ 306991 w 677703"/>
                <a:gd name="connsiteY78" fmla="*/ 905447 h 969454"/>
                <a:gd name="connsiteX79" fmla="*/ 223171 w 677703"/>
                <a:gd name="connsiteY79" fmla="*/ 933831 h 969454"/>
                <a:gd name="connsiteX80" fmla="*/ 211646 w 677703"/>
                <a:gd name="connsiteY80" fmla="*/ 918496 h 969454"/>
                <a:gd name="connsiteX81" fmla="*/ 209264 w 677703"/>
                <a:gd name="connsiteY81" fmla="*/ 877919 h 969454"/>
                <a:gd name="connsiteX82" fmla="*/ 154019 w 677703"/>
                <a:gd name="connsiteY82" fmla="*/ 893826 h 969454"/>
                <a:gd name="connsiteX83" fmla="*/ 114395 w 677703"/>
                <a:gd name="connsiteY83" fmla="*/ 889540 h 969454"/>
                <a:gd name="connsiteX84" fmla="*/ 45911 w 677703"/>
                <a:gd name="connsiteY84" fmla="*/ 851821 h 969454"/>
                <a:gd name="connsiteX85" fmla="*/ 64579 w 677703"/>
                <a:gd name="connsiteY85" fmla="*/ 825437 h 969454"/>
                <a:gd name="connsiteX86" fmla="*/ 50102 w 677703"/>
                <a:gd name="connsiteY86" fmla="*/ 803338 h 969454"/>
                <a:gd name="connsiteX87" fmla="*/ 22670 w 677703"/>
                <a:gd name="connsiteY87" fmla="*/ 806196 h 969454"/>
                <a:gd name="connsiteX88" fmla="*/ 35052 w 677703"/>
                <a:gd name="connsiteY88" fmla="*/ 787051 h 969454"/>
                <a:gd name="connsiteX89" fmla="*/ 27813 w 677703"/>
                <a:gd name="connsiteY89" fmla="*/ 768763 h 969454"/>
                <a:gd name="connsiteX90" fmla="*/ 41910 w 677703"/>
                <a:gd name="connsiteY90" fmla="*/ 758952 h 96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677703" h="969454">
                  <a:moveTo>
                    <a:pt x="35528" y="751046"/>
                  </a:moveTo>
                  <a:lnTo>
                    <a:pt x="41815" y="744093"/>
                  </a:lnTo>
                  <a:lnTo>
                    <a:pt x="28194" y="726377"/>
                  </a:lnTo>
                  <a:lnTo>
                    <a:pt x="38386" y="699992"/>
                  </a:lnTo>
                  <a:lnTo>
                    <a:pt x="0" y="628460"/>
                  </a:lnTo>
                  <a:lnTo>
                    <a:pt x="39529" y="607600"/>
                  </a:lnTo>
                  <a:lnTo>
                    <a:pt x="56960" y="609029"/>
                  </a:lnTo>
                  <a:lnTo>
                    <a:pt x="63532" y="588931"/>
                  </a:lnTo>
                  <a:lnTo>
                    <a:pt x="100394" y="562642"/>
                  </a:lnTo>
                  <a:lnTo>
                    <a:pt x="107061" y="520732"/>
                  </a:lnTo>
                  <a:lnTo>
                    <a:pt x="79438" y="453199"/>
                  </a:lnTo>
                  <a:lnTo>
                    <a:pt x="85725" y="415195"/>
                  </a:lnTo>
                  <a:lnTo>
                    <a:pt x="85725" y="415195"/>
                  </a:lnTo>
                  <a:lnTo>
                    <a:pt x="96774" y="410242"/>
                  </a:lnTo>
                  <a:lnTo>
                    <a:pt x="102108" y="371380"/>
                  </a:lnTo>
                  <a:lnTo>
                    <a:pt x="123349" y="357664"/>
                  </a:lnTo>
                  <a:lnTo>
                    <a:pt x="153924" y="360712"/>
                  </a:lnTo>
                  <a:lnTo>
                    <a:pt x="182118" y="324898"/>
                  </a:lnTo>
                  <a:lnTo>
                    <a:pt x="229267" y="310420"/>
                  </a:lnTo>
                  <a:lnTo>
                    <a:pt x="282607" y="332518"/>
                  </a:lnTo>
                  <a:lnTo>
                    <a:pt x="307753" y="311182"/>
                  </a:lnTo>
                  <a:lnTo>
                    <a:pt x="310801" y="289084"/>
                  </a:lnTo>
                  <a:lnTo>
                    <a:pt x="263557" y="120396"/>
                  </a:lnTo>
                  <a:lnTo>
                    <a:pt x="292513" y="54864"/>
                  </a:lnTo>
                  <a:lnTo>
                    <a:pt x="336709" y="29718"/>
                  </a:lnTo>
                  <a:lnTo>
                    <a:pt x="345853" y="9144"/>
                  </a:lnTo>
                  <a:lnTo>
                    <a:pt x="370237" y="0"/>
                  </a:lnTo>
                  <a:lnTo>
                    <a:pt x="415195" y="27432"/>
                  </a:lnTo>
                  <a:lnTo>
                    <a:pt x="429673" y="22860"/>
                  </a:lnTo>
                  <a:lnTo>
                    <a:pt x="434245" y="762"/>
                  </a:lnTo>
                  <a:lnTo>
                    <a:pt x="509683" y="7620"/>
                  </a:lnTo>
                  <a:lnTo>
                    <a:pt x="519589" y="49530"/>
                  </a:lnTo>
                  <a:lnTo>
                    <a:pt x="540163" y="67056"/>
                  </a:lnTo>
                  <a:lnTo>
                    <a:pt x="587407" y="55626"/>
                  </a:lnTo>
                  <a:lnTo>
                    <a:pt x="631698" y="95631"/>
                  </a:lnTo>
                  <a:lnTo>
                    <a:pt x="631698" y="95631"/>
                  </a:lnTo>
                  <a:lnTo>
                    <a:pt x="645509" y="178213"/>
                  </a:lnTo>
                  <a:lnTo>
                    <a:pt x="642652" y="211741"/>
                  </a:lnTo>
                  <a:lnTo>
                    <a:pt x="650462" y="215551"/>
                  </a:lnTo>
                  <a:lnTo>
                    <a:pt x="663797" y="267176"/>
                  </a:lnTo>
                  <a:lnTo>
                    <a:pt x="677704" y="277939"/>
                  </a:lnTo>
                  <a:lnTo>
                    <a:pt x="653891" y="285560"/>
                  </a:lnTo>
                  <a:lnTo>
                    <a:pt x="625983" y="379666"/>
                  </a:lnTo>
                  <a:lnTo>
                    <a:pt x="575977" y="404431"/>
                  </a:lnTo>
                  <a:lnTo>
                    <a:pt x="562166" y="426053"/>
                  </a:lnTo>
                  <a:lnTo>
                    <a:pt x="534638" y="423958"/>
                  </a:lnTo>
                  <a:lnTo>
                    <a:pt x="511492" y="404717"/>
                  </a:lnTo>
                  <a:lnTo>
                    <a:pt x="506254" y="409385"/>
                  </a:lnTo>
                  <a:lnTo>
                    <a:pt x="508159" y="437388"/>
                  </a:lnTo>
                  <a:lnTo>
                    <a:pt x="521970" y="447580"/>
                  </a:lnTo>
                  <a:lnTo>
                    <a:pt x="517588" y="474345"/>
                  </a:lnTo>
                  <a:lnTo>
                    <a:pt x="551879" y="540068"/>
                  </a:lnTo>
                  <a:lnTo>
                    <a:pt x="543878" y="561594"/>
                  </a:lnTo>
                  <a:lnTo>
                    <a:pt x="555784" y="588073"/>
                  </a:lnTo>
                  <a:lnTo>
                    <a:pt x="535400" y="591598"/>
                  </a:lnTo>
                  <a:lnTo>
                    <a:pt x="529781" y="607600"/>
                  </a:lnTo>
                  <a:lnTo>
                    <a:pt x="533210" y="628840"/>
                  </a:lnTo>
                  <a:lnTo>
                    <a:pt x="549688" y="631984"/>
                  </a:lnTo>
                  <a:lnTo>
                    <a:pt x="556546" y="643319"/>
                  </a:lnTo>
                  <a:lnTo>
                    <a:pt x="546449" y="683705"/>
                  </a:lnTo>
                  <a:lnTo>
                    <a:pt x="569690" y="715709"/>
                  </a:lnTo>
                  <a:lnTo>
                    <a:pt x="569881" y="758952"/>
                  </a:lnTo>
                  <a:lnTo>
                    <a:pt x="441960" y="791432"/>
                  </a:lnTo>
                  <a:lnTo>
                    <a:pt x="380143" y="796099"/>
                  </a:lnTo>
                  <a:lnTo>
                    <a:pt x="372713" y="826008"/>
                  </a:lnTo>
                  <a:lnTo>
                    <a:pt x="382048" y="846868"/>
                  </a:lnTo>
                  <a:lnTo>
                    <a:pt x="404336" y="866013"/>
                  </a:lnTo>
                  <a:lnTo>
                    <a:pt x="444341" y="867156"/>
                  </a:lnTo>
                  <a:lnTo>
                    <a:pt x="464058" y="894969"/>
                  </a:lnTo>
                  <a:lnTo>
                    <a:pt x="453200" y="937355"/>
                  </a:lnTo>
                  <a:lnTo>
                    <a:pt x="440341" y="942880"/>
                  </a:lnTo>
                  <a:lnTo>
                    <a:pt x="429673" y="968883"/>
                  </a:lnTo>
                  <a:lnTo>
                    <a:pt x="420338" y="969455"/>
                  </a:lnTo>
                  <a:lnTo>
                    <a:pt x="389382" y="929830"/>
                  </a:lnTo>
                  <a:lnTo>
                    <a:pt x="375952" y="940784"/>
                  </a:lnTo>
                  <a:lnTo>
                    <a:pt x="359474" y="929545"/>
                  </a:lnTo>
                  <a:lnTo>
                    <a:pt x="308134" y="940498"/>
                  </a:lnTo>
                  <a:lnTo>
                    <a:pt x="308134" y="940498"/>
                  </a:lnTo>
                  <a:lnTo>
                    <a:pt x="306991" y="905447"/>
                  </a:lnTo>
                  <a:lnTo>
                    <a:pt x="223171" y="933831"/>
                  </a:lnTo>
                  <a:lnTo>
                    <a:pt x="211646" y="918496"/>
                  </a:lnTo>
                  <a:lnTo>
                    <a:pt x="209264" y="877919"/>
                  </a:lnTo>
                  <a:lnTo>
                    <a:pt x="154019" y="893826"/>
                  </a:lnTo>
                  <a:lnTo>
                    <a:pt x="114395" y="889540"/>
                  </a:lnTo>
                  <a:lnTo>
                    <a:pt x="45911" y="851821"/>
                  </a:lnTo>
                  <a:lnTo>
                    <a:pt x="64579" y="825437"/>
                  </a:lnTo>
                  <a:lnTo>
                    <a:pt x="50102" y="803338"/>
                  </a:lnTo>
                  <a:lnTo>
                    <a:pt x="22670" y="806196"/>
                  </a:lnTo>
                  <a:lnTo>
                    <a:pt x="35052" y="787051"/>
                  </a:lnTo>
                  <a:lnTo>
                    <a:pt x="27813" y="768763"/>
                  </a:lnTo>
                  <a:lnTo>
                    <a:pt x="41910" y="7589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3FCBD71-0F7D-993E-E901-465688996AA9}"/>
                </a:ext>
              </a:extLst>
            </p:cNvPr>
            <p:cNvSpPr/>
            <p:nvPr/>
          </p:nvSpPr>
          <p:spPr>
            <a:xfrm>
              <a:off x="11228451" y="2633757"/>
              <a:ext cx="1072038" cy="866012"/>
            </a:xfrm>
            <a:custGeom>
              <a:avLst/>
              <a:gdLst>
                <a:gd name="connsiteX0" fmla="*/ 440055 w 1072038"/>
                <a:gd name="connsiteY0" fmla="*/ 78486 h 866012"/>
                <a:gd name="connsiteX1" fmla="*/ 541877 w 1072038"/>
                <a:gd name="connsiteY1" fmla="*/ 11430 h 866012"/>
                <a:gd name="connsiteX2" fmla="*/ 635603 w 1072038"/>
                <a:gd name="connsiteY2" fmla="*/ 3429 h 866012"/>
                <a:gd name="connsiteX3" fmla="*/ 664178 w 1072038"/>
                <a:gd name="connsiteY3" fmla="*/ 10287 h 866012"/>
                <a:gd name="connsiteX4" fmla="*/ 720185 w 1072038"/>
                <a:gd name="connsiteY4" fmla="*/ 0 h 866012"/>
                <a:gd name="connsiteX5" fmla="*/ 747617 w 1072038"/>
                <a:gd name="connsiteY5" fmla="*/ 11430 h 866012"/>
                <a:gd name="connsiteX6" fmla="*/ 792194 w 1072038"/>
                <a:gd name="connsiteY6" fmla="*/ 49149 h 866012"/>
                <a:gd name="connsiteX7" fmla="*/ 857345 w 1072038"/>
                <a:gd name="connsiteY7" fmla="*/ 25146 h 866012"/>
                <a:gd name="connsiteX8" fmla="*/ 874395 w 1072038"/>
                <a:gd name="connsiteY8" fmla="*/ 45720 h 866012"/>
                <a:gd name="connsiteX9" fmla="*/ 922401 w 1072038"/>
                <a:gd name="connsiteY9" fmla="*/ 42291 h 866012"/>
                <a:gd name="connsiteX10" fmla="*/ 932688 w 1072038"/>
                <a:gd name="connsiteY10" fmla="*/ 60579 h 866012"/>
                <a:gd name="connsiteX11" fmla="*/ 896112 w 1072038"/>
                <a:gd name="connsiteY11" fmla="*/ 85725 h 866012"/>
                <a:gd name="connsiteX12" fmla="*/ 891540 w 1072038"/>
                <a:gd name="connsiteY12" fmla="*/ 116586 h 866012"/>
                <a:gd name="connsiteX13" fmla="*/ 909828 w 1072038"/>
                <a:gd name="connsiteY13" fmla="*/ 133731 h 866012"/>
                <a:gd name="connsiteX14" fmla="*/ 957834 w 1072038"/>
                <a:gd name="connsiteY14" fmla="*/ 139446 h 866012"/>
                <a:gd name="connsiteX15" fmla="*/ 978408 w 1072038"/>
                <a:gd name="connsiteY15" fmla="*/ 109728 h 866012"/>
                <a:gd name="connsiteX16" fmla="*/ 1002411 w 1072038"/>
                <a:gd name="connsiteY16" fmla="*/ 98298 h 866012"/>
                <a:gd name="connsiteX17" fmla="*/ 1029843 w 1072038"/>
                <a:gd name="connsiteY17" fmla="*/ 102870 h 866012"/>
                <a:gd name="connsiteX18" fmla="*/ 1046988 w 1072038"/>
                <a:gd name="connsiteY18" fmla="*/ 158877 h 866012"/>
                <a:gd name="connsiteX19" fmla="*/ 1046988 w 1072038"/>
                <a:gd name="connsiteY19" fmla="*/ 158877 h 866012"/>
                <a:gd name="connsiteX20" fmla="*/ 1045654 w 1072038"/>
                <a:gd name="connsiteY20" fmla="*/ 266795 h 866012"/>
                <a:gd name="connsiteX21" fmla="*/ 1065466 w 1072038"/>
                <a:gd name="connsiteY21" fmla="*/ 275177 h 866012"/>
                <a:gd name="connsiteX22" fmla="*/ 1055560 w 1072038"/>
                <a:gd name="connsiteY22" fmla="*/ 283178 h 866012"/>
                <a:gd name="connsiteX23" fmla="*/ 1062894 w 1072038"/>
                <a:gd name="connsiteY23" fmla="*/ 292132 h 866012"/>
                <a:gd name="connsiteX24" fmla="*/ 1052513 w 1072038"/>
                <a:gd name="connsiteY24" fmla="*/ 316230 h 866012"/>
                <a:gd name="connsiteX25" fmla="*/ 1014507 w 1072038"/>
                <a:gd name="connsiteY25" fmla="*/ 313849 h 866012"/>
                <a:gd name="connsiteX26" fmla="*/ 1019365 w 1072038"/>
                <a:gd name="connsiteY26" fmla="*/ 337280 h 866012"/>
                <a:gd name="connsiteX27" fmla="*/ 1003173 w 1072038"/>
                <a:gd name="connsiteY27" fmla="*/ 358997 h 866012"/>
                <a:gd name="connsiteX28" fmla="*/ 1010888 w 1072038"/>
                <a:gd name="connsiteY28" fmla="*/ 370046 h 866012"/>
                <a:gd name="connsiteX29" fmla="*/ 1034891 w 1072038"/>
                <a:gd name="connsiteY29" fmla="*/ 364903 h 866012"/>
                <a:gd name="connsiteX30" fmla="*/ 1049750 w 1072038"/>
                <a:gd name="connsiteY30" fmla="*/ 371189 h 866012"/>
                <a:gd name="connsiteX31" fmla="*/ 1072039 w 1072038"/>
                <a:gd name="connsiteY31" fmla="*/ 400622 h 866012"/>
                <a:gd name="connsiteX32" fmla="*/ 1046130 w 1072038"/>
                <a:gd name="connsiteY32" fmla="*/ 419005 h 866012"/>
                <a:gd name="connsiteX33" fmla="*/ 1048988 w 1072038"/>
                <a:gd name="connsiteY33" fmla="*/ 437483 h 866012"/>
                <a:gd name="connsiteX34" fmla="*/ 1036796 w 1072038"/>
                <a:gd name="connsiteY34" fmla="*/ 463868 h 866012"/>
                <a:gd name="connsiteX35" fmla="*/ 1044702 w 1072038"/>
                <a:gd name="connsiteY35" fmla="*/ 474536 h 866012"/>
                <a:gd name="connsiteX36" fmla="*/ 1024604 w 1072038"/>
                <a:gd name="connsiteY36" fmla="*/ 479012 h 866012"/>
                <a:gd name="connsiteX37" fmla="*/ 1013364 w 1072038"/>
                <a:gd name="connsiteY37" fmla="*/ 495586 h 866012"/>
                <a:gd name="connsiteX38" fmla="*/ 1018031 w 1072038"/>
                <a:gd name="connsiteY38" fmla="*/ 533591 h 866012"/>
                <a:gd name="connsiteX39" fmla="*/ 1045654 w 1072038"/>
                <a:gd name="connsiteY39" fmla="*/ 546926 h 866012"/>
                <a:gd name="connsiteX40" fmla="*/ 1016603 w 1072038"/>
                <a:gd name="connsiteY40" fmla="*/ 563023 h 866012"/>
                <a:gd name="connsiteX41" fmla="*/ 1011364 w 1072038"/>
                <a:gd name="connsiteY41" fmla="*/ 575120 h 866012"/>
                <a:gd name="connsiteX42" fmla="*/ 990695 w 1072038"/>
                <a:gd name="connsiteY42" fmla="*/ 575120 h 866012"/>
                <a:gd name="connsiteX43" fmla="*/ 989076 w 1072038"/>
                <a:gd name="connsiteY43" fmla="*/ 641890 h 866012"/>
                <a:gd name="connsiteX44" fmla="*/ 1002316 w 1072038"/>
                <a:gd name="connsiteY44" fmla="*/ 655225 h 866012"/>
                <a:gd name="connsiteX45" fmla="*/ 991743 w 1072038"/>
                <a:gd name="connsiteY45" fmla="*/ 677132 h 866012"/>
                <a:gd name="connsiteX46" fmla="*/ 991743 w 1072038"/>
                <a:gd name="connsiteY46" fmla="*/ 677132 h 866012"/>
                <a:gd name="connsiteX47" fmla="*/ 991172 w 1072038"/>
                <a:gd name="connsiteY47" fmla="*/ 701421 h 866012"/>
                <a:gd name="connsiteX48" fmla="*/ 1009364 w 1072038"/>
                <a:gd name="connsiteY48" fmla="*/ 703517 h 866012"/>
                <a:gd name="connsiteX49" fmla="*/ 1009079 w 1072038"/>
                <a:gd name="connsiteY49" fmla="*/ 732282 h 866012"/>
                <a:gd name="connsiteX50" fmla="*/ 990219 w 1072038"/>
                <a:gd name="connsiteY50" fmla="*/ 754761 h 866012"/>
                <a:gd name="connsiteX51" fmla="*/ 964025 w 1072038"/>
                <a:gd name="connsiteY51" fmla="*/ 742569 h 866012"/>
                <a:gd name="connsiteX52" fmla="*/ 954310 w 1072038"/>
                <a:gd name="connsiteY52" fmla="*/ 752094 h 866012"/>
                <a:gd name="connsiteX53" fmla="*/ 972216 w 1072038"/>
                <a:gd name="connsiteY53" fmla="*/ 824294 h 866012"/>
                <a:gd name="connsiteX54" fmla="*/ 839819 w 1072038"/>
                <a:gd name="connsiteY54" fmla="*/ 834676 h 866012"/>
                <a:gd name="connsiteX55" fmla="*/ 800862 w 1072038"/>
                <a:gd name="connsiteY55" fmla="*/ 826103 h 866012"/>
                <a:gd name="connsiteX56" fmla="*/ 777049 w 1072038"/>
                <a:gd name="connsiteY56" fmla="*/ 833152 h 866012"/>
                <a:gd name="connsiteX57" fmla="*/ 770954 w 1072038"/>
                <a:gd name="connsiteY57" fmla="*/ 850392 h 866012"/>
                <a:gd name="connsiteX58" fmla="*/ 754570 w 1072038"/>
                <a:gd name="connsiteY58" fmla="*/ 843820 h 866012"/>
                <a:gd name="connsiteX59" fmla="*/ 744950 w 1072038"/>
                <a:gd name="connsiteY59" fmla="*/ 852678 h 866012"/>
                <a:gd name="connsiteX60" fmla="*/ 733139 w 1072038"/>
                <a:gd name="connsiteY60" fmla="*/ 834390 h 866012"/>
                <a:gd name="connsiteX61" fmla="*/ 684180 w 1072038"/>
                <a:gd name="connsiteY61" fmla="*/ 818102 h 866012"/>
                <a:gd name="connsiteX62" fmla="*/ 662940 w 1072038"/>
                <a:gd name="connsiteY62" fmla="*/ 832580 h 866012"/>
                <a:gd name="connsiteX63" fmla="*/ 651700 w 1072038"/>
                <a:gd name="connsiteY63" fmla="*/ 854774 h 866012"/>
                <a:gd name="connsiteX64" fmla="*/ 628935 w 1072038"/>
                <a:gd name="connsiteY64" fmla="*/ 866013 h 866012"/>
                <a:gd name="connsiteX65" fmla="*/ 628935 w 1072038"/>
                <a:gd name="connsiteY65" fmla="*/ 866013 h 866012"/>
                <a:gd name="connsiteX66" fmla="*/ 623792 w 1072038"/>
                <a:gd name="connsiteY66" fmla="*/ 825151 h 866012"/>
                <a:gd name="connsiteX67" fmla="*/ 595313 w 1072038"/>
                <a:gd name="connsiteY67" fmla="*/ 827246 h 866012"/>
                <a:gd name="connsiteX68" fmla="*/ 566071 w 1072038"/>
                <a:gd name="connsiteY68" fmla="*/ 794099 h 866012"/>
                <a:gd name="connsiteX69" fmla="*/ 505206 w 1072038"/>
                <a:gd name="connsiteY69" fmla="*/ 805625 h 866012"/>
                <a:gd name="connsiteX70" fmla="*/ 484346 w 1072038"/>
                <a:gd name="connsiteY70" fmla="*/ 801815 h 866012"/>
                <a:gd name="connsiteX71" fmla="*/ 464629 w 1072038"/>
                <a:gd name="connsiteY71" fmla="*/ 818388 h 866012"/>
                <a:gd name="connsiteX72" fmla="*/ 448151 w 1072038"/>
                <a:gd name="connsiteY72" fmla="*/ 803339 h 866012"/>
                <a:gd name="connsiteX73" fmla="*/ 425100 w 1072038"/>
                <a:gd name="connsiteY73" fmla="*/ 807149 h 866012"/>
                <a:gd name="connsiteX74" fmla="*/ 416719 w 1072038"/>
                <a:gd name="connsiteY74" fmla="*/ 817817 h 866012"/>
                <a:gd name="connsiteX75" fmla="*/ 410146 w 1072038"/>
                <a:gd name="connsiteY75" fmla="*/ 810959 h 866012"/>
                <a:gd name="connsiteX76" fmla="*/ 396811 w 1072038"/>
                <a:gd name="connsiteY76" fmla="*/ 815721 h 866012"/>
                <a:gd name="connsiteX77" fmla="*/ 392335 w 1072038"/>
                <a:gd name="connsiteY77" fmla="*/ 802100 h 866012"/>
                <a:gd name="connsiteX78" fmla="*/ 376618 w 1072038"/>
                <a:gd name="connsiteY78" fmla="*/ 802958 h 866012"/>
                <a:gd name="connsiteX79" fmla="*/ 372618 w 1072038"/>
                <a:gd name="connsiteY79" fmla="*/ 818960 h 866012"/>
                <a:gd name="connsiteX80" fmla="*/ 334327 w 1072038"/>
                <a:gd name="connsiteY80" fmla="*/ 822865 h 866012"/>
                <a:gd name="connsiteX81" fmla="*/ 281464 w 1072038"/>
                <a:gd name="connsiteY81" fmla="*/ 849440 h 866012"/>
                <a:gd name="connsiteX82" fmla="*/ 285940 w 1072038"/>
                <a:gd name="connsiteY82" fmla="*/ 826103 h 866012"/>
                <a:gd name="connsiteX83" fmla="*/ 234696 w 1072038"/>
                <a:gd name="connsiteY83" fmla="*/ 814292 h 866012"/>
                <a:gd name="connsiteX84" fmla="*/ 166021 w 1072038"/>
                <a:gd name="connsiteY84" fmla="*/ 825532 h 866012"/>
                <a:gd name="connsiteX85" fmla="*/ 153066 w 1072038"/>
                <a:gd name="connsiteY85" fmla="*/ 853631 h 866012"/>
                <a:gd name="connsiteX86" fmla="*/ 153066 w 1072038"/>
                <a:gd name="connsiteY86" fmla="*/ 853631 h 866012"/>
                <a:gd name="connsiteX87" fmla="*/ 153066 w 1072038"/>
                <a:gd name="connsiteY87" fmla="*/ 853631 h 866012"/>
                <a:gd name="connsiteX88" fmla="*/ 153066 w 1072038"/>
                <a:gd name="connsiteY88" fmla="*/ 853631 h 866012"/>
                <a:gd name="connsiteX89" fmla="*/ 110299 w 1072038"/>
                <a:gd name="connsiteY89" fmla="*/ 846487 h 866012"/>
                <a:gd name="connsiteX90" fmla="*/ 110299 w 1072038"/>
                <a:gd name="connsiteY90" fmla="*/ 846487 h 866012"/>
                <a:gd name="connsiteX91" fmla="*/ 95821 w 1072038"/>
                <a:gd name="connsiteY91" fmla="*/ 829723 h 866012"/>
                <a:gd name="connsiteX92" fmla="*/ 132683 w 1072038"/>
                <a:gd name="connsiteY92" fmla="*/ 727805 h 866012"/>
                <a:gd name="connsiteX93" fmla="*/ 129825 w 1072038"/>
                <a:gd name="connsiteY93" fmla="*/ 714756 h 866012"/>
                <a:gd name="connsiteX94" fmla="*/ 113062 w 1072038"/>
                <a:gd name="connsiteY94" fmla="*/ 716566 h 866012"/>
                <a:gd name="connsiteX95" fmla="*/ 111728 w 1072038"/>
                <a:gd name="connsiteY95" fmla="*/ 700278 h 866012"/>
                <a:gd name="connsiteX96" fmla="*/ 128588 w 1072038"/>
                <a:gd name="connsiteY96" fmla="*/ 697897 h 866012"/>
                <a:gd name="connsiteX97" fmla="*/ 133350 w 1072038"/>
                <a:gd name="connsiteY97" fmla="*/ 683609 h 866012"/>
                <a:gd name="connsiteX98" fmla="*/ 169259 w 1072038"/>
                <a:gd name="connsiteY98" fmla="*/ 681323 h 866012"/>
                <a:gd name="connsiteX99" fmla="*/ 159639 w 1072038"/>
                <a:gd name="connsiteY99" fmla="*/ 664940 h 866012"/>
                <a:gd name="connsiteX100" fmla="*/ 139446 w 1072038"/>
                <a:gd name="connsiteY100" fmla="*/ 665607 h 866012"/>
                <a:gd name="connsiteX101" fmla="*/ 136874 w 1072038"/>
                <a:gd name="connsiteY101" fmla="*/ 652558 h 866012"/>
                <a:gd name="connsiteX102" fmla="*/ 110014 w 1072038"/>
                <a:gd name="connsiteY102" fmla="*/ 638270 h 866012"/>
                <a:gd name="connsiteX103" fmla="*/ 107251 w 1072038"/>
                <a:gd name="connsiteY103" fmla="*/ 619601 h 866012"/>
                <a:gd name="connsiteX104" fmla="*/ 85915 w 1072038"/>
                <a:gd name="connsiteY104" fmla="*/ 617220 h 866012"/>
                <a:gd name="connsiteX105" fmla="*/ 88201 w 1072038"/>
                <a:gd name="connsiteY105" fmla="*/ 561213 h 866012"/>
                <a:gd name="connsiteX106" fmla="*/ 52292 w 1072038"/>
                <a:gd name="connsiteY106" fmla="*/ 495300 h 866012"/>
                <a:gd name="connsiteX107" fmla="*/ 54864 w 1072038"/>
                <a:gd name="connsiteY107" fmla="*/ 479584 h 866012"/>
                <a:gd name="connsiteX108" fmla="*/ 85154 w 1072038"/>
                <a:gd name="connsiteY108" fmla="*/ 468630 h 866012"/>
                <a:gd name="connsiteX109" fmla="*/ 11716 w 1072038"/>
                <a:gd name="connsiteY109" fmla="*/ 345662 h 866012"/>
                <a:gd name="connsiteX110" fmla="*/ 11716 w 1072038"/>
                <a:gd name="connsiteY110" fmla="*/ 345662 h 866012"/>
                <a:gd name="connsiteX111" fmla="*/ 13335 w 1072038"/>
                <a:gd name="connsiteY111" fmla="*/ 308134 h 866012"/>
                <a:gd name="connsiteX112" fmla="*/ 0 w 1072038"/>
                <a:gd name="connsiteY112" fmla="*/ 284417 h 866012"/>
                <a:gd name="connsiteX113" fmla="*/ 0 w 1072038"/>
                <a:gd name="connsiteY113" fmla="*/ 284417 h 866012"/>
                <a:gd name="connsiteX114" fmla="*/ 23717 w 1072038"/>
                <a:gd name="connsiteY114" fmla="*/ 264128 h 866012"/>
                <a:gd name="connsiteX115" fmla="*/ 17526 w 1072038"/>
                <a:gd name="connsiteY115" fmla="*/ 256699 h 866012"/>
                <a:gd name="connsiteX116" fmla="*/ 23717 w 1072038"/>
                <a:gd name="connsiteY116" fmla="*/ 240697 h 866012"/>
                <a:gd name="connsiteX117" fmla="*/ 59912 w 1072038"/>
                <a:gd name="connsiteY117" fmla="*/ 212122 h 866012"/>
                <a:gd name="connsiteX118" fmla="*/ 99536 w 1072038"/>
                <a:gd name="connsiteY118" fmla="*/ 226504 h 866012"/>
                <a:gd name="connsiteX119" fmla="*/ 114014 w 1072038"/>
                <a:gd name="connsiteY119" fmla="*/ 220409 h 866012"/>
                <a:gd name="connsiteX120" fmla="*/ 126206 w 1072038"/>
                <a:gd name="connsiteY120" fmla="*/ 186976 h 866012"/>
                <a:gd name="connsiteX121" fmla="*/ 139160 w 1072038"/>
                <a:gd name="connsiteY121" fmla="*/ 185452 h 866012"/>
                <a:gd name="connsiteX122" fmla="*/ 155924 w 1072038"/>
                <a:gd name="connsiteY122" fmla="*/ 199168 h 866012"/>
                <a:gd name="connsiteX123" fmla="*/ 198596 w 1072038"/>
                <a:gd name="connsiteY123" fmla="*/ 195358 h 866012"/>
                <a:gd name="connsiteX124" fmla="*/ 198596 w 1072038"/>
                <a:gd name="connsiteY124" fmla="*/ 195358 h 866012"/>
                <a:gd name="connsiteX125" fmla="*/ 202406 w 1072038"/>
                <a:gd name="connsiteY125" fmla="*/ 209550 h 866012"/>
                <a:gd name="connsiteX126" fmla="*/ 347853 w 1072038"/>
                <a:gd name="connsiteY126" fmla="*/ 209550 h 866012"/>
                <a:gd name="connsiteX127" fmla="*/ 363093 w 1072038"/>
                <a:gd name="connsiteY127" fmla="*/ 190500 h 866012"/>
                <a:gd name="connsiteX128" fmla="*/ 392049 w 1072038"/>
                <a:gd name="connsiteY128" fmla="*/ 208026 h 866012"/>
                <a:gd name="connsiteX129" fmla="*/ 372999 w 1072038"/>
                <a:gd name="connsiteY129" fmla="*/ 240030 h 866012"/>
                <a:gd name="connsiteX130" fmla="*/ 373761 w 1072038"/>
                <a:gd name="connsiteY130" fmla="*/ 261366 h 866012"/>
                <a:gd name="connsiteX131" fmla="*/ 387477 w 1072038"/>
                <a:gd name="connsiteY131" fmla="*/ 271272 h 866012"/>
                <a:gd name="connsiteX132" fmla="*/ 406527 w 1072038"/>
                <a:gd name="connsiteY132" fmla="*/ 268224 h 866012"/>
                <a:gd name="connsiteX133" fmla="*/ 442341 w 1072038"/>
                <a:gd name="connsiteY133" fmla="*/ 239268 h 866012"/>
                <a:gd name="connsiteX134" fmla="*/ 456056 w 1072038"/>
                <a:gd name="connsiteY134" fmla="*/ 191262 h 866012"/>
                <a:gd name="connsiteX135" fmla="*/ 454533 w 1072038"/>
                <a:gd name="connsiteY135" fmla="*/ 158496 h 866012"/>
                <a:gd name="connsiteX136" fmla="*/ 441579 w 1072038"/>
                <a:gd name="connsiteY136" fmla="*/ 131826 h 86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072038" h="866012">
                  <a:moveTo>
                    <a:pt x="440055" y="78486"/>
                  </a:moveTo>
                  <a:lnTo>
                    <a:pt x="541877" y="11430"/>
                  </a:lnTo>
                  <a:lnTo>
                    <a:pt x="635603" y="3429"/>
                  </a:lnTo>
                  <a:lnTo>
                    <a:pt x="664178" y="10287"/>
                  </a:lnTo>
                  <a:lnTo>
                    <a:pt x="720185" y="0"/>
                  </a:lnTo>
                  <a:lnTo>
                    <a:pt x="747617" y="11430"/>
                  </a:lnTo>
                  <a:lnTo>
                    <a:pt x="792194" y="49149"/>
                  </a:lnTo>
                  <a:lnTo>
                    <a:pt x="857345" y="25146"/>
                  </a:lnTo>
                  <a:lnTo>
                    <a:pt x="874395" y="45720"/>
                  </a:lnTo>
                  <a:lnTo>
                    <a:pt x="922401" y="42291"/>
                  </a:lnTo>
                  <a:lnTo>
                    <a:pt x="932688" y="60579"/>
                  </a:lnTo>
                  <a:lnTo>
                    <a:pt x="896112" y="85725"/>
                  </a:lnTo>
                  <a:lnTo>
                    <a:pt x="891540" y="116586"/>
                  </a:lnTo>
                  <a:lnTo>
                    <a:pt x="909828" y="133731"/>
                  </a:lnTo>
                  <a:lnTo>
                    <a:pt x="957834" y="139446"/>
                  </a:lnTo>
                  <a:lnTo>
                    <a:pt x="978408" y="109728"/>
                  </a:lnTo>
                  <a:lnTo>
                    <a:pt x="1002411" y="98298"/>
                  </a:lnTo>
                  <a:lnTo>
                    <a:pt x="1029843" y="102870"/>
                  </a:lnTo>
                  <a:lnTo>
                    <a:pt x="1046988" y="158877"/>
                  </a:lnTo>
                  <a:lnTo>
                    <a:pt x="1046988" y="158877"/>
                  </a:lnTo>
                  <a:lnTo>
                    <a:pt x="1045654" y="266795"/>
                  </a:lnTo>
                  <a:lnTo>
                    <a:pt x="1065466" y="275177"/>
                  </a:lnTo>
                  <a:lnTo>
                    <a:pt x="1055560" y="283178"/>
                  </a:lnTo>
                  <a:lnTo>
                    <a:pt x="1062894" y="292132"/>
                  </a:lnTo>
                  <a:lnTo>
                    <a:pt x="1052513" y="316230"/>
                  </a:lnTo>
                  <a:lnTo>
                    <a:pt x="1014507" y="313849"/>
                  </a:lnTo>
                  <a:lnTo>
                    <a:pt x="1019365" y="337280"/>
                  </a:lnTo>
                  <a:lnTo>
                    <a:pt x="1003173" y="358997"/>
                  </a:lnTo>
                  <a:lnTo>
                    <a:pt x="1010888" y="370046"/>
                  </a:lnTo>
                  <a:lnTo>
                    <a:pt x="1034891" y="364903"/>
                  </a:lnTo>
                  <a:lnTo>
                    <a:pt x="1049750" y="371189"/>
                  </a:lnTo>
                  <a:lnTo>
                    <a:pt x="1072039" y="400622"/>
                  </a:lnTo>
                  <a:lnTo>
                    <a:pt x="1046130" y="419005"/>
                  </a:lnTo>
                  <a:lnTo>
                    <a:pt x="1048988" y="437483"/>
                  </a:lnTo>
                  <a:lnTo>
                    <a:pt x="1036796" y="463868"/>
                  </a:lnTo>
                  <a:lnTo>
                    <a:pt x="1044702" y="474536"/>
                  </a:lnTo>
                  <a:lnTo>
                    <a:pt x="1024604" y="479012"/>
                  </a:lnTo>
                  <a:lnTo>
                    <a:pt x="1013364" y="495586"/>
                  </a:lnTo>
                  <a:lnTo>
                    <a:pt x="1018031" y="533591"/>
                  </a:lnTo>
                  <a:lnTo>
                    <a:pt x="1045654" y="546926"/>
                  </a:lnTo>
                  <a:lnTo>
                    <a:pt x="1016603" y="563023"/>
                  </a:lnTo>
                  <a:lnTo>
                    <a:pt x="1011364" y="575120"/>
                  </a:lnTo>
                  <a:lnTo>
                    <a:pt x="990695" y="575120"/>
                  </a:lnTo>
                  <a:lnTo>
                    <a:pt x="989076" y="641890"/>
                  </a:lnTo>
                  <a:lnTo>
                    <a:pt x="1002316" y="655225"/>
                  </a:lnTo>
                  <a:lnTo>
                    <a:pt x="991743" y="677132"/>
                  </a:lnTo>
                  <a:lnTo>
                    <a:pt x="991743" y="677132"/>
                  </a:lnTo>
                  <a:lnTo>
                    <a:pt x="991172" y="701421"/>
                  </a:lnTo>
                  <a:lnTo>
                    <a:pt x="1009364" y="703517"/>
                  </a:lnTo>
                  <a:lnTo>
                    <a:pt x="1009079" y="732282"/>
                  </a:lnTo>
                  <a:lnTo>
                    <a:pt x="990219" y="754761"/>
                  </a:lnTo>
                  <a:lnTo>
                    <a:pt x="964025" y="742569"/>
                  </a:lnTo>
                  <a:lnTo>
                    <a:pt x="954310" y="752094"/>
                  </a:lnTo>
                  <a:lnTo>
                    <a:pt x="972216" y="824294"/>
                  </a:lnTo>
                  <a:lnTo>
                    <a:pt x="839819" y="834676"/>
                  </a:lnTo>
                  <a:lnTo>
                    <a:pt x="800862" y="826103"/>
                  </a:lnTo>
                  <a:lnTo>
                    <a:pt x="777049" y="833152"/>
                  </a:lnTo>
                  <a:lnTo>
                    <a:pt x="770954" y="850392"/>
                  </a:lnTo>
                  <a:lnTo>
                    <a:pt x="754570" y="843820"/>
                  </a:lnTo>
                  <a:lnTo>
                    <a:pt x="744950" y="852678"/>
                  </a:lnTo>
                  <a:lnTo>
                    <a:pt x="733139" y="834390"/>
                  </a:lnTo>
                  <a:lnTo>
                    <a:pt x="684180" y="818102"/>
                  </a:lnTo>
                  <a:lnTo>
                    <a:pt x="662940" y="832580"/>
                  </a:lnTo>
                  <a:lnTo>
                    <a:pt x="651700" y="854774"/>
                  </a:lnTo>
                  <a:lnTo>
                    <a:pt x="628935" y="866013"/>
                  </a:lnTo>
                  <a:lnTo>
                    <a:pt x="628935" y="866013"/>
                  </a:lnTo>
                  <a:lnTo>
                    <a:pt x="623792" y="825151"/>
                  </a:lnTo>
                  <a:lnTo>
                    <a:pt x="595313" y="827246"/>
                  </a:lnTo>
                  <a:lnTo>
                    <a:pt x="566071" y="794099"/>
                  </a:lnTo>
                  <a:lnTo>
                    <a:pt x="505206" y="805625"/>
                  </a:lnTo>
                  <a:lnTo>
                    <a:pt x="484346" y="801815"/>
                  </a:lnTo>
                  <a:lnTo>
                    <a:pt x="464629" y="818388"/>
                  </a:lnTo>
                  <a:lnTo>
                    <a:pt x="448151" y="803339"/>
                  </a:lnTo>
                  <a:lnTo>
                    <a:pt x="425100" y="807149"/>
                  </a:lnTo>
                  <a:lnTo>
                    <a:pt x="416719" y="817817"/>
                  </a:lnTo>
                  <a:lnTo>
                    <a:pt x="410146" y="810959"/>
                  </a:lnTo>
                  <a:lnTo>
                    <a:pt x="396811" y="815721"/>
                  </a:lnTo>
                  <a:lnTo>
                    <a:pt x="392335" y="802100"/>
                  </a:lnTo>
                  <a:lnTo>
                    <a:pt x="376618" y="802958"/>
                  </a:lnTo>
                  <a:lnTo>
                    <a:pt x="372618" y="818960"/>
                  </a:lnTo>
                  <a:lnTo>
                    <a:pt x="334327" y="822865"/>
                  </a:lnTo>
                  <a:lnTo>
                    <a:pt x="281464" y="849440"/>
                  </a:lnTo>
                  <a:lnTo>
                    <a:pt x="285940" y="826103"/>
                  </a:lnTo>
                  <a:lnTo>
                    <a:pt x="234696" y="814292"/>
                  </a:lnTo>
                  <a:lnTo>
                    <a:pt x="166021" y="825532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53066" y="853631"/>
                  </a:lnTo>
                  <a:lnTo>
                    <a:pt x="110299" y="846487"/>
                  </a:lnTo>
                  <a:lnTo>
                    <a:pt x="110299" y="846487"/>
                  </a:lnTo>
                  <a:lnTo>
                    <a:pt x="95821" y="829723"/>
                  </a:lnTo>
                  <a:lnTo>
                    <a:pt x="132683" y="727805"/>
                  </a:lnTo>
                  <a:lnTo>
                    <a:pt x="129825" y="714756"/>
                  </a:lnTo>
                  <a:lnTo>
                    <a:pt x="113062" y="716566"/>
                  </a:lnTo>
                  <a:lnTo>
                    <a:pt x="111728" y="700278"/>
                  </a:lnTo>
                  <a:lnTo>
                    <a:pt x="128588" y="697897"/>
                  </a:lnTo>
                  <a:lnTo>
                    <a:pt x="133350" y="683609"/>
                  </a:lnTo>
                  <a:lnTo>
                    <a:pt x="169259" y="681323"/>
                  </a:lnTo>
                  <a:lnTo>
                    <a:pt x="159639" y="664940"/>
                  </a:lnTo>
                  <a:lnTo>
                    <a:pt x="139446" y="665607"/>
                  </a:lnTo>
                  <a:lnTo>
                    <a:pt x="136874" y="652558"/>
                  </a:lnTo>
                  <a:lnTo>
                    <a:pt x="110014" y="638270"/>
                  </a:lnTo>
                  <a:lnTo>
                    <a:pt x="107251" y="619601"/>
                  </a:lnTo>
                  <a:lnTo>
                    <a:pt x="85915" y="617220"/>
                  </a:lnTo>
                  <a:lnTo>
                    <a:pt x="88201" y="561213"/>
                  </a:lnTo>
                  <a:lnTo>
                    <a:pt x="52292" y="495300"/>
                  </a:lnTo>
                  <a:lnTo>
                    <a:pt x="54864" y="479584"/>
                  </a:lnTo>
                  <a:lnTo>
                    <a:pt x="85154" y="468630"/>
                  </a:lnTo>
                  <a:lnTo>
                    <a:pt x="11716" y="345662"/>
                  </a:lnTo>
                  <a:lnTo>
                    <a:pt x="11716" y="345662"/>
                  </a:lnTo>
                  <a:lnTo>
                    <a:pt x="13335" y="308134"/>
                  </a:lnTo>
                  <a:lnTo>
                    <a:pt x="0" y="284417"/>
                  </a:lnTo>
                  <a:lnTo>
                    <a:pt x="0" y="284417"/>
                  </a:lnTo>
                  <a:lnTo>
                    <a:pt x="23717" y="264128"/>
                  </a:lnTo>
                  <a:lnTo>
                    <a:pt x="17526" y="256699"/>
                  </a:lnTo>
                  <a:lnTo>
                    <a:pt x="23717" y="240697"/>
                  </a:lnTo>
                  <a:lnTo>
                    <a:pt x="59912" y="212122"/>
                  </a:lnTo>
                  <a:lnTo>
                    <a:pt x="99536" y="226504"/>
                  </a:lnTo>
                  <a:lnTo>
                    <a:pt x="114014" y="220409"/>
                  </a:lnTo>
                  <a:lnTo>
                    <a:pt x="126206" y="186976"/>
                  </a:lnTo>
                  <a:lnTo>
                    <a:pt x="139160" y="185452"/>
                  </a:lnTo>
                  <a:lnTo>
                    <a:pt x="155924" y="199168"/>
                  </a:lnTo>
                  <a:lnTo>
                    <a:pt x="198596" y="195358"/>
                  </a:lnTo>
                  <a:lnTo>
                    <a:pt x="198596" y="195358"/>
                  </a:lnTo>
                  <a:lnTo>
                    <a:pt x="202406" y="209550"/>
                  </a:lnTo>
                  <a:lnTo>
                    <a:pt x="347853" y="209550"/>
                  </a:lnTo>
                  <a:lnTo>
                    <a:pt x="363093" y="190500"/>
                  </a:lnTo>
                  <a:lnTo>
                    <a:pt x="392049" y="208026"/>
                  </a:lnTo>
                  <a:lnTo>
                    <a:pt x="372999" y="240030"/>
                  </a:lnTo>
                  <a:lnTo>
                    <a:pt x="373761" y="261366"/>
                  </a:lnTo>
                  <a:lnTo>
                    <a:pt x="387477" y="271272"/>
                  </a:lnTo>
                  <a:lnTo>
                    <a:pt x="406527" y="268224"/>
                  </a:lnTo>
                  <a:lnTo>
                    <a:pt x="442341" y="239268"/>
                  </a:lnTo>
                  <a:lnTo>
                    <a:pt x="456056" y="191262"/>
                  </a:lnTo>
                  <a:lnTo>
                    <a:pt x="454533" y="158496"/>
                  </a:lnTo>
                  <a:lnTo>
                    <a:pt x="441579" y="13182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8406765-2D0C-2D81-6596-44B81794A9EC}"/>
                </a:ext>
              </a:extLst>
            </p:cNvPr>
            <p:cNvSpPr/>
            <p:nvPr/>
          </p:nvSpPr>
          <p:spPr>
            <a:xfrm>
              <a:off x="8945975" y="4365783"/>
              <a:ext cx="322897" cy="285750"/>
            </a:xfrm>
            <a:custGeom>
              <a:avLst/>
              <a:gdLst>
                <a:gd name="connsiteX0" fmla="*/ 209169 w 322897"/>
                <a:gd name="connsiteY0" fmla="*/ 26289 h 285750"/>
                <a:gd name="connsiteX1" fmla="*/ 228600 w 322897"/>
                <a:gd name="connsiteY1" fmla="*/ 101727 h 285750"/>
                <a:gd name="connsiteX2" fmla="*/ 240030 w 322897"/>
                <a:gd name="connsiteY2" fmla="*/ 116586 h 285750"/>
                <a:gd name="connsiteX3" fmla="*/ 257175 w 322897"/>
                <a:gd name="connsiteY3" fmla="*/ 89154 h 285750"/>
                <a:gd name="connsiteX4" fmla="*/ 306228 w 322897"/>
                <a:gd name="connsiteY4" fmla="*/ 91440 h 285750"/>
                <a:gd name="connsiteX5" fmla="*/ 322230 w 322897"/>
                <a:gd name="connsiteY5" fmla="*/ 115443 h 285750"/>
                <a:gd name="connsiteX6" fmla="*/ 322897 w 322897"/>
                <a:gd name="connsiteY6" fmla="*/ 144018 h 285750"/>
                <a:gd name="connsiteX7" fmla="*/ 322897 w 322897"/>
                <a:gd name="connsiteY7" fmla="*/ 144018 h 285750"/>
                <a:gd name="connsiteX8" fmla="*/ 221742 w 322897"/>
                <a:gd name="connsiteY8" fmla="*/ 160020 h 285750"/>
                <a:gd name="connsiteX9" fmla="*/ 201168 w 322897"/>
                <a:gd name="connsiteY9" fmla="*/ 204597 h 285750"/>
                <a:gd name="connsiteX10" fmla="*/ 174879 w 322897"/>
                <a:gd name="connsiteY10" fmla="*/ 211455 h 285750"/>
                <a:gd name="connsiteX11" fmla="*/ 158877 w 322897"/>
                <a:gd name="connsiteY11" fmla="*/ 195453 h 285750"/>
                <a:gd name="connsiteX12" fmla="*/ 160020 w 322897"/>
                <a:gd name="connsiteY12" fmla="*/ 156591 h 285750"/>
                <a:gd name="connsiteX13" fmla="*/ 136017 w 322897"/>
                <a:gd name="connsiteY13" fmla="*/ 144018 h 285750"/>
                <a:gd name="connsiteX14" fmla="*/ 93726 w 322897"/>
                <a:gd name="connsiteY14" fmla="*/ 139446 h 285750"/>
                <a:gd name="connsiteX15" fmla="*/ 33147 w 322897"/>
                <a:gd name="connsiteY15" fmla="*/ 158877 h 285750"/>
                <a:gd name="connsiteX16" fmla="*/ 30861 w 322897"/>
                <a:gd name="connsiteY16" fmla="*/ 193167 h 285750"/>
                <a:gd name="connsiteX17" fmla="*/ 58293 w 322897"/>
                <a:gd name="connsiteY17" fmla="*/ 243459 h 285750"/>
                <a:gd name="connsiteX18" fmla="*/ 59436 w 322897"/>
                <a:gd name="connsiteY18" fmla="*/ 285750 h 285750"/>
                <a:gd name="connsiteX19" fmla="*/ 59436 w 322897"/>
                <a:gd name="connsiteY19" fmla="*/ 285750 h 285750"/>
                <a:gd name="connsiteX20" fmla="*/ 37719 w 322897"/>
                <a:gd name="connsiteY20" fmla="*/ 276606 h 285750"/>
                <a:gd name="connsiteX21" fmla="*/ 0 w 322897"/>
                <a:gd name="connsiteY21" fmla="*/ 211455 h 285750"/>
                <a:gd name="connsiteX22" fmla="*/ 0 w 322897"/>
                <a:gd name="connsiteY22" fmla="*/ 105156 h 285750"/>
                <a:gd name="connsiteX23" fmla="*/ 16002 w 322897"/>
                <a:gd name="connsiteY23" fmla="*/ 81153 h 285750"/>
                <a:gd name="connsiteX24" fmla="*/ 40005 w 322897"/>
                <a:gd name="connsiteY24" fmla="*/ 64008 h 285750"/>
                <a:gd name="connsiteX25" fmla="*/ 76581 w 322897"/>
                <a:gd name="connsiteY25" fmla="*/ 56007 h 285750"/>
                <a:gd name="connsiteX26" fmla="*/ 118872 w 322897"/>
                <a:gd name="connsiteY26" fmla="*/ 28575 h 285750"/>
                <a:gd name="connsiteX27" fmla="*/ 131445 w 322897"/>
                <a:gd name="connsiteY27" fmla="*/ 10287 h 285750"/>
                <a:gd name="connsiteX28" fmla="*/ 131445 w 322897"/>
                <a:gd name="connsiteY28" fmla="*/ 10287 h 285750"/>
                <a:gd name="connsiteX29" fmla="*/ 157734 w 322897"/>
                <a:gd name="connsiteY29" fmla="*/ 0 h 285750"/>
                <a:gd name="connsiteX30" fmla="*/ 157734 w 322897"/>
                <a:gd name="connsiteY30" fmla="*/ 0 h 285750"/>
                <a:gd name="connsiteX31" fmla="*/ 180594 w 322897"/>
                <a:gd name="connsiteY31" fmla="*/ 4572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22897" h="285750">
                  <a:moveTo>
                    <a:pt x="209169" y="26289"/>
                  </a:moveTo>
                  <a:lnTo>
                    <a:pt x="228600" y="101727"/>
                  </a:lnTo>
                  <a:lnTo>
                    <a:pt x="240030" y="116586"/>
                  </a:lnTo>
                  <a:lnTo>
                    <a:pt x="257175" y="89154"/>
                  </a:lnTo>
                  <a:lnTo>
                    <a:pt x="306228" y="91440"/>
                  </a:lnTo>
                  <a:lnTo>
                    <a:pt x="322230" y="115443"/>
                  </a:lnTo>
                  <a:lnTo>
                    <a:pt x="322897" y="144018"/>
                  </a:lnTo>
                  <a:lnTo>
                    <a:pt x="322897" y="144018"/>
                  </a:lnTo>
                  <a:lnTo>
                    <a:pt x="221742" y="160020"/>
                  </a:lnTo>
                  <a:lnTo>
                    <a:pt x="201168" y="204597"/>
                  </a:lnTo>
                  <a:lnTo>
                    <a:pt x="174879" y="211455"/>
                  </a:lnTo>
                  <a:lnTo>
                    <a:pt x="158877" y="195453"/>
                  </a:lnTo>
                  <a:lnTo>
                    <a:pt x="160020" y="156591"/>
                  </a:lnTo>
                  <a:lnTo>
                    <a:pt x="136017" y="144018"/>
                  </a:lnTo>
                  <a:lnTo>
                    <a:pt x="93726" y="139446"/>
                  </a:lnTo>
                  <a:lnTo>
                    <a:pt x="33147" y="158877"/>
                  </a:lnTo>
                  <a:lnTo>
                    <a:pt x="30861" y="193167"/>
                  </a:lnTo>
                  <a:lnTo>
                    <a:pt x="58293" y="243459"/>
                  </a:lnTo>
                  <a:lnTo>
                    <a:pt x="59436" y="285750"/>
                  </a:lnTo>
                  <a:lnTo>
                    <a:pt x="59436" y="285750"/>
                  </a:lnTo>
                  <a:lnTo>
                    <a:pt x="37719" y="276606"/>
                  </a:lnTo>
                  <a:lnTo>
                    <a:pt x="0" y="211455"/>
                  </a:lnTo>
                  <a:lnTo>
                    <a:pt x="0" y="105156"/>
                  </a:lnTo>
                  <a:lnTo>
                    <a:pt x="16002" y="81153"/>
                  </a:lnTo>
                  <a:lnTo>
                    <a:pt x="40005" y="64008"/>
                  </a:lnTo>
                  <a:lnTo>
                    <a:pt x="76581" y="56007"/>
                  </a:lnTo>
                  <a:lnTo>
                    <a:pt x="118872" y="28575"/>
                  </a:lnTo>
                  <a:lnTo>
                    <a:pt x="131445" y="10287"/>
                  </a:lnTo>
                  <a:lnTo>
                    <a:pt x="131445" y="10287"/>
                  </a:lnTo>
                  <a:lnTo>
                    <a:pt x="157734" y="0"/>
                  </a:lnTo>
                  <a:lnTo>
                    <a:pt x="157734" y="0"/>
                  </a:lnTo>
                  <a:lnTo>
                    <a:pt x="180594" y="457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1073D8E3-AA19-F0CC-A070-E93A8D09EC54}"/>
                </a:ext>
              </a:extLst>
            </p:cNvPr>
            <p:cNvSpPr/>
            <p:nvPr/>
          </p:nvSpPr>
          <p:spPr>
            <a:xfrm>
              <a:off x="10981277" y="2078831"/>
              <a:ext cx="766476" cy="826198"/>
            </a:xfrm>
            <a:custGeom>
              <a:avLst/>
              <a:gdLst>
                <a:gd name="connsiteX0" fmla="*/ 445770 w 766476"/>
                <a:gd name="connsiteY0" fmla="*/ 750284 h 826198"/>
                <a:gd name="connsiteX1" fmla="*/ 509778 w 766476"/>
                <a:gd name="connsiteY1" fmla="*/ 701516 h 826198"/>
                <a:gd name="connsiteX2" fmla="*/ 515874 w 766476"/>
                <a:gd name="connsiteY2" fmla="*/ 680942 h 826198"/>
                <a:gd name="connsiteX3" fmla="*/ 502920 w 766476"/>
                <a:gd name="connsiteY3" fmla="*/ 646652 h 826198"/>
                <a:gd name="connsiteX4" fmla="*/ 488442 w 766476"/>
                <a:gd name="connsiteY4" fmla="*/ 642842 h 826198"/>
                <a:gd name="connsiteX5" fmla="*/ 454914 w 766476"/>
                <a:gd name="connsiteY5" fmla="*/ 696182 h 826198"/>
                <a:gd name="connsiteX6" fmla="*/ 407670 w 766476"/>
                <a:gd name="connsiteY6" fmla="*/ 674084 h 826198"/>
                <a:gd name="connsiteX7" fmla="*/ 374142 w 766476"/>
                <a:gd name="connsiteY7" fmla="*/ 625316 h 826198"/>
                <a:gd name="connsiteX8" fmla="*/ 375666 w 766476"/>
                <a:gd name="connsiteY8" fmla="*/ 607790 h 826198"/>
                <a:gd name="connsiteX9" fmla="*/ 397002 w 766476"/>
                <a:gd name="connsiteY9" fmla="*/ 594074 h 826198"/>
                <a:gd name="connsiteX10" fmla="*/ 451104 w 766476"/>
                <a:gd name="connsiteY10" fmla="*/ 592550 h 826198"/>
                <a:gd name="connsiteX11" fmla="*/ 457200 w 766476"/>
                <a:gd name="connsiteY11" fmla="*/ 578072 h 826198"/>
                <a:gd name="connsiteX12" fmla="*/ 429006 w 766476"/>
                <a:gd name="connsiteY12" fmla="*/ 541496 h 826198"/>
                <a:gd name="connsiteX13" fmla="*/ 350520 w 766476"/>
                <a:gd name="connsiteY13" fmla="*/ 533876 h 826198"/>
                <a:gd name="connsiteX14" fmla="*/ 345948 w 766476"/>
                <a:gd name="connsiteY14" fmla="*/ 517112 h 826198"/>
                <a:gd name="connsiteX15" fmla="*/ 373380 w 766476"/>
                <a:gd name="connsiteY15" fmla="*/ 496538 h 826198"/>
                <a:gd name="connsiteX16" fmla="*/ 368046 w 766476"/>
                <a:gd name="connsiteY16" fmla="*/ 472916 h 826198"/>
                <a:gd name="connsiteX17" fmla="*/ 341376 w 766476"/>
                <a:gd name="connsiteY17" fmla="*/ 460724 h 826198"/>
                <a:gd name="connsiteX18" fmla="*/ 303276 w 766476"/>
                <a:gd name="connsiteY18" fmla="*/ 395954 h 826198"/>
                <a:gd name="connsiteX19" fmla="*/ 285750 w 766476"/>
                <a:gd name="connsiteY19" fmla="*/ 383762 h 826198"/>
                <a:gd name="connsiteX20" fmla="*/ 230886 w 766476"/>
                <a:gd name="connsiteY20" fmla="*/ 408908 h 826198"/>
                <a:gd name="connsiteX21" fmla="*/ 129635 w 766476"/>
                <a:gd name="connsiteY21" fmla="*/ 411766 h 826198"/>
                <a:gd name="connsiteX22" fmla="*/ 129635 w 766476"/>
                <a:gd name="connsiteY22" fmla="*/ 411766 h 826198"/>
                <a:gd name="connsiteX23" fmla="*/ 128683 w 766476"/>
                <a:gd name="connsiteY23" fmla="*/ 406622 h 826198"/>
                <a:gd name="connsiteX24" fmla="*/ 128683 w 766476"/>
                <a:gd name="connsiteY24" fmla="*/ 406622 h 826198"/>
                <a:gd name="connsiteX25" fmla="*/ 16764 w 766476"/>
                <a:gd name="connsiteY25" fmla="*/ 363950 h 826198"/>
                <a:gd name="connsiteX26" fmla="*/ 2286 w 766476"/>
                <a:gd name="connsiteY26" fmla="*/ 341852 h 826198"/>
                <a:gd name="connsiteX27" fmla="*/ 0 w 766476"/>
                <a:gd name="connsiteY27" fmla="*/ 306800 h 826198"/>
                <a:gd name="connsiteX28" fmla="*/ 12287 w 766476"/>
                <a:gd name="connsiteY28" fmla="*/ 290132 h 826198"/>
                <a:gd name="connsiteX29" fmla="*/ 34004 w 766476"/>
                <a:gd name="connsiteY29" fmla="*/ 292227 h 826198"/>
                <a:gd name="connsiteX30" fmla="*/ 37529 w 766476"/>
                <a:gd name="connsiteY30" fmla="*/ 265747 h 826198"/>
                <a:gd name="connsiteX31" fmla="*/ 174021 w 766476"/>
                <a:gd name="connsiteY31" fmla="*/ 253651 h 826198"/>
                <a:gd name="connsiteX32" fmla="*/ 162592 w 766476"/>
                <a:gd name="connsiteY32" fmla="*/ 175546 h 826198"/>
                <a:gd name="connsiteX33" fmla="*/ 174974 w 766476"/>
                <a:gd name="connsiteY33" fmla="*/ 160306 h 826198"/>
                <a:gd name="connsiteX34" fmla="*/ 200692 w 766476"/>
                <a:gd name="connsiteY34" fmla="*/ 156496 h 826198"/>
                <a:gd name="connsiteX35" fmla="*/ 211169 w 766476"/>
                <a:gd name="connsiteY35" fmla="*/ 146018 h 826198"/>
                <a:gd name="connsiteX36" fmla="*/ 199739 w 766476"/>
                <a:gd name="connsiteY36" fmla="*/ 106013 h 826198"/>
                <a:gd name="connsiteX37" fmla="*/ 285369 w 766476"/>
                <a:gd name="connsiteY37" fmla="*/ 106013 h 826198"/>
                <a:gd name="connsiteX38" fmla="*/ 308229 w 766476"/>
                <a:gd name="connsiteY38" fmla="*/ 51816 h 826198"/>
                <a:gd name="connsiteX39" fmla="*/ 308229 w 766476"/>
                <a:gd name="connsiteY39" fmla="*/ 51816 h 826198"/>
                <a:gd name="connsiteX40" fmla="*/ 350520 w 766476"/>
                <a:gd name="connsiteY40" fmla="*/ 64770 h 826198"/>
                <a:gd name="connsiteX41" fmla="*/ 371856 w 766476"/>
                <a:gd name="connsiteY41" fmla="*/ 62484 h 826198"/>
                <a:gd name="connsiteX42" fmla="*/ 384048 w 766476"/>
                <a:gd name="connsiteY42" fmla="*/ 49530 h 826198"/>
                <a:gd name="connsiteX43" fmla="*/ 502158 w 766476"/>
                <a:gd name="connsiteY43" fmla="*/ 0 h 826198"/>
                <a:gd name="connsiteX44" fmla="*/ 527304 w 766476"/>
                <a:gd name="connsiteY44" fmla="*/ 4572 h 826198"/>
                <a:gd name="connsiteX45" fmla="*/ 529590 w 766476"/>
                <a:gd name="connsiteY45" fmla="*/ 23622 h 826198"/>
                <a:gd name="connsiteX46" fmla="*/ 505206 w 766476"/>
                <a:gd name="connsiteY46" fmla="*/ 103632 h 826198"/>
                <a:gd name="connsiteX47" fmla="*/ 508254 w 766476"/>
                <a:gd name="connsiteY47" fmla="*/ 123444 h 826198"/>
                <a:gd name="connsiteX48" fmla="*/ 534924 w 766476"/>
                <a:gd name="connsiteY48" fmla="*/ 128778 h 826198"/>
                <a:gd name="connsiteX49" fmla="*/ 553974 w 766476"/>
                <a:gd name="connsiteY49" fmla="*/ 146304 h 826198"/>
                <a:gd name="connsiteX50" fmla="*/ 563118 w 766476"/>
                <a:gd name="connsiteY50" fmla="*/ 171450 h 826198"/>
                <a:gd name="connsiteX51" fmla="*/ 761905 w 766476"/>
                <a:gd name="connsiteY51" fmla="*/ 225647 h 826198"/>
                <a:gd name="connsiteX52" fmla="*/ 766477 w 766476"/>
                <a:gd name="connsiteY52" fmla="*/ 240125 h 826198"/>
                <a:gd name="connsiteX53" fmla="*/ 742855 w 766476"/>
                <a:gd name="connsiteY53" fmla="*/ 260699 h 826198"/>
                <a:gd name="connsiteX54" fmla="*/ 737521 w 766476"/>
                <a:gd name="connsiteY54" fmla="*/ 341471 h 826198"/>
                <a:gd name="connsiteX55" fmla="*/ 716185 w 766476"/>
                <a:gd name="connsiteY55" fmla="*/ 356711 h 826198"/>
                <a:gd name="connsiteX56" fmla="*/ 709327 w 766476"/>
                <a:gd name="connsiteY56" fmla="*/ 379571 h 826198"/>
                <a:gd name="connsiteX57" fmla="*/ 639985 w 766476"/>
                <a:gd name="connsiteY57" fmla="*/ 431387 h 826198"/>
                <a:gd name="connsiteX58" fmla="*/ 602646 w 766476"/>
                <a:gd name="connsiteY58" fmla="*/ 435197 h 826198"/>
                <a:gd name="connsiteX59" fmla="*/ 570738 w 766476"/>
                <a:gd name="connsiteY59" fmla="*/ 420719 h 826198"/>
                <a:gd name="connsiteX60" fmla="*/ 558546 w 766476"/>
                <a:gd name="connsiteY60" fmla="*/ 423767 h 826198"/>
                <a:gd name="connsiteX61" fmla="*/ 557784 w 766476"/>
                <a:gd name="connsiteY61" fmla="*/ 443579 h 826198"/>
                <a:gd name="connsiteX62" fmla="*/ 585883 w 766476"/>
                <a:gd name="connsiteY62" fmla="*/ 462629 h 826198"/>
                <a:gd name="connsiteX63" fmla="*/ 662083 w 766476"/>
                <a:gd name="connsiteY63" fmla="*/ 476345 h 826198"/>
                <a:gd name="connsiteX64" fmla="*/ 657510 w 766476"/>
                <a:gd name="connsiteY64" fmla="*/ 529018 h 826198"/>
                <a:gd name="connsiteX65" fmla="*/ 598170 w 766476"/>
                <a:gd name="connsiteY65" fmla="*/ 596837 h 826198"/>
                <a:gd name="connsiteX66" fmla="*/ 598932 w 766476"/>
                <a:gd name="connsiteY66" fmla="*/ 617411 h 826198"/>
                <a:gd name="connsiteX67" fmla="*/ 622459 w 766476"/>
                <a:gd name="connsiteY67" fmla="*/ 657034 h 826198"/>
                <a:gd name="connsiteX68" fmla="*/ 646843 w 766476"/>
                <a:gd name="connsiteY68" fmla="*/ 648653 h 826198"/>
                <a:gd name="connsiteX69" fmla="*/ 651415 w 766476"/>
                <a:gd name="connsiteY69" fmla="*/ 633413 h 826198"/>
                <a:gd name="connsiteX70" fmla="*/ 687228 w 766476"/>
                <a:gd name="connsiteY70" fmla="*/ 633413 h 826198"/>
                <a:gd name="connsiteX71" fmla="*/ 687228 w 766476"/>
                <a:gd name="connsiteY71" fmla="*/ 633413 h 826198"/>
                <a:gd name="connsiteX72" fmla="*/ 688753 w 766476"/>
                <a:gd name="connsiteY72" fmla="*/ 686753 h 826198"/>
                <a:gd name="connsiteX73" fmla="*/ 701707 w 766476"/>
                <a:gd name="connsiteY73" fmla="*/ 713422 h 826198"/>
                <a:gd name="connsiteX74" fmla="*/ 703230 w 766476"/>
                <a:gd name="connsiteY74" fmla="*/ 746188 h 826198"/>
                <a:gd name="connsiteX75" fmla="*/ 689515 w 766476"/>
                <a:gd name="connsiteY75" fmla="*/ 794195 h 826198"/>
                <a:gd name="connsiteX76" fmla="*/ 653701 w 766476"/>
                <a:gd name="connsiteY76" fmla="*/ 823151 h 826198"/>
                <a:gd name="connsiteX77" fmla="*/ 634651 w 766476"/>
                <a:gd name="connsiteY77" fmla="*/ 826199 h 826198"/>
                <a:gd name="connsiteX78" fmla="*/ 620935 w 766476"/>
                <a:gd name="connsiteY78" fmla="*/ 816293 h 826198"/>
                <a:gd name="connsiteX79" fmla="*/ 620173 w 766476"/>
                <a:gd name="connsiteY79" fmla="*/ 794957 h 826198"/>
                <a:gd name="connsiteX80" fmla="*/ 639223 w 766476"/>
                <a:gd name="connsiteY80" fmla="*/ 762953 h 826198"/>
                <a:gd name="connsiteX81" fmla="*/ 610267 w 766476"/>
                <a:gd name="connsiteY81" fmla="*/ 745426 h 826198"/>
                <a:gd name="connsiteX82" fmla="*/ 595027 w 766476"/>
                <a:gd name="connsiteY82" fmla="*/ 764476 h 826198"/>
                <a:gd name="connsiteX83" fmla="*/ 449580 w 766476"/>
                <a:gd name="connsiteY83" fmla="*/ 764476 h 8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66476" h="826198">
                  <a:moveTo>
                    <a:pt x="445770" y="750284"/>
                  </a:moveTo>
                  <a:lnTo>
                    <a:pt x="509778" y="701516"/>
                  </a:lnTo>
                  <a:lnTo>
                    <a:pt x="515874" y="680942"/>
                  </a:lnTo>
                  <a:lnTo>
                    <a:pt x="502920" y="646652"/>
                  </a:lnTo>
                  <a:lnTo>
                    <a:pt x="488442" y="642842"/>
                  </a:lnTo>
                  <a:lnTo>
                    <a:pt x="454914" y="696182"/>
                  </a:lnTo>
                  <a:lnTo>
                    <a:pt x="407670" y="674084"/>
                  </a:lnTo>
                  <a:lnTo>
                    <a:pt x="374142" y="625316"/>
                  </a:lnTo>
                  <a:lnTo>
                    <a:pt x="375666" y="607790"/>
                  </a:lnTo>
                  <a:lnTo>
                    <a:pt x="397002" y="594074"/>
                  </a:lnTo>
                  <a:lnTo>
                    <a:pt x="451104" y="592550"/>
                  </a:lnTo>
                  <a:lnTo>
                    <a:pt x="457200" y="578072"/>
                  </a:lnTo>
                  <a:lnTo>
                    <a:pt x="429006" y="541496"/>
                  </a:lnTo>
                  <a:lnTo>
                    <a:pt x="350520" y="533876"/>
                  </a:lnTo>
                  <a:lnTo>
                    <a:pt x="345948" y="517112"/>
                  </a:lnTo>
                  <a:lnTo>
                    <a:pt x="373380" y="496538"/>
                  </a:lnTo>
                  <a:lnTo>
                    <a:pt x="368046" y="472916"/>
                  </a:lnTo>
                  <a:lnTo>
                    <a:pt x="341376" y="460724"/>
                  </a:lnTo>
                  <a:lnTo>
                    <a:pt x="303276" y="395954"/>
                  </a:lnTo>
                  <a:lnTo>
                    <a:pt x="285750" y="383762"/>
                  </a:lnTo>
                  <a:lnTo>
                    <a:pt x="230886" y="408908"/>
                  </a:lnTo>
                  <a:lnTo>
                    <a:pt x="129635" y="411766"/>
                  </a:lnTo>
                  <a:lnTo>
                    <a:pt x="129635" y="411766"/>
                  </a:lnTo>
                  <a:lnTo>
                    <a:pt x="128683" y="406622"/>
                  </a:lnTo>
                  <a:lnTo>
                    <a:pt x="128683" y="406622"/>
                  </a:lnTo>
                  <a:lnTo>
                    <a:pt x="16764" y="363950"/>
                  </a:lnTo>
                  <a:lnTo>
                    <a:pt x="2286" y="341852"/>
                  </a:lnTo>
                  <a:lnTo>
                    <a:pt x="0" y="306800"/>
                  </a:lnTo>
                  <a:lnTo>
                    <a:pt x="12287" y="290132"/>
                  </a:lnTo>
                  <a:lnTo>
                    <a:pt x="34004" y="292227"/>
                  </a:lnTo>
                  <a:lnTo>
                    <a:pt x="37529" y="265747"/>
                  </a:lnTo>
                  <a:lnTo>
                    <a:pt x="174021" y="253651"/>
                  </a:lnTo>
                  <a:lnTo>
                    <a:pt x="162592" y="175546"/>
                  </a:lnTo>
                  <a:lnTo>
                    <a:pt x="174974" y="160306"/>
                  </a:lnTo>
                  <a:lnTo>
                    <a:pt x="200692" y="156496"/>
                  </a:lnTo>
                  <a:lnTo>
                    <a:pt x="211169" y="146018"/>
                  </a:lnTo>
                  <a:lnTo>
                    <a:pt x="199739" y="106013"/>
                  </a:lnTo>
                  <a:lnTo>
                    <a:pt x="285369" y="106013"/>
                  </a:lnTo>
                  <a:lnTo>
                    <a:pt x="308229" y="51816"/>
                  </a:lnTo>
                  <a:lnTo>
                    <a:pt x="308229" y="51816"/>
                  </a:lnTo>
                  <a:lnTo>
                    <a:pt x="350520" y="64770"/>
                  </a:lnTo>
                  <a:lnTo>
                    <a:pt x="371856" y="62484"/>
                  </a:lnTo>
                  <a:lnTo>
                    <a:pt x="384048" y="49530"/>
                  </a:lnTo>
                  <a:lnTo>
                    <a:pt x="502158" y="0"/>
                  </a:lnTo>
                  <a:lnTo>
                    <a:pt x="527304" y="4572"/>
                  </a:lnTo>
                  <a:lnTo>
                    <a:pt x="529590" y="23622"/>
                  </a:lnTo>
                  <a:lnTo>
                    <a:pt x="505206" y="103632"/>
                  </a:lnTo>
                  <a:lnTo>
                    <a:pt x="508254" y="123444"/>
                  </a:lnTo>
                  <a:lnTo>
                    <a:pt x="534924" y="128778"/>
                  </a:lnTo>
                  <a:lnTo>
                    <a:pt x="553974" y="146304"/>
                  </a:lnTo>
                  <a:lnTo>
                    <a:pt x="563118" y="171450"/>
                  </a:lnTo>
                  <a:lnTo>
                    <a:pt x="761905" y="225647"/>
                  </a:lnTo>
                  <a:lnTo>
                    <a:pt x="766477" y="240125"/>
                  </a:lnTo>
                  <a:lnTo>
                    <a:pt x="742855" y="260699"/>
                  </a:lnTo>
                  <a:lnTo>
                    <a:pt x="737521" y="341471"/>
                  </a:lnTo>
                  <a:lnTo>
                    <a:pt x="716185" y="356711"/>
                  </a:lnTo>
                  <a:lnTo>
                    <a:pt x="709327" y="379571"/>
                  </a:lnTo>
                  <a:lnTo>
                    <a:pt x="639985" y="431387"/>
                  </a:lnTo>
                  <a:lnTo>
                    <a:pt x="602646" y="435197"/>
                  </a:lnTo>
                  <a:lnTo>
                    <a:pt x="570738" y="420719"/>
                  </a:lnTo>
                  <a:lnTo>
                    <a:pt x="558546" y="423767"/>
                  </a:lnTo>
                  <a:lnTo>
                    <a:pt x="557784" y="443579"/>
                  </a:lnTo>
                  <a:lnTo>
                    <a:pt x="585883" y="462629"/>
                  </a:lnTo>
                  <a:lnTo>
                    <a:pt x="662083" y="476345"/>
                  </a:lnTo>
                  <a:lnTo>
                    <a:pt x="657510" y="529018"/>
                  </a:lnTo>
                  <a:lnTo>
                    <a:pt x="598170" y="596837"/>
                  </a:lnTo>
                  <a:lnTo>
                    <a:pt x="598932" y="617411"/>
                  </a:lnTo>
                  <a:lnTo>
                    <a:pt x="622459" y="657034"/>
                  </a:lnTo>
                  <a:lnTo>
                    <a:pt x="646843" y="648653"/>
                  </a:lnTo>
                  <a:lnTo>
                    <a:pt x="651415" y="633413"/>
                  </a:lnTo>
                  <a:lnTo>
                    <a:pt x="687228" y="633413"/>
                  </a:lnTo>
                  <a:lnTo>
                    <a:pt x="687228" y="633413"/>
                  </a:lnTo>
                  <a:lnTo>
                    <a:pt x="688753" y="686753"/>
                  </a:lnTo>
                  <a:lnTo>
                    <a:pt x="701707" y="713422"/>
                  </a:lnTo>
                  <a:lnTo>
                    <a:pt x="703230" y="746188"/>
                  </a:lnTo>
                  <a:lnTo>
                    <a:pt x="689515" y="794195"/>
                  </a:lnTo>
                  <a:lnTo>
                    <a:pt x="653701" y="823151"/>
                  </a:lnTo>
                  <a:lnTo>
                    <a:pt x="634651" y="826199"/>
                  </a:lnTo>
                  <a:lnTo>
                    <a:pt x="620935" y="816293"/>
                  </a:lnTo>
                  <a:lnTo>
                    <a:pt x="620173" y="794957"/>
                  </a:lnTo>
                  <a:lnTo>
                    <a:pt x="639223" y="762953"/>
                  </a:lnTo>
                  <a:lnTo>
                    <a:pt x="610267" y="745426"/>
                  </a:lnTo>
                  <a:lnTo>
                    <a:pt x="595027" y="764476"/>
                  </a:lnTo>
                  <a:lnTo>
                    <a:pt x="449580" y="7644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D06F6BCE-DAC1-AB53-0553-E042C9F902F7}"/>
                </a:ext>
              </a:extLst>
            </p:cNvPr>
            <p:cNvSpPr/>
            <p:nvPr/>
          </p:nvSpPr>
          <p:spPr>
            <a:xfrm>
              <a:off x="5655087" y="2774632"/>
              <a:ext cx="1458944" cy="1496282"/>
            </a:xfrm>
            <a:custGeom>
              <a:avLst/>
              <a:gdLst>
                <a:gd name="connsiteX0" fmla="*/ 1451801 w 1458944"/>
                <a:gd name="connsiteY0" fmla="*/ 815340 h 1496282"/>
                <a:gd name="connsiteX1" fmla="*/ 1458944 w 1458944"/>
                <a:gd name="connsiteY1" fmla="*/ 839819 h 1496282"/>
                <a:gd name="connsiteX2" fmla="*/ 1438751 w 1458944"/>
                <a:gd name="connsiteY2" fmla="*/ 828961 h 1496282"/>
                <a:gd name="connsiteX3" fmla="*/ 1408462 w 1458944"/>
                <a:gd name="connsiteY3" fmla="*/ 857536 h 1496282"/>
                <a:gd name="connsiteX4" fmla="*/ 1412177 w 1458944"/>
                <a:gd name="connsiteY4" fmla="*/ 872109 h 1496282"/>
                <a:gd name="connsiteX5" fmla="*/ 1383506 w 1458944"/>
                <a:gd name="connsiteY5" fmla="*/ 916686 h 1496282"/>
                <a:gd name="connsiteX6" fmla="*/ 1346644 w 1458944"/>
                <a:gd name="connsiteY6" fmla="*/ 939356 h 1496282"/>
                <a:gd name="connsiteX7" fmla="*/ 1327404 w 1458944"/>
                <a:gd name="connsiteY7" fmla="*/ 931450 h 1496282"/>
                <a:gd name="connsiteX8" fmla="*/ 1298258 w 1458944"/>
                <a:gd name="connsiteY8" fmla="*/ 938784 h 1496282"/>
                <a:gd name="connsiteX9" fmla="*/ 1279017 w 1458944"/>
                <a:gd name="connsiteY9" fmla="*/ 963549 h 1496282"/>
                <a:gd name="connsiteX10" fmla="*/ 1283779 w 1458944"/>
                <a:gd name="connsiteY10" fmla="*/ 980123 h 1496282"/>
                <a:gd name="connsiteX11" fmla="*/ 1269968 w 1458944"/>
                <a:gd name="connsiteY11" fmla="*/ 987552 h 1496282"/>
                <a:gd name="connsiteX12" fmla="*/ 1225486 w 1458944"/>
                <a:gd name="connsiteY12" fmla="*/ 987171 h 1496282"/>
                <a:gd name="connsiteX13" fmla="*/ 1229963 w 1458944"/>
                <a:gd name="connsiteY13" fmla="*/ 1044702 h 1496282"/>
                <a:gd name="connsiteX14" fmla="*/ 1209103 w 1458944"/>
                <a:gd name="connsiteY14" fmla="*/ 1088422 h 1496282"/>
                <a:gd name="connsiteX15" fmla="*/ 1212152 w 1458944"/>
                <a:gd name="connsiteY15" fmla="*/ 1122617 h 1496282"/>
                <a:gd name="connsiteX16" fmla="*/ 1203198 w 1458944"/>
                <a:gd name="connsiteY16" fmla="*/ 1124045 h 1496282"/>
                <a:gd name="connsiteX17" fmla="*/ 1203198 w 1458944"/>
                <a:gd name="connsiteY17" fmla="*/ 1124045 h 1496282"/>
                <a:gd name="connsiteX18" fmla="*/ 1191482 w 1458944"/>
                <a:gd name="connsiteY18" fmla="*/ 1126998 h 1496282"/>
                <a:gd name="connsiteX19" fmla="*/ 1156240 w 1458944"/>
                <a:gd name="connsiteY19" fmla="*/ 1105186 h 1496282"/>
                <a:gd name="connsiteX20" fmla="*/ 1117092 w 1458944"/>
                <a:gd name="connsiteY20" fmla="*/ 1104328 h 1496282"/>
                <a:gd name="connsiteX21" fmla="*/ 1100900 w 1458944"/>
                <a:gd name="connsiteY21" fmla="*/ 1091946 h 1496282"/>
                <a:gd name="connsiteX22" fmla="*/ 1073182 w 1458944"/>
                <a:gd name="connsiteY22" fmla="*/ 1107853 h 1496282"/>
                <a:gd name="connsiteX23" fmla="*/ 1051846 w 1458944"/>
                <a:gd name="connsiteY23" fmla="*/ 1091375 h 1496282"/>
                <a:gd name="connsiteX24" fmla="*/ 1022699 w 1458944"/>
                <a:gd name="connsiteY24" fmla="*/ 1114330 h 1496282"/>
                <a:gd name="connsiteX25" fmla="*/ 1002316 w 1458944"/>
                <a:gd name="connsiteY25" fmla="*/ 1098423 h 1496282"/>
                <a:gd name="connsiteX26" fmla="*/ 980408 w 1458944"/>
                <a:gd name="connsiteY26" fmla="*/ 1141190 h 1496282"/>
                <a:gd name="connsiteX27" fmla="*/ 947261 w 1458944"/>
                <a:gd name="connsiteY27" fmla="*/ 1152620 h 1496282"/>
                <a:gd name="connsiteX28" fmla="*/ 943737 w 1458944"/>
                <a:gd name="connsiteY28" fmla="*/ 1183005 h 1496282"/>
                <a:gd name="connsiteX29" fmla="*/ 907447 w 1458944"/>
                <a:gd name="connsiteY29" fmla="*/ 1180052 h 1496282"/>
                <a:gd name="connsiteX30" fmla="*/ 898684 w 1458944"/>
                <a:gd name="connsiteY30" fmla="*/ 1192149 h 1496282"/>
                <a:gd name="connsiteX31" fmla="*/ 885539 w 1458944"/>
                <a:gd name="connsiteY31" fmla="*/ 1183005 h 1496282"/>
                <a:gd name="connsiteX32" fmla="*/ 881158 w 1458944"/>
                <a:gd name="connsiteY32" fmla="*/ 1194149 h 1496282"/>
                <a:gd name="connsiteX33" fmla="*/ 844296 w 1458944"/>
                <a:gd name="connsiteY33" fmla="*/ 1209199 h 1496282"/>
                <a:gd name="connsiteX34" fmla="*/ 792385 w 1458944"/>
                <a:gd name="connsiteY34" fmla="*/ 1208342 h 1496282"/>
                <a:gd name="connsiteX35" fmla="*/ 765810 w 1458944"/>
                <a:gd name="connsiteY35" fmla="*/ 1228916 h 1496282"/>
                <a:gd name="connsiteX36" fmla="*/ 731044 w 1458944"/>
                <a:gd name="connsiteY36" fmla="*/ 1226820 h 1496282"/>
                <a:gd name="connsiteX37" fmla="*/ 726567 w 1458944"/>
                <a:gd name="connsiteY37" fmla="*/ 1308354 h 1496282"/>
                <a:gd name="connsiteX38" fmla="*/ 748475 w 1458944"/>
                <a:gd name="connsiteY38" fmla="*/ 1348740 h 1496282"/>
                <a:gd name="connsiteX39" fmla="*/ 744665 w 1458944"/>
                <a:gd name="connsiteY39" fmla="*/ 1380744 h 1496282"/>
                <a:gd name="connsiteX40" fmla="*/ 754761 w 1458944"/>
                <a:gd name="connsiteY40" fmla="*/ 1412843 h 1496282"/>
                <a:gd name="connsiteX41" fmla="*/ 736283 w 1458944"/>
                <a:gd name="connsiteY41" fmla="*/ 1467421 h 1496282"/>
                <a:gd name="connsiteX42" fmla="*/ 683133 w 1458944"/>
                <a:gd name="connsiteY42" fmla="*/ 1457420 h 1496282"/>
                <a:gd name="connsiteX43" fmla="*/ 676846 w 1458944"/>
                <a:gd name="connsiteY43" fmla="*/ 1441323 h 1496282"/>
                <a:gd name="connsiteX44" fmla="*/ 660654 w 1458944"/>
                <a:gd name="connsiteY44" fmla="*/ 1433989 h 1496282"/>
                <a:gd name="connsiteX45" fmla="*/ 644461 w 1458944"/>
                <a:gd name="connsiteY45" fmla="*/ 1449800 h 1496282"/>
                <a:gd name="connsiteX46" fmla="*/ 612934 w 1458944"/>
                <a:gd name="connsiteY46" fmla="*/ 1441609 h 1496282"/>
                <a:gd name="connsiteX47" fmla="*/ 608076 w 1458944"/>
                <a:gd name="connsiteY47" fmla="*/ 1464564 h 1496282"/>
                <a:gd name="connsiteX48" fmla="*/ 628269 w 1458944"/>
                <a:gd name="connsiteY48" fmla="*/ 1462754 h 1496282"/>
                <a:gd name="connsiteX49" fmla="*/ 631222 w 1458944"/>
                <a:gd name="connsiteY49" fmla="*/ 1470660 h 1496282"/>
                <a:gd name="connsiteX50" fmla="*/ 631222 w 1458944"/>
                <a:gd name="connsiteY50" fmla="*/ 1470660 h 1496282"/>
                <a:gd name="connsiteX51" fmla="*/ 598646 w 1458944"/>
                <a:gd name="connsiteY51" fmla="*/ 1496282 h 1496282"/>
                <a:gd name="connsiteX52" fmla="*/ 598646 w 1458944"/>
                <a:gd name="connsiteY52" fmla="*/ 1496282 h 1496282"/>
                <a:gd name="connsiteX53" fmla="*/ 547402 w 1458944"/>
                <a:gd name="connsiteY53" fmla="*/ 1465421 h 1496282"/>
                <a:gd name="connsiteX54" fmla="*/ 519017 w 1458944"/>
                <a:gd name="connsiteY54" fmla="*/ 1461040 h 1496282"/>
                <a:gd name="connsiteX55" fmla="*/ 519017 w 1458944"/>
                <a:gd name="connsiteY55" fmla="*/ 1461040 h 1496282"/>
                <a:gd name="connsiteX56" fmla="*/ 514636 w 1458944"/>
                <a:gd name="connsiteY56" fmla="*/ 1445990 h 1496282"/>
                <a:gd name="connsiteX57" fmla="*/ 504920 w 1458944"/>
                <a:gd name="connsiteY57" fmla="*/ 1444276 h 1496282"/>
                <a:gd name="connsiteX58" fmla="*/ 483870 w 1458944"/>
                <a:gd name="connsiteY58" fmla="*/ 1449229 h 1496282"/>
                <a:gd name="connsiteX59" fmla="*/ 473202 w 1458944"/>
                <a:gd name="connsiteY59" fmla="*/ 1476851 h 1496282"/>
                <a:gd name="connsiteX60" fmla="*/ 462724 w 1458944"/>
                <a:gd name="connsiteY60" fmla="*/ 1462468 h 1496282"/>
                <a:gd name="connsiteX61" fmla="*/ 441769 w 1458944"/>
                <a:gd name="connsiteY61" fmla="*/ 1469231 h 1496282"/>
                <a:gd name="connsiteX62" fmla="*/ 420243 w 1458944"/>
                <a:gd name="connsiteY62" fmla="*/ 1456277 h 1496282"/>
                <a:gd name="connsiteX63" fmla="*/ 327469 w 1458944"/>
                <a:gd name="connsiteY63" fmla="*/ 1475423 h 1496282"/>
                <a:gd name="connsiteX64" fmla="*/ 314611 w 1458944"/>
                <a:gd name="connsiteY64" fmla="*/ 1407224 h 1496282"/>
                <a:gd name="connsiteX65" fmla="*/ 286321 w 1458944"/>
                <a:gd name="connsiteY65" fmla="*/ 1408652 h 1496282"/>
                <a:gd name="connsiteX66" fmla="*/ 282797 w 1458944"/>
                <a:gd name="connsiteY66" fmla="*/ 1386078 h 1496282"/>
                <a:gd name="connsiteX67" fmla="*/ 281940 w 1458944"/>
                <a:gd name="connsiteY67" fmla="*/ 1350740 h 1496282"/>
                <a:gd name="connsiteX68" fmla="*/ 306038 w 1458944"/>
                <a:gd name="connsiteY68" fmla="*/ 1340739 h 1496282"/>
                <a:gd name="connsiteX69" fmla="*/ 298132 w 1458944"/>
                <a:gd name="connsiteY69" fmla="*/ 1281303 h 1496282"/>
                <a:gd name="connsiteX70" fmla="*/ 288893 w 1458944"/>
                <a:gd name="connsiteY70" fmla="*/ 1271302 h 1496282"/>
                <a:gd name="connsiteX71" fmla="*/ 284321 w 1458944"/>
                <a:gd name="connsiteY71" fmla="*/ 1177957 h 1496282"/>
                <a:gd name="connsiteX72" fmla="*/ 242411 w 1458944"/>
                <a:gd name="connsiteY72" fmla="*/ 1153859 h 1496282"/>
                <a:gd name="connsiteX73" fmla="*/ 187261 w 1458944"/>
                <a:gd name="connsiteY73" fmla="*/ 1150906 h 1496282"/>
                <a:gd name="connsiteX74" fmla="*/ 175355 w 1458944"/>
                <a:gd name="connsiteY74" fmla="*/ 1137285 h 1496282"/>
                <a:gd name="connsiteX75" fmla="*/ 146018 w 1458944"/>
                <a:gd name="connsiteY75" fmla="*/ 1129951 h 1496282"/>
                <a:gd name="connsiteX76" fmla="*/ 126301 w 1458944"/>
                <a:gd name="connsiteY76" fmla="*/ 1093375 h 1496282"/>
                <a:gd name="connsiteX77" fmla="*/ 98488 w 1458944"/>
                <a:gd name="connsiteY77" fmla="*/ 1079849 h 1496282"/>
                <a:gd name="connsiteX78" fmla="*/ 107728 w 1458944"/>
                <a:gd name="connsiteY78" fmla="*/ 1062990 h 1496282"/>
                <a:gd name="connsiteX79" fmla="*/ 114014 w 1458944"/>
                <a:gd name="connsiteY79" fmla="*/ 999268 h 1496282"/>
                <a:gd name="connsiteX80" fmla="*/ 94107 w 1458944"/>
                <a:gd name="connsiteY80" fmla="*/ 1004316 h 1496282"/>
                <a:gd name="connsiteX81" fmla="*/ 73914 w 1458944"/>
                <a:gd name="connsiteY81" fmla="*/ 994886 h 1496282"/>
                <a:gd name="connsiteX82" fmla="*/ 46863 w 1458944"/>
                <a:gd name="connsiteY82" fmla="*/ 958596 h 1496282"/>
                <a:gd name="connsiteX83" fmla="*/ 46863 w 1458944"/>
                <a:gd name="connsiteY83" fmla="*/ 958596 h 1496282"/>
                <a:gd name="connsiteX84" fmla="*/ 35147 w 1458944"/>
                <a:gd name="connsiteY84" fmla="*/ 947071 h 1496282"/>
                <a:gd name="connsiteX85" fmla="*/ 6763 w 1458944"/>
                <a:gd name="connsiteY85" fmla="*/ 946785 h 1496282"/>
                <a:gd name="connsiteX86" fmla="*/ 0 w 1458944"/>
                <a:gd name="connsiteY86" fmla="*/ 928211 h 1496282"/>
                <a:gd name="connsiteX87" fmla="*/ 30956 w 1458944"/>
                <a:gd name="connsiteY87" fmla="*/ 929640 h 1496282"/>
                <a:gd name="connsiteX88" fmla="*/ 33052 w 1458944"/>
                <a:gd name="connsiteY88" fmla="*/ 916972 h 1496282"/>
                <a:gd name="connsiteX89" fmla="*/ 20860 w 1458944"/>
                <a:gd name="connsiteY89" fmla="*/ 911924 h 1496282"/>
                <a:gd name="connsiteX90" fmla="*/ 25717 w 1458944"/>
                <a:gd name="connsiteY90" fmla="*/ 894207 h 1496282"/>
                <a:gd name="connsiteX91" fmla="*/ 39814 w 1458944"/>
                <a:gd name="connsiteY91" fmla="*/ 890397 h 1496282"/>
                <a:gd name="connsiteX92" fmla="*/ 37909 w 1458944"/>
                <a:gd name="connsiteY92" fmla="*/ 869156 h 1496282"/>
                <a:gd name="connsiteX93" fmla="*/ 46196 w 1458944"/>
                <a:gd name="connsiteY93" fmla="*/ 873252 h 1496282"/>
                <a:gd name="connsiteX94" fmla="*/ 51530 w 1458944"/>
                <a:gd name="connsiteY94" fmla="*/ 865537 h 1496282"/>
                <a:gd name="connsiteX95" fmla="*/ 44482 w 1458944"/>
                <a:gd name="connsiteY95" fmla="*/ 838962 h 1496282"/>
                <a:gd name="connsiteX96" fmla="*/ 55150 w 1458944"/>
                <a:gd name="connsiteY96" fmla="*/ 847534 h 1496282"/>
                <a:gd name="connsiteX97" fmla="*/ 59055 w 1458944"/>
                <a:gd name="connsiteY97" fmla="*/ 840772 h 1496282"/>
                <a:gd name="connsiteX98" fmla="*/ 77914 w 1458944"/>
                <a:gd name="connsiteY98" fmla="*/ 861441 h 1496282"/>
                <a:gd name="connsiteX99" fmla="*/ 90106 w 1458944"/>
                <a:gd name="connsiteY99" fmla="*/ 782193 h 1496282"/>
                <a:gd name="connsiteX100" fmla="*/ 118205 w 1458944"/>
                <a:gd name="connsiteY100" fmla="*/ 788099 h 1496282"/>
                <a:gd name="connsiteX101" fmla="*/ 127921 w 1458944"/>
                <a:gd name="connsiteY101" fmla="*/ 768668 h 1496282"/>
                <a:gd name="connsiteX102" fmla="*/ 121729 w 1458944"/>
                <a:gd name="connsiteY102" fmla="*/ 746760 h 1496282"/>
                <a:gd name="connsiteX103" fmla="*/ 138874 w 1458944"/>
                <a:gd name="connsiteY103" fmla="*/ 744093 h 1496282"/>
                <a:gd name="connsiteX104" fmla="*/ 140398 w 1458944"/>
                <a:gd name="connsiteY104" fmla="*/ 723614 h 1496282"/>
                <a:gd name="connsiteX105" fmla="*/ 206788 w 1458944"/>
                <a:gd name="connsiteY105" fmla="*/ 718090 h 1496282"/>
                <a:gd name="connsiteX106" fmla="*/ 193834 w 1458944"/>
                <a:gd name="connsiteY106" fmla="*/ 659797 h 1496282"/>
                <a:gd name="connsiteX107" fmla="*/ 209550 w 1458944"/>
                <a:gd name="connsiteY107" fmla="*/ 655892 h 1496282"/>
                <a:gd name="connsiteX108" fmla="*/ 186595 w 1458944"/>
                <a:gd name="connsiteY108" fmla="*/ 569119 h 1496282"/>
                <a:gd name="connsiteX109" fmla="*/ 162211 w 1458944"/>
                <a:gd name="connsiteY109" fmla="*/ 556736 h 1496282"/>
                <a:gd name="connsiteX110" fmla="*/ 152019 w 1458944"/>
                <a:gd name="connsiteY110" fmla="*/ 524732 h 1496282"/>
                <a:gd name="connsiteX111" fmla="*/ 173260 w 1458944"/>
                <a:gd name="connsiteY111" fmla="*/ 480536 h 1496282"/>
                <a:gd name="connsiteX112" fmla="*/ 155353 w 1458944"/>
                <a:gd name="connsiteY112" fmla="*/ 386239 h 1496282"/>
                <a:gd name="connsiteX113" fmla="*/ 172212 w 1458944"/>
                <a:gd name="connsiteY113" fmla="*/ 386525 h 1496282"/>
                <a:gd name="connsiteX114" fmla="*/ 174688 w 1458944"/>
                <a:gd name="connsiteY114" fmla="*/ 377571 h 1496282"/>
                <a:gd name="connsiteX115" fmla="*/ 163068 w 1458944"/>
                <a:gd name="connsiteY115" fmla="*/ 371094 h 1496282"/>
                <a:gd name="connsiteX116" fmla="*/ 143923 w 1458944"/>
                <a:gd name="connsiteY116" fmla="*/ 382334 h 1496282"/>
                <a:gd name="connsiteX117" fmla="*/ 123253 w 1458944"/>
                <a:gd name="connsiteY117" fmla="*/ 372523 h 1496282"/>
                <a:gd name="connsiteX118" fmla="*/ 106108 w 1458944"/>
                <a:gd name="connsiteY118" fmla="*/ 311087 h 1496282"/>
                <a:gd name="connsiteX119" fmla="*/ 106108 w 1458944"/>
                <a:gd name="connsiteY119" fmla="*/ 311087 h 1496282"/>
                <a:gd name="connsiteX120" fmla="*/ 86487 w 1458944"/>
                <a:gd name="connsiteY120" fmla="*/ 281845 h 1496282"/>
                <a:gd name="connsiteX121" fmla="*/ 98679 w 1458944"/>
                <a:gd name="connsiteY121" fmla="*/ 257461 h 1496282"/>
                <a:gd name="connsiteX122" fmla="*/ 124587 w 1458944"/>
                <a:gd name="connsiteY122" fmla="*/ 256032 h 1496282"/>
                <a:gd name="connsiteX123" fmla="*/ 139827 w 1458944"/>
                <a:gd name="connsiteY123" fmla="*/ 236220 h 1496282"/>
                <a:gd name="connsiteX124" fmla="*/ 156591 w 1458944"/>
                <a:gd name="connsiteY124" fmla="*/ 259080 h 1496282"/>
                <a:gd name="connsiteX125" fmla="*/ 165735 w 1458944"/>
                <a:gd name="connsiteY125" fmla="*/ 227076 h 1496282"/>
                <a:gd name="connsiteX126" fmla="*/ 180975 w 1458944"/>
                <a:gd name="connsiteY126" fmla="*/ 217932 h 1496282"/>
                <a:gd name="connsiteX127" fmla="*/ 217551 w 1458944"/>
                <a:gd name="connsiteY127" fmla="*/ 225552 h 1496282"/>
                <a:gd name="connsiteX128" fmla="*/ 225171 w 1458944"/>
                <a:gd name="connsiteY128" fmla="*/ 248412 h 1496282"/>
                <a:gd name="connsiteX129" fmla="*/ 248031 w 1458944"/>
                <a:gd name="connsiteY129" fmla="*/ 252889 h 1496282"/>
                <a:gd name="connsiteX130" fmla="*/ 261747 w 1458944"/>
                <a:gd name="connsiteY130" fmla="*/ 322993 h 1496282"/>
                <a:gd name="connsiteX131" fmla="*/ 278511 w 1458944"/>
                <a:gd name="connsiteY131" fmla="*/ 322993 h 1496282"/>
                <a:gd name="connsiteX132" fmla="*/ 334899 w 1458944"/>
                <a:gd name="connsiteY132" fmla="*/ 274225 h 1496282"/>
                <a:gd name="connsiteX133" fmla="*/ 362331 w 1458944"/>
                <a:gd name="connsiteY133" fmla="*/ 266605 h 1496282"/>
                <a:gd name="connsiteX134" fmla="*/ 415671 w 1458944"/>
                <a:gd name="connsiteY134" fmla="*/ 289465 h 1496282"/>
                <a:gd name="connsiteX135" fmla="*/ 438531 w 1458944"/>
                <a:gd name="connsiteY135" fmla="*/ 286417 h 1496282"/>
                <a:gd name="connsiteX136" fmla="*/ 452247 w 1458944"/>
                <a:gd name="connsiteY136" fmla="*/ 272796 h 1496282"/>
                <a:gd name="connsiteX137" fmla="*/ 453771 w 1458944"/>
                <a:gd name="connsiteY137" fmla="*/ 239268 h 1496282"/>
                <a:gd name="connsiteX138" fmla="*/ 469011 w 1458944"/>
                <a:gd name="connsiteY138" fmla="*/ 211836 h 1496282"/>
                <a:gd name="connsiteX139" fmla="*/ 481203 w 1458944"/>
                <a:gd name="connsiteY139" fmla="*/ 144780 h 1496282"/>
                <a:gd name="connsiteX140" fmla="*/ 526828 w 1458944"/>
                <a:gd name="connsiteY140" fmla="*/ 114300 h 1496282"/>
                <a:gd name="connsiteX141" fmla="*/ 534448 w 1458944"/>
                <a:gd name="connsiteY141" fmla="*/ 92964 h 1496282"/>
                <a:gd name="connsiteX142" fmla="*/ 526828 w 1458944"/>
                <a:gd name="connsiteY142" fmla="*/ 74676 h 1496282"/>
                <a:gd name="connsiteX143" fmla="*/ 549688 w 1458944"/>
                <a:gd name="connsiteY143" fmla="*/ 16764 h 1496282"/>
                <a:gd name="connsiteX144" fmla="*/ 567976 w 1458944"/>
                <a:gd name="connsiteY144" fmla="*/ 7620 h 1496282"/>
                <a:gd name="connsiteX145" fmla="*/ 583216 w 1458944"/>
                <a:gd name="connsiteY145" fmla="*/ 15240 h 1496282"/>
                <a:gd name="connsiteX146" fmla="*/ 589312 w 1458944"/>
                <a:gd name="connsiteY146" fmla="*/ 44196 h 1496282"/>
                <a:gd name="connsiteX147" fmla="*/ 610648 w 1458944"/>
                <a:gd name="connsiteY147" fmla="*/ 44196 h 1496282"/>
                <a:gd name="connsiteX148" fmla="*/ 691420 w 1458944"/>
                <a:gd name="connsiteY148" fmla="*/ 9144 h 1496282"/>
                <a:gd name="connsiteX149" fmla="*/ 691420 w 1458944"/>
                <a:gd name="connsiteY149" fmla="*/ 9144 h 1496282"/>
                <a:gd name="connsiteX150" fmla="*/ 689419 w 1458944"/>
                <a:gd name="connsiteY150" fmla="*/ 0 h 1496282"/>
                <a:gd name="connsiteX151" fmla="*/ 689419 w 1458944"/>
                <a:gd name="connsiteY151" fmla="*/ 0 h 1496282"/>
                <a:gd name="connsiteX152" fmla="*/ 759047 w 1458944"/>
                <a:gd name="connsiteY152" fmla="*/ 4572 h 1496282"/>
                <a:gd name="connsiteX153" fmla="*/ 759047 w 1458944"/>
                <a:gd name="connsiteY153" fmla="*/ 19812 h 1496282"/>
                <a:gd name="connsiteX154" fmla="*/ 742283 w 1458944"/>
                <a:gd name="connsiteY154" fmla="*/ 44196 h 1496282"/>
                <a:gd name="connsiteX155" fmla="*/ 755999 w 1458944"/>
                <a:gd name="connsiteY155" fmla="*/ 56388 h 1496282"/>
                <a:gd name="connsiteX156" fmla="*/ 806291 w 1458944"/>
                <a:gd name="connsiteY156" fmla="*/ 53340 h 1496282"/>
                <a:gd name="connsiteX157" fmla="*/ 823055 w 1458944"/>
                <a:gd name="connsiteY157" fmla="*/ 68580 h 1496282"/>
                <a:gd name="connsiteX158" fmla="*/ 824579 w 1458944"/>
                <a:gd name="connsiteY158" fmla="*/ 106680 h 1496282"/>
                <a:gd name="connsiteX159" fmla="*/ 784955 w 1458944"/>
                <a:gd name="connsiteY159" fmla="*/ 140208 h 1496282"/>
                <a:gd name="connsiteX160" fmla="*/ 783431 w 1458944"/>
                <a:gd name="connsiteY160" fmla="*/ 161544 h 1496282"/>
                <a:gd name="connsiteX161" fmla="*/ 797147 w 1458944"/>
                <a:gd name="connsiteY161" fmla="*/ 178308 h 1496282"/>
                <a:gd name="connsiteX162" fmla="*/ 824579 w 1458944"/>
                <a:gd name="connsiteY162" fmla="*/ 188976 h 1496282"/>
                <a:gd name="connsiteX163" fmla="*/ 893159 w 1458944"/>
                <a:gd name="connsiteY163" fmla="*/ 150876 h 1496282"/>
                <a:gd name="connsiteX164" fmla="*/ 984599 w 1458944"/>
                <a:gd name="connsiteY164" fmla="*/ 233172 h 1496282"/>
                <a:gd name="connsiteX165" fmla="*/ 1016603 w 1458944"/>
                <a:gd name="connsiteY165" fmla="*/ 310801 h 1496282"/>
                <a:gd name="connsiteX166" fmla="*/ 1071467 w 1458944"/>
                <a:gd name="connsiteY166" fmla="*/ 348901 h 1496282"/>
                <a:gd name="connsiteX167" fmla="*/ 1112615 w 1458944"/>
                <a:gd name="connsiteY167" fmla="*/ 402241 h 1496282"/>
                <a:gd name="connsiteX168" fmla="*/ 1146143 w 1458944"/>
                <a:gd name="connsiteY168" fmla="*/ 408337 h 1496282"/>
                <a:gd name="connsiteX169" fmla="*/ 1178147 w 1458944"/>
                <a:gd name="connsiteY169" fmla="*/ 396145 h 1496282"/>
                <a:gd name="connsiteX170" fmla="*/ 1196435 w 1458944"/>
                <a:gd name="connsiteY170" fmla="*/ 376333 h 1496282"/>
                <a:gd name="connsiteX171" fmla="*/ 1194911 w 1458944"/>
                <a:gd name="connsiteY171" fmla="*/ 350425 h 1496282"/>
                <a:gd name="connsiteX172" fmla="*/ 1181195 w 1458944"/>
                <a:gd name="connsiteY172" fmla="*/ 330613 h 1496282"/>
                <a:gd name="connsiteX173" fmla="*/ 1190339 w 1458944"/>
                <a:gd name="connsiteY173" fmla="*/ 297085 h 1496282"/>
                <a:gd name="connsiteX174" fmla="*/ 1211675 w 1458944"/>
                <a:gd name="connsiteY174" fmla="*/ 294037 h 1496282"/>
                <a:gd name="connsiteX175" fmla="*/ 1240536 w 1458944"/>
                <a:gd name="connsiteY175" fmla="*/ 309277 h 1496282"/>
                <a:gd name="connsiteX176" fmla="*/ 1267968 w 1458944"/>
                <a:gd name="connsiteY176" fmla="*/ 338233 h 1496282"/>
                <a:gd name="connsiteX177" fmla="*/ 1290828 w 1458944"/>
                <a:gd name="connsiteY177" fmla="*/ 338233 h 1496282"/>
                <a:gd name="connsiteX178" fmla="*/ 1303020 w 1458944"/>
                <a:gd name="connsiteY178" fmla="*/ 351949 h 1496282"/>
                <a:gd name="connsiteX179" fmla="*/ 1303020 w 1458944"/>
                <a:gd name="connsiteY179" fmla="*/ 351949 h 1496282"/>
                <a:gd name="connsiteX180" fmla="*/ 1296924 w 1458944"/>
                <a:gd name="connsiteY180" fmla="*/ 370237 h 1496282"/>
                <a:gd name="connsiteX181" fmla="*/ 1283208 w 1458944"/>
                <a:gd name="connsiteY181" fmla="*/ 376333 h 1496282"/>
                <a:gd name="connsiteX182" fmla="*/ 1283208 w 1458944"/>
                <a:gd name="connsiteY182" fmla="*/ 388525 h 1496282"/>
                <a:gd name="connsiteX183" fmla="*/ 1313688 w 1458944"/>
                <a:gd name="connsiteY183" fmla="*/ 405289 h 1496282"/>
                <a:gd name="connsiteX184" fmla="*/ 1310640 w 1458944"/>
                <a:gd name="connsiteY184" fmla="*/ 425101 h 1496282"/>
                <a:gd name="connsiteX185" fmla="*/ 1267968 w 1458944"/>
                <a:gd name="connsiteY185" fmla="*/ 429673 h 1496282"/>
                <a:gd name="connsiteX186" fmla="*/ 1260348 w 1458944"/>
                <a:gd name="connsiteY186" fmla="*/ 451009 h 1496282"/>
                <a:gd name="connsiteX187" fmla="*/ 1242060 w 1458944"/>
                <a:gd name="connsiteY187" fmla="*/ 454057 h 1496282"/>
                <a:gd name="connsiteX188" fmla="*/ 1205484 w 1458944"/>
                <a:gd name="connsiteY188" fmla="*/ 440341 h 1496282"/>
                <a:gd name="connsiteX189" fmla="*/ 1165955 w 1458944"/>
                <a:gd name="connsiteY189" fmla="*/ 460153 h 1496282"/>
                <a:gd name="connsiteX190" fmla="*/ 1150715 w 1458944"/>
                <a:gd name="connsiteY190" fmla="*/ 484537 h 1496282"/>
                <a:gd name="connsiteX191" fmla="*/ 1169003 w 1458944"/>
                <a:gd name="connsiteY191" fmla="*/ 516541 h 1496282"/>
                <a:gd name="connsiteX192" fmla="*/ 1182719 w 1458944"/>
                <a:gd name="connsiteY192" fmla="*/ 569881 h 1496282"/>
                <a:gd name="connsiteX193" fmla="*/ 1235964 w 1458944"/>
                <a:gd name="connsiteY193" fmla="*/ 585121 h 1496282"/>
                <a:gd name="connsiteX194" fmla="*/ 1254252 w 1458944"/>
                <a:gd name="connsiteY194" fmla="*/ 639985 h 1496282"/>
                <a:gd name="connsiteX195" fmla="*/ 1342644 w 1458944"/>
                <a:gd name="connsiteY195" fmla="*/ 607981 h 1496282"/>
                <a:gd name="connsiteX196" fmla="*/ 1371600 w 1458944"/>
                <a:gd name="connsiteY196" fmla="*/ 614077 h 1496282"/>
                <a:gd name="connsiteX197" fmla="*/ 1400556 w 1458944"/>
                <a:gd name="connsiteY197" fmla="*/ 658273 h 1496282"/>
                <a:gd name="connsiteX198" fmla="*/ 1405128 w 1458944"/>
                <a:gd name="connsiteY198" fmla="*/ 694849 h 1496282"/>
                <a:gd name="connsiteX199" fmla="*/ 1399032 w 1458944"/>
                <a:gd name="connsiteY199" fmla="*/ 725329 h 1496282"/>
                <a:gd name="connsiteX200" fmla="*/ 1376172 w 1458944"/>
                <a:gd name="connsiteY200" fmla="*/ 735997 h 1496282"/>
                <a:gd name="connsiteX201" fmla="*/ 1373124 w 1458944"/>
                <a:gd name="connsiteY201" fmla="*/ 755809 h 1496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1458944" h="1496282">
                  <a:moveTo>
                    <a:pt x="1451801" y="815340"/>
                  </a:moveTo>
                  <a:lnTo>
                    <a:pt x="1458944" y="839819"/>
                  </a:lnTo>
                  <a:lnTo>
                    <a:pt x="1438751" y="828961"/>
                  </a:lnTo>
                  <a:lnTo>
                    <a:pt x="1408462" y="857536"/>
                  </a:lnTo>
                  <a:lnTo>
                    <a:pt x="1412177" y="872109"/>
                  </a:lnTo>
                  <a:lnTo>
                    <a:pt x="1383506" y="916686"/>
                  </a:lnTo>
                  <a:lnTo>
                    <a:pt x="1346644" y="939356"/>
                  </a:lnTo>
                  <a:lnTo>
                    <a:pt x="1327404" y="931450"/>
                  </a:lnTo>
                  <a:lnTo>
                    <a:pt x="1298258" y="938784"/>
                  </a:lnTo>
                  <a:lnTo>
                    <a:pt x="1279017" y="963549"/>
                  </a:lnTo>
                  <a:lnTo>
                    <a:pt x="1283779" y="980123"/>
                  </a:lnTo>
                  <a:lnTo>
                    <a:pt x="1269968" y="987552"/>
                  </a:lnTo>
                  <a:lnTo>
                    <a:pt x="1225486" y="987171"/>
                  </a:lnTo>
                  <a:lnTo>
                    <a:pt x="1229963" y="1044702"/>
                  </a:lnTo>
                  <a:lnTo>
                    <a:pt x="1209103" y="1088422"/>
                  </a:lnTo>
                  <a:lnTo>
                    <a:pt x="1212152" y="1122617"/>
                  </a:lnTo>
                  <a:lnTo>
                    <a:pt x="1203198" y="1124045"/>
                  </a:lnTo>
                  <a:lnTo>
                    <a:pt x="1203198" y="1124045"/>
                  </a:lnTo>
                  <a:lnTo>
                    <a:pt x="1191482" y="1126998"/>
                  </a:lnTo>
                  <a:lnTo>
                    <a:pt x="1156240" y="1105186"/>
                  </a:lnTo>
                  <a:lnTo>
                    <a:pt x="1117092" y="1104328"/>
                  </a:lnTo>
                  <a:lnTo>
                    <a:pt x="1100900" y="1091946"/>
                  </a:lnTo>
                  <a:lnTo>
                    <a:pt x="1073182" y="1107853"/>
                  </a:lnTo>
                  <a:lnTo>
                    <a:pt x="1051846" y="1091375"/>
                  </a:lnTo>
                  <a:lnTo>
                    <a:pt x="1022699" y="1114330"/>
                  </a:lnTo>
                  <a:lnTo>
                    <a:pt x="1002316" y="1098423"/>
                  </a:lnTo>
                  <a:lnTo>
                    <a:pt x="980408" y="1141190"/>
                  </a:lnTo>
                  <a:lnTo>
                    <a:pt x="947261" y="1152620"/>
                  </a:lnTo>
                  <a:lnTo>
                    <a:pt x="943737" y="1183005"/>
                  </a:lnTo>
                  <a:lnTo>
                    <a:pt x="907447" y="1180052"/>
                  </a:lnTo>
                  <a:lnTo>
                    <a:pt x="898684" y="1192149"/>
                  </a:lnTo>
                  <a:lnTo>
                    <a:pt x="885539" y="1183005"/>
                  </a:lnTo>
                  <a:lnTo>
                    <a:pt x="881158" y="1194149"/>
                  </a:lnTo>
                  <a:lnTo>
                    <a:pt x="844296" y="1209199"/>
                  </a:lnTo>
                  <a:lnTo>
                    <a:pt x="792385" y="1208342"/>
                  </a:lnTo>
                  <a:lnTo>
                    <a:pt x="765810" y="1228916"/>
                  </a:lnTo>
                  <a:lnTo>
                    <a:pt x="731044" y="1226820"/>
                  </a:lnTo>
                  <a:lnTo>
                    <a:pt x="726567" y="1308354"/>
                  </a:lnTo>
                  <a:lnTo>
                    <a:pt x="748475" y="1348740"/>
                  </a:lnTo>
                  <a:lnTo>
                    <a:pt x="744665" y="1380744"/>
                  </a:lnTo>
                  <a:lnTo>
                    <a:pt x="754761" y="1412843"/>
                  </a:lnTo>
                  <a:lnTo>
                    <a:pt x="736283" y="1467421"/>
                  </a:lnTo>
                  <a:lnTo>
                    <a:pt x="683133" y="1457420"/>
                  </a:lnTo>
                  <a:lnTo>
                    <a:pt x="676846" y="1441323"/>
                  </a:lnTo>
                  <a:lnTo>
                    <a:pt x="660654" y="1433989"/>
                  </a:lnTo>
                  <a:lnTo>
                    <a:pt x="644461" y="1449800"/>
                  </a:lnTo>
                  <a:lnTo>
                    <a:pt x="612934" y="1441609"/>
                  </a:lnTo>
                  <a:lnTo>
                    <a:pt x="608076" y="1464564"/>
                  </a:lnTo>
                  <a:lnTo>
                    <a:pt x="628269" y="1462754"/>
                  </a:lnTo>
                  <a:lnTo>
                    <a:pt x="631222" y="1470660"/>
                  </a:lnTo>
                  <a:lnTo>
                    <a:pt x="631222" y="1470660"/>
                  </a:lnTo>
                  <a:lnTo>
                    <a:pt x="598646" y="1496282"/>
                  </a:lnTo>
                  <a:lnTo>
                    <a:pt x="598646" y="1496282"/>
                  </a:lnTo>
                  <a:lnTo>
                    <a:pt x="547402" y="1465421"/>
                  </a:lnTo>
                  <a:lnTo>
                    <a:pt x="519017" y="1461040"/>
                  </a:lnTo>
                  <a:lnTo>
                    <a:pt x="519017" y="1461040"/>
                  </a:lnTo>
                  <a:lnTo>
                    <a:pt x="514636" y="1445990"/>
                  </a:lnTo>
                  <a:lnTo>
                    <a:pt x="504920" y="1444276"/>
                  </a:lnTo>
                  <a:lnTo>
                    <a:pt x="483870" y="1449229"/>
                  </a:lnTo>
                  <a:lnTo>
                    <a:pt x="473202" y="1476851"/>
                  </a:lnTo>
                  <a:lnTo>
                    <a:pt x="462724" y="1462468"/>
                  </a:lnTo>
                  <a:lnTo>
                    <a:pt x="441769" y="1469231"/>
                  </a:lnTo>
                  <a:lnTo>
                    <a:pt x="420243" y="1456277"/>
                  </a:lnTo>
                  <a:lnTo>
                    <a:pt x="327469" y="1475423"/>
                  </a:lnTo>
                  <a:lnTo>
                    <a:pt x="314611" y="1407224"/>
                  </a:lnTo>
                  <a:lnTo>
                    <a:pt x="286321" y="1408652"/>
                  </a:lnTo>
                  <a:lnTo>
                    <a:pt x="282797" y="1386078"/>
                  </a:lnTo>
                  <a:lnTo>
                    <a:pt x="281940" y="1350740"/>
                  </a:lnTo>
                  <a:lnTo>
                    <a:pt x="306038" y="1340739"/>
                  </a:lnTo>
                  <a:lnTo>
                    <a:pt x="298132" y="1281303"/>
                  </a:lnTo>
                  <a:lnTo>
                    <a:pt x="288893" y="1271302"/>
                  </a:lnTo>
                  <a:lnTo>
                    <a:pt x="284321" y="1177957"/>
                  </a:lnTo>
                  <a:lnTo>
                    <a:pt x="242411" y="1153859"/>
                  </a:lnTo>
                  <a:lnTo>
                    <a:pt x="187261" y="1150906"/>
                  </a:lnTo>
                  <a:lnTo>
                    <a:pt x="175355" y="1137285"/>
                  </a:lnTo>
                  <a:lnTo>
                    <a:pt x="146018" y="1129951"/>
                  </a:lnTo>
                  <a:lnTo>
                    <a:pt x="126301" y="1093375"/>
                  </a:lnTo>
                  <a:lnTo>
                    <a:pt x="98488" y="1079849"/>
                  </a:lnTo>
                  <a:lnTo>
                    <a:pt x="107728" y="1062990"/>
                  </a:lnTo>
                  <a:lnTo>
                    <a:pt x="114014" y="999268"/>
                  </a:lnTo>
                  <a:lnTo>
                    <a:pt x="94107" y="1004316"/>
                  </a:lnTo>
                  <a:lnTo>
                    <a:pt x="73914" y="994886"/>
                  </a:lnTo>
                  <a:lnTo>
                    <a:pt x="46863" y="958596"/>
                  </a:lnTo>
                  <a:lnTo>
                    <a:pt x="46863" y="958596"/>
                  </a:lnTo>
                  <a:lnTo>
                    <a:pt x="35147" y="947071"/>
                  </a:lnTo>
                  <a:lnTo>
                    <a:pt x="6763" y="946785"/>
                  </a:lnTo>
                  <a:lnTo>
                    <a:pt x="0" y="928211"/>
                  </a:lnTo>
                  <a:lnTo>
                    <a:pt x="30956" y="929640"/>
                  </a:lnTo>
                  <a:lnTo>
                    <a:pt x="33052" y="916972"/>
                  </a:lnTo>
                  <a:lnTo>
                    <a:pt x="20860" y="911924"/>
                  </a:lnTo>
                  <a:lnTo>
                    <a:pt x="25717" y="894207"/>
                  </a:lnTo>
                  <a:lnTo>
                    <a:pt x="39814" y="890397"/>
                  </a:lnTo>
                  <a:lnTo>
                    <a:pt x="37909" y="869156"/>
                  </a:lnTo>
                  <a:lnTo>
                    <a:pt x="46196" y="873252"/>
                  </a:lnTo>
                  <a:lnTo>
                    <a:pt x="51530" y="865537"/>
                  </a:lnTo>
                  <a:lnTo>
                    <a:pt x="44482" y="838962"/>
                  </a:lnTo>
                  <a:lnTo>
                    <a:pt x="55150" y="847534"/>
                  </a:lnTo>
                  <a:lnTo>
                    <a:pt x="59055" y="840772"/>
                  </a:lnTo>
                  <a:lnTo>
                    <a:pt x="77914" y="861441"/>
                  </a:lnTo>
                  <a:lnTo>
                    <a:pt x="90106" y="782193"/>
                  </a:lnTo>
                  <a:lnTo>
                    <a:pt x="118205" y="788099"/>
                  </a:lnTo>
                  <a:lnTo>
                    <a:pt x="127921" y="768668"/>
                  </a:lnTo>
                  <a:lnTo>
                    <a:pt x="121729" y="746760"/>
                  </a:lnTo>
                  <a:lnTo>
                    <a:pt x="138874" y="744093"/>
                  </a:lnTo>
                  <a:lnTo>
                    <a:pt x="140398" y="723614"/>
                  </a:lnTo>
                  <a:lnTo>
                    <a:pt x="206788" y="718090"/>
                  </a:lnTo>
                  <a:lnTo>
                    <a:pt x="193834" y="659797"/>
                  </a:lnTo>
                  <a:lnTo>
                    <a:pt x="209550" y="655892"/>
                  </a:lnTo>
                  <a:lnTo>
                    <a:pt x="186595" y="569119"/>
                  </a:lnTo>
                  <a:lnTo>
                    <a:pt x="162211" y="556736"/>
                  </a:lnTo>
                  <a:lnTo>
                    <a:pt x="152019" y="524732"/>
                  </a:lnTo>
                  <a:lnTo>
                    <a:pt x="173260" y="480536"/>
                  </a:lnTo>
                  <a:lnTo>
                    <a:pt x="155353" y="386239"/>
                  </a:lnTo>
                  <a:lnTo>
                    <a:pt x="172212" y="386525"/>
                  </a:lnTo>
                  <a:lnTo>
                    <a:pt x="174688" y="377571"/>
                  </a:lnTo>
                  <a:lnTo>
                    <a:pt x="163068" y="371094"/>
                  </a:lnTo>
                  <a:lnTo>
                    <a:pt x="143923" y="382334"/>
                  </a:lnTo>
                  <a:lnTo>
                    <a:pt x="123253" y="372523"/>
                  </a:lnTo>
                  <a:lnTo>
                    <a:pt x="106108" y="311087"/>
                  </a:lnTo>
                  <a:lnTo>
                    <a:pt x="106108" y="311087"/>
                  </a:lnTo>
                  <a:lnTo>
                    <a:pt x="86487" y="281845"/>
                  </a:lnTo>
                  <a:lnTo>
                    <a:pt x="98679" y="257461"/>
                  </a:lnTo>
                  <a:lnTo>
                    <a:pt x="124587" y="256032"/>
                  </a:lnTo>
                  <a:lnTo>
                    <a:pt x="139827" y="236220"/>
                  </a:lnTo>
                  <a:lnTo>
                    <a:pt x="156591" y="259080"/>
                  </a:lnTo>
                  <a:lnTo>
                    <a:pt x="165735" y="227076"/>
                  </a:lnTo>
                  <a:lnTo>
                    <a:pt x="180975" y="217932"/>
                  </a:lnTo>
                  <a:lnTo>
                    <a:pt x="217551" y="225552"/>
                  </a:lnTo>
                  <a:lnTo>
                    <a:pt x="225171" y="248412"/>
                  </a:lnTo>
                  <a:lnTo>
                    <a:pt x="248031" y="252889"/>
                  </a:lnTo>
                  <a:lnTo>
                    <a:pt x="261747" y="322993"/>
                  </a:lnTo>
                  <a:lnTo>
                    <a:pt x="278511" y="322993"/>
                  </a:lnTo>
                  <a:lnTo>
                    <a:pt x="334899" y="274225"/>
                  </a:lnTo>
                  <a:lnTo>
                    <a:pt x="362331" y="266605"/>
                  </a:lnTo>
                  <a:lnTo>
                    <a:pt x="415671" y="289465"/>
                  </a:lnTo>
                  <a:lnTo>
                    <a:pt x="438531" y="286417"/>
                  </a:lnTo>
                  <a:lnTo>
                    <a:pt x="452247" y="272796"/>
                  </a:lnTo>
                  <a:lnTo>
                    <a:pt x="453771" y="239268"/>
                  </a:lnTo>
                  <a:lnTo>
                    <a:pt x="469011" y="211836"/>
                  </a:lnTo>
                  <a:lnTo>
                    <a:pt x="481203" y="144780"/>
                  </a:lnTo>
                  <a:lnTo>
                    <a:pt x="526828" y="114300"/>
                  </a:lnTo>
                  <a:lnTo>
                    <a:pt x="534448" y="92964"/>
                  </a:lnTo>
                  <a:lnTo>
                    <a:pt x="526828" y="74676"/>
                  </a:lnTo>
                  <a:lnTo>
                    <a:pt x="549688" y="16764"/>
                  </a:lnTo>
                  <a:lnTo>
                    <a:pt x="567976" y="7620"/>
                  </a:lnTo>
                  <a:lnTo>
                    <a:pt x="583216" y="15240"/>
                  </a:lnTo>
                  <a:lnTo>
                    <a:pt x="589312" y="44196"/>
                  </a:lnTo>
                  <a:lnTo>
                    <a:pt x="610648" y="44196"/>
                  </a:lnTo>
                  <a:lnTo>
                    <a:pt x="691420" y="9144"/>
                  </a:lnTo>
                  <a:lnTo>
                    <a:pt x="691420" y="9144"/>
                  </a:lnTo>
                  <a:lnTo>
                    <a:pt x="689419" y="0"/>
                  </a:lnTo>
                  <a:lnTo>
                    <a:pt x="689419" y="0"/>
                  </a:lnTo>
                  <a:lnTo>
                    <a:pt x="759047" y="4572"/>
                  </a:lnTo>
                  <a:lnTo>
                    <a:pt x="759047" y="19812"/>
                  </a:lnTo>
                  <a:lnTo>
                    <a:pt x="742283" y="44196"/>
                  </a:lnTo>
                  <a:lnTo>
                    <a:pt x="755999" y="56388"/>
                  </a:lnTo>
                  <a:lnTo>
                    <a:pt x="806291" y="53340"/>
                  </a:lnTo>
                  <a:lnTo>
                    <a:pt x="823055" y="68580"/>
                  </a:lnTo>
                  <a:lnTo>
                    <a:pt x="824579" y="106680"/>
                  </a:lnTo>
                  <a:lnTo>
                    <a:pt x="784955" y="140208"/>
                  </a:lnTo>
                  <a:lnTo>
                    <a:pt x="783431" y="161544"/>
                  </a:lnTo>
                  <a:lnTo>
                    <a:pt x="797147" y="178308"/>
                  </a:lnTo>
                  <a:lnTo>
                    <a:pt x="824579" y="188976"/>
                  </a:lnTo>
                  <a:lnTo>
                    <a:pt x="893159" y="150876"/>
                  </a:lnTo>
                  <a:lnTo>
                    <a:pt x="984599" y="233172"/>
                  </a:lnTo>
                  <a:lnTo>
                    <a:pt x="1016603" y="310801"/>
                  </a:lnTo>
                  <a:lnTo>
                    <a:pt x="1071467" y="348901"/>
                  </a:lnTo>
                  <a:lnTo>
                    <a:pt x="1112615" y="402241"/>
                  </a:lnTo>
                  <a:lnTo>
                    <a:pt x="1146143" y="408337"/>
                  </a:lnTo>
                  <a:lnTo>
                    <a:pt x="1178147" y="396145"/>
                  </a:lnTo>
                  <a:lnTo>
                    <a:pt x="1196435" y="376333"/>
                  </a:lnTo>
                  <a:lnTo>
                    <a:pt x="1194911" y="350425"/>
                  </a:lnTo>
                  <a:lnTo>
                    <a:pt x="1181195" y="330613"/>
                  </a:lnTo>
                  <a:lnTo>
                    <a:pt x="1190339" y="297085"/>
                  </a:lnTo>
                  <a:lnTo>
                    <a:pt x="1211675" y="294037"/>
                  </a:lnTo>
                  <a:lnTo>
                    <a:pt x="1240536" y="309277"/>
                  </a:lnTo>
                  <a:lnTo>
                    <a:pt x="1267968" y="338233"/>
                  </a:lnTo>
                  <a:lnTo>
                    <a:pt x="1290828" y="338233"/>
                  </a:lnTo>
                  <a:lnTo>
                    <a:pt x="1303020" y="351949"/>
                  </a:lnTo>
                  <a:lnTo>
                    <a:pt x="1303020" y="351949"/>
                  </a:lnTo>
                  <a:lnTo>
                    <a:pt x="1296924" y="370237"/>
                  </a:lnTo>
                  <a:lnTo>
                    <a:pt x="1283208" y="376333"/>
                  </a:lnTo>
                  <a:lnTo>
                    <a:pt x="1283208" y="388525"/>
                  </a:lnTo>
                  <a:lnTo>
                    <a:pt x="1313688" y="405289"/>
                  </a:lnTo>
                  <a:lnTo>
                    <a:pt x="1310640" y="425101"/>
                  </a:lnTo>
                  <a:lnTo>
                    <a:pt x="1267968" y="429673"/>
                  </a:lnTo>
                  <a:lnTo>
                    <a:pt x="1260348" y="451009"/>
                  </a:lnTo>
                  <a:lnTo>
                    <a:pt x="1242060" y="454057"/>
                  </a:lnTo>
                  <a:lnTo>
                    <a:pt x="1205484" y="440341"/>
                  </a:lnTo>
                  <a:lnTo>
                    <a:pt x="1165955" y="460153"/>
                  </a:lnTo>
                  <a:lnTo>
                    <a:pt x="1150715" y="484537"/>
                  </a:lnTo>
                  <a:lnTo>
                    <a:pt x="1169003" y="516541"/>
                  </a:lnTo>
                  <a:lnTo>
                    <a:pt x="1182719" y="569881"/>
                  </a:lnTo>
                  <a:lnTo>
                    <a:pt x="1235964" y="585121"/>
                  </a:lnTo>
                  <a:lnTo>
                    <a:pt x="1254252" y="639985"/>
                  </a:lnTo>
                  <a:lnTo>
                    <a:pt x="1342644" y="607981"/>
                  </a:lnTo>
                  <a:lnTo>
                    <a:pt x="1371600" y="614077"/>
                  </a:lnTo>
                  <a:lnTo>
                    <a:pt x="1400556" y="658273"/>
                  </a:lnTo>
                  <a:lnTo>
                    <a:pt x="1405128" y="694849"/>
                  </a:lnTo>
                  <a:lnTo>
                    <a:pt x="1399032" y="725329"/>
                  </a:lnTo>
                  <a:lnTo>
                    <a:pt x="1376172" y="735997"/>
                  </a:lnTo>
                  <a:lnTo>
                    <a:pt x="1373124" y="75580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EAAB0BE1-9DDB-E55E-2A17-81FD25219892}"/>
                </a:ext>
              </a:extLst>
            </p:cNvPr>
            <p:cNvSpPr/>
            <p:nvPr/>
          </p:nvSpPr>
          <p:spPr>
            <a:xfrm>
              <a:off x="7163371" y="5590413"/>
              <a:ext cx="562260" cy="533875"/>
            </a:xfrm>
            <a:custGeom>
              <a:avLst/>
              <a:gdLst>
                <a:gd name="connsiteX0" fmla="*/ 466630 w 562260"/>
                <a:gd name="connsiteY0" fmla="*/ 176022 h 533875"/>
                <a:gd name="connsiteX1" fmla="*/ 482822 w 562260"/>
                <a:gd name="connsiteY1" fmla="*/ 202406 h 533875"/>
                <a:gd name="connsiteX2" fmla="*/ 515112 w 562260"/>
                <a:gd name="connsiteY2" fmla="*/ 209645 h 533875"/>
                <a:gd name="connsiteX3" fmla="*/ 511969 w 562260"/>
                <a:gd name="connsiteY3" fmla="*/ 223552 h 533875"/>
                <a:gd name="connsiteX4" fmla="*/ 488728 w 562260"/>
                <a:gd name="connsiteY4" fmla="*/ 226123 h 533875"/>
                <a:gd name="connsiteX5" fmla="*/ 490442 w 562260"/>
                <a:gd name="connsiteY5" fmla="*/ 235744 h 533875"/>
                <a:gd name="connsiteX6" fmla="*/ 475107 w 562260"/>
                <a:gd name="connsiteY6" fmla="*/ 251079 h 533875"/>
                <a:gd name="connsiteX7" fmla="*/ 482632 w 562260"/>
                <a:gd name="connsiteY7" fmla="*/ 260890 h 533875"/>
                <a:gd name="connsiteX8" fmla="*/ 473964 w 562260"/>
                <a:gd name="connsiteY8" fmla="*/ 276511 h 533875"/>
                <a:gd name="connsiteX9" fmla="*/ 516731 w 562260"/>
                <a:gd name="connsiteY9" fmla="*/ 286702 h 533875"/>
                <a:gd name="connsiteX10" fmla="*/ 499110 w 562260"/>
                <a:gd name="connsiteY10" fmla="*/ 312420 h 533875"/>
                <a:gd name="connsiteX11" fmla="*/ 509683 w 562260"/>
                <a:gd name="connsiteY11" fmla="*/ 363664 h 533875"/>
                <a:gd name="connsiteX12" fmla="*/ 562261 w 562260"/>
                <a:gd name="connsiteY12" fmla="*/ 431006 h 533875"/>
                <a:gd name="connsiteX13" fmla="*/ 507302 w 562260"/>
                <a:gd name="connsiteY13" fmla="*/ 491680 h 533875"/>
                <a:gd name="connsiteX14" fmla="*/ 455581 w 562260"/>
                <a:gd name="connsiteY14" fmla="*/ 492823 h 533875"/>
                <a:gd name="connsiteX15" fmla="*/ 430054 w 562260"/>
                <a:gd name="connsiteY15" fmla="*/ 511588 h 533875"/>
                <a:gd name="connsiteX16" fmla="*/ 430054 w 562260"/>
                <a:gd name="connsiteY16" fmla="*/ 511588 h 533875"/>
                <a:gd name="connsiteX17" fmla="*/ 306134 w 562260"/>
                <a:gd name="connsiteY17" fmla="*/ 495110 h 533875"/>
                <a:gd name="connsiteX18" fmla="*/ 256127 w 562260"/>
                <a:gd name="connsiteY18" fmla="*/ 529495 h 533875"/>
                <a:gd name="connsiteX19" fmla="*/ 97631 w 562260"/>
                <a:gd name="connsiteY19" fmla="*/ 533876 h 533875"/>
                <a:gd name="connsiteX20" fmla="*/ 97631 w 562260"/>
                <a:gd name="connsiteY20" fmla="*/ 533876 h 533875"/>
                <a:gd name="connsiteX21" fmla="*/ 94869 w 562260"/>
                <a:gd name="connsiteY21" fmla="*/ 512921 h 533875"/>
                <a:gd name="connsiteX22" fmla="*/ 57150 w 562260"/>
                <a:gd name="connsiteY22" fmla="*/ 455771 h 533875"/>
                <a:gd name="connsiteX23" fmla="*/ 0 w 562260"/>
                <a:gd name="connsiteY23" fmla="*/ 408908 h 533875"/>
                <a:gd name="connsiteX24" fmla="*/ 4572 w 562260"/>
                <a:gd name="connsiteY24" fmla="*/ 384905 h 533875"/>
                <a:gd name="connsiteX25" fmla="*/ 53721 w 562260"/>
                <a:gd name="connsiteY25" fmla="*/ 348329 h 533875"/>
                <a:gd name="connsiteX26" fmla="*/ 57150 w 562260"/>
                <a:gd name="connsiteY26" fmla="*/ 328898 h 533875"/>
                <a:gd name="connsiteX27" fmla="*/ 57150 w 562260"/>
                <a:gd name="connsiteY27" fmla="*/ 328898 h 533875"/>
                <a:gd name="connsiteX28" fmla="*/ 49149 w 562260"/>
                <a:gd name="connsiteY28" fmla="*/ 315468 h 533875"/>
                <a:gd name="connsiteX29" fmla="*/ 49149 w 562260"/>
                <a:gd name="connsiteY29" fmla="*/ 315468 h 533875"/>
                <a:gd name="connsiteX30" fmla="*/ 84201 w 562260"/>
                <a:gd name="connsiteY30" fmla="*/ 274225 h 533875"/>
                <a:gd name="connsiteX31" fmla="*/ 106966 w 562260"/>
                <a:gd name="connsiteY31" fmla="*/ 266224 h 533875"/>
                <a:gd name="connsiteX32" fmla="*/ 125254 w 562260"/>
                <a:gd name="connsiteY32" fmla="*/ 276511 h 533875"/>
                <a:gd name="connsiteX33" fmla="*/ 148114 w 562260"/>
                <a:gd name="connsiteY33" fmla="*/ 253651 h 533875"/>
                <a:gd name="connsiteX34" fmla="*/ 176689 w 562260"/>
                <a:gd name="connsiteY34" fmla="*/ 247936 h 533875"/>
                <a:gd name="connsiteX35" fmla="*/ 240697 w 562260"/>
                <a:gd name="connsiteY35" fmla="*/ 261652 h 533875"/>
                <a:gd name="connsiteX36" fmla="*/ 272701 w 562260"/>
                <a:gd name="connsiteY36" fmla="*/ 283369 h 533875"/>
                <a:gd name="connsiteX37" fmla="*/ 294418 w 562260"/>
                <a:gd name="connsiteY37" fmla="*/ 270796 h 533875"/>
                <a:gd name="connsiteX38" fmla="*/ 313849 w 562260"/>
                <a:gd name="connsiteY38" fmla="*/ 230791 h 533875"/>
                <a:gd name="connsiteX39" fmla="*/ 297847 w 562260"/>
                <a:gd name="connsiteY39" fmla="*/ 215932 h 533875"/>
                <a:gd name="connsiteX40" fmla="*/ 269272 w 562260"/>
                <a:gd name="connsiteY40" fmla="*/ 215932 h 533875"/>
                <a:gd name="connsiteX41" fmla="*/ 254413 w 562260"/>
                <a:gd name="connsiteY41" fmla="*/ 154209 h 533875"/>
                <a:gd name="connsiteX42" fmla="*/ 260128 w 562260"/>
                <a:gd name="connsiteY42" fmla="*/ 130207 h 533875"/>
                <a:gd name="connsiteX43" fmla="*/ 297847 w 562260"/>
                <a:gd name="connsiteY43" fmla="*/ 118777 h 533875"/>
                <a:gd name="connsiteX44" fmla="*/ 368713 w 562260"/>
                <a:gd name="connsiteY44" fmla="*/ 49149 h 533875"/>
                <a:gd name="connsiteX45" fmla="*/ 372142 w 562260"/>
                <a:gd name="connsiteY45" fmla="*/ 10287 h 533875"/>
                <a:gd name="connsiteX46" fmla="*/ 382429 w 562260"/>
                <a:gd name="connsiteY46" fmla="*/ 0 h 533875"/>
                <a:gd name="connsiteX47" fmla="*/ 408718 w 562260"/>
                <a:gd name="connsiteY47" fmla="*/ 6858 h 533875"/>
                <a:gd name="connsiteX48" fmla="*/ 436150 w 562260"/>
                <a:gd name="connsiteY48" fmla="*/ 49149 h 533875"/>
                <a:gd name="connsiteX49" fmla="*/ 468154 w 562260"/>
                <a:gd name="connsiteY49" fmla="*/ 153067 h 53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2260" h="533875">
                  <a:moveTo>
                    <a:pt x="466630" y="176022"/>
                  </a:moveTo>
                  <a:lnTo>
                    <a:pt x="482822" y="202406"/>
                  </a:lnTo>
                  <a:lnTo>
                    <a:pt x="515112" y="209645"/>
                  </a:lnTo>
                  <a:lnTo>
                    <a:pt x="511969" y="223552"/>
                  </a:lnTo>
                  <a:lnTo>
                    <a:pt x="488728" y="226123"/>
                  </a:lnTo>
                  <a:lnTo>
                    <a:pt x="490442" y="235744"/>
                  </a:lnTo>
                  <a:lnTo>
                    <a:pt x="475107" y="251079"/>
                  </a:lnTo>
                  <a:lnTo>
                    <a:pt x="482632" y="260890"/>
                  </a:lnTo>
                  <a:lnTo>
                    <a:pt x="473964" y="276511"/>
                  </a:lnTo>
                  <a:lnTo>
                    <a:pt x="516731" y="286702"/>
                  </a:lnTo>
                  <a:lnTo>
                    <a:pt x="499110" y="312420"/>
                  </a:lnTo>
                  <a:lnTo>
                    <a:pt x="509683" y="363664"/>
                  </a:lnTo>
                  <a:lnTo>
                    <a:pt x="562261" y="431006"/>
                  </a:lnTo>
                  <a:lnTo>
                    <a:pt x="507302" y="491680"/>
                  </a:lnTo>
                  <a:lnTo>
                    <a:pt x="455581" y="492823"/>
                  </a:lnTo>
                  <a:lnTo>
                    <a:pt x="430054" y="511588"/>
                  </a:lnTo>
                  <a:lnTo>
                    <a:pt x="430054" y="511588"/>
                  </a:lnTo>
                  <a:lnTo>
                    <a:pt x="306134" y="495110"/>
                  </a:lnTo>
                  <a:lnTo>
                    <a:pt x="256127" y="529495"/>
                  </a:lnTo>
                  <a:lnTo>
                    <a:pt x="97631" y="533876"/>
                  </a:lnTo>
                  <a:lnTo>
                    <a:pt x="97631" y="533876"/>
                  </a:lnTo>
                  <a:lnTo>
                    <a:pt x="94869" y="512921"/>
                  </a:lnTo>
                  <a:lnTo>
                    <a:pt x="57150" y="455771"/>
                  </a:lnTo>
                  <a:lnTo>
                    <a:pt x="0" y="408908"/>
                  </a:lnTo>
                  <a:lnTo>
                    <a:pt x="4572" y="384905"/>
                  </a:lnTo>
                  <a:lnTo>
                    <a:pt x="53721" y="348329"/>
                  </a:lnTo>
                  <a:lnTo>
                    <a:pt x="57150" y="328898"/>
                  </a:lnTo>
                  <a:lnTo>
                    <a:pt x="57150" y="328898"/>
                  </a:lnTo>
                  <a:lnTo>
                    <a:pt x="49149" y="315468"/>
                  </a:lnTo>
                  <a:lnTo>
                    <a:pt x="49149" y="315468"/>
                  </a:lnTo>
                  <a:lnTo>
                    <a:pt x="84201" y="274225"/>
                  </a:lnTo>
                  <a:lnTo>
                    <a:pt x="106966" y="266224"/>
                  </a:lnTo>
                  <a:lnTo>
                    <a:pt x="125254" y="276511"/>
                  </a:lnTo>
                  <a:lnTo>
                    <a:pt x="148114" y="253651"/>
                  </a:lnTo>
                  <a:lnTo>
                    <a:pt x="176689" y="247936"/>
                  </a:lnTo>
                  <a:lnTo>
                    <a:pt x="240697" y="261652"/>
                  </a:lnTo>
                  <a:lnTo>
                    <a:pt x="272701" y="283369"/>
                  </a:lnTo>
                  <a:lnTo>
                    <a:pt x="294418" y="270796"/>
                  </a:lnTo>
                  <a:lnTo>
                    <a:pt x="313849" y="230791"/>
                  </a:lnTo>
                  <a:lnTo>
                    <a:pt x="297847" y="215932"/>
                  </a:lnTo>
                  <a:lnTo>
                    <a:pt x="269272" y="215932"/>
                  </a:lnTo>
                  <a:lnTo>
                    <a:pt x="254413" y="154209"/>
                  </a:lnTo>
                  <a:lnTo>
                    <a:pt x="260128" y="130207"/>
                  </a:lnTo>
                  <a:lnTo>
                    <a:pt x="297847" y="118777"/>
                  </a:lnTo>
                  <a:lnTo>
                    <a:pt x="368713" y="49149"/>
                  </a:lnTo>
                  <a:lnTo>
                    <a:pt x="372142" y="10287"/>
                  </a:lnTo>
                  <a:lnTo>
                    <a:pt x="382429" y="0"/>
                  </a:lnTo>
                  <a:lnTo>
                    <a:pt x="408718" y="6858"/>
                  </a:lnTo>
                  <a:lnTo>
                    <a:pt x="436150" y="49149"/>
                  </a:lnTo>
                  <a:lnTo>
                    <a:pt x="468154" y="15306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3A5BACD2-CDD4-E19E-44B1-D737F023E406}"/>
                </a:ext>
              </a:extLst>
            </p:cNvPr>
            <p:cNvSpPr/>
            <p:nvPr/>
          </p:nvSpPr>
          <p:spPr>
            <a:xfrm>
              <a:off x="6664642" y="3545871"/>
              <a:ext cx="1108328" cy="1633061"/>
            </a:xfrm>
            <a:custGeom>
              <a:avLst/>
              <a:gdLst>
                <a:gd name="connsiteX0" fmla="*/ 1062133 w 1108328"/>
                <a:gd name="connsiteY0" fmla="*/ 920306 h 1633061"/>
                <a:gd name="connsiteX1" fmla="*/ 1086802 w 1108328"/>
                <a:gd name="connsiteY1" fmla="*/ 941261 h 1633061"/>
                <a:gd name="connsiteX2" fmla="*/ 1086802 w 1108328"/>
                <a:gd name="connsiteY2" fmla="*/ 941261 h 1633061"/>
                <a:gd name="connsiteX3" fmla="*/ 1099661 w 1108328"/>
                <a:gd name="connsiteY3" fmla="*/ 958882 h 1633061"/>
                <a:gd name="connsiteX4" fmla="*/ 1107091 w 1108328"/>
                <a:gd name="connsiteY4" fmla="*/ 1006031 h 1633061"/>
                <a:gd name="connsiteX5" fmla="*/ 1107091 w 1108328"/>
                <a:gd name="connsiteY5" fmla="*/ 1006031 h 1633061"/>
                <a:gd name="connsiteX6" fmla="*/ 1108329 w 1108328"/>
                <a:gd name="connsiteY6" fmla="*/ 1055561 h 1633061"/>
                <a:gd name="connsiteX7" fmla="*/ 1108329 w 1108328"/>
                <a:gd name="connsiteY7" fmla="*/ 1055561 h 1633061"/>
                <a:gd name="connsiteX8" fmla="*/ 1087088 w 1108328"/>
                <a:gd name="connsiteY8" fmla="*/ 1057561 h 1633061"/>
                <a:gd name="connsiteX9" fmla="*/ 1085088 w 1108328"/>
                <a:gd name="connsiteY9" fmla="*/ 1072801 h 1633061"/>
                <a:gd name="connsiteX10" fmla="*/ 1055846 w 1108328"/>
                <a:gd name="connsiteY10" fmla="*/ 1078611 h 1633061"/>
                <a:gd name="connsiteX11" fmla="*/ 1089565 w 1108328"/>
                <a:gd name="connsiteY11" fmla="*/ 1280446 h 1633061"/>
                <a:gd name="connsiteX12" fmla="*/ 1089565 w 1108328"/>
                <a:gd name="connsiteY12" fmla="*/ 1280446 h 1633061"/>
                <a:gd name="connsiteX13" fmla="*/ 1030033 w 1108328"/>
                <a:gd name="connsiteY13" fmla="*/ 1329881 h 1633061"/>
                <a:gd name="connsiteX14" fmla="*/ 926497 w 1108328"/>
                <a:gd name="connsiteY14" fmla="*/ 1345311 h 1633061"/>
                <a:gd name="connsiteX15" fmla="*/ 911828 w 1108328"/>
                <a:gd name="connsiteY15" fmla="*/ 1303306 h 1633061"/>
                <a:gd name="connsiteX16" fmla="*/ 895922 w 1108328"/>
                <a:gd name="connsiteY16" fmla="*/ 1310831 h 1633061"/>
                <a:gd name="connsiteX17" fmla="*/ 850582 w 1108328"/>
                <a:gd name="connsiteY17" fmla="*/ 1359599 h 1633061"/>
                <a:gd name="connsiteX18" fmla="*/ 841153 w 1108328"/>
                <a:gd name="connsiteY18" fmla="*/ 1384745 h 1633061"/>
                <a:gd name="connsiteX19" fmla="*/ 802196 w 1108328"/>
                <a:gd name="connsiteY19" fmla="*/ 1397889 h 1633061"/>
                <a:gd name="connsiteX20" fmla="*/ 802005 w 1108328"/>
                <a:gd name="connsiteY20" fmla="*/ 1407795 h 1633061"/>
                <a:gd name="connsiteX21" fmla="*/ 860965 w 1108328"/>
                <a:gd name="connsiteY21" fmla="*/ 1465326 h 1633061"/>
                <a:gd name="connsiteX22" fmla="*/ 823627 w 1108328"/>
                <a:gd name="connsiteY22" fmla="*/ 1522762 h 1633061"/>
                <a:gd name="connsiteX23" fmla="*/ 794671 w 1108328"/>
                <a:gd name="connsiteY23" fmla="*/ 1538193 h 1633061"/>
                <a:gd name="connsiteX24" fmla="*/ 775716 w 1108328"/>
                <a:gd name="connsiteY24" fmla="*/ 1568196 h 1633061"/>
                <a:gd name="connsiteX25" fmla="*/ 751999 w 1108328"/>
                <a:gd name="connsiteY25" fmla="*/ 1583627 h 1633061"/>
                <a:gd name="connsiteX26" fmla="*/ 695134 w 1108328"/>
                <a:gd name="connsiteY26" fmla="*/ 1557719 h 1633061"/>
                <a:gd name="connsiteX27" fmla="*/ 661321 w 1108328"/>
                <a:gd name="connsiteY27" fmla="*/ 1550194 h 1633061"/>
                <a:gd name="connsiteX28" fmla="*/ 645605 w 1108328"/>
                <a:gd name="connsiteY28" fmla="*/ 1555718 h 1633061"/>
                <a:gd name="connsiteX29" fmla="*/ 624268 w 1108328"/>
                <a:gd name="connsiteY29" fmla="*/ 1543145 h 1633061"/>
                <a:gd name="connsiteX30" fmla="*/ 595884 w 1108328"/>
                <a:gd name="connsiteY30" fmla="*/ 1582484 h 1633061"/>
                <a:gd name="connsiteX31" fmla="*/ 616934 w 1108328"/>
                <a:gd name="connsiteY31" fmla="*/ 1613440 h 1633061"/>
                <a:gd name="connsiteX32" fmla="*/ 600456 w 1108328"/>
                <a:gd name="connsiteY32" fmla="*/ 1632109 h 1633061"/>
                <a:gd name="connsiteX33" fmla="*/ 563975 w 1108328"/>
                <a:gd name="connsiteY33" fmla="*/ 1633061 h 1633061"/>
                <a:gd name="connsiteX34" fmla="*/ 496919 w 1108328"/>
                <a:gd name="connsiteY34" fmla="*/ 1599819 h 1633061"/>
                <a:gd name="connsiteX35" fmla="*/ 496919 w 1108328"/>
                <a:gd name="connsiteY35" fmla="*/ 1599819 h 1633061"/>
                <a:gd name="connsiteX36" fmla="*/ 496919 w 1108328"/>
                <a:gd name="connsiteY36" fmla="*/ 1588389 h 1633061"/>
                <a:gd name="connsiteX37" fmla="*/ 496919 w 1108328"/>
                <a:gd name="connsiteY37" fmla="*/ 1588389 h 1633061"/>
                <a:gd name="connsiteX38" fmla="*/ 487394 w 1108328"/>
                <a:gd name="connsiteY38" fmla="*/ 1548384 h 1633061"/>
                <a:gd name="connsiteX39" fmla="*/ 455962 w 1108328"/>
                <a:gd name="connsiteY39" fmla="*/ 1538859 h 1633061"/>
                <a:gd name="connsiteX40" fmla="*/ 432149 w 1108328"/>
                <a:gd name="connsiteY40" fmla="*/ 1494092 h 1633061"/>
                <a:gd name="connsiteX41" fmla="*/ 385477 w 1108328"/>
                <a:gd name="connsiteY41" fmla="*/ 1352169 h 1633061"/>
                <a:gd name="connsiteX42" fmla="*/ 385477 w 1108328"/>
                <a:gd name="connsiteY42" fmla="*/ 1311212 h 1633061"/>
                <a:gd name="connsiteX43" fmla="*/ 376904 w 1108328"/>
                <a:gd name="connsiteY43" fmla="*/ 1292162 h 1633061"/>
                <a:gd name="connsiteX44" fmla="*/ 363569 w 1108328"/>
                <a:gd name="connsiteY44" fmla="*/ 1286447 h 1633061"/>
                <a:gd name="connsiteX45" fmla="*/ 345472 w 1108328"/>
                <a:gd name="connsiteY45" fmla="*/ 1294067 h 1633061"/>
                <a:gd name="connsiteX46" fmla="*/ 339757 w 1108328"/>
                <a:gd name="connsiteY46" fmla="*/ 1313117 h 1633061"/>
                <a:gd name="connsiteX47" fmla="*/ 246412 w 1108328"/>
                <a:gd name="connsiteY47" fmla="*/ 1333119 h 1633061"/>
                <a:gd name="connsiteX48" fmla="*/ 227362 w 1108328"/>
                <a:gd name="connsiteY48" fmla="*/ 1318832 h 1633061"/>
                <a:gd name="connsiteX49" fmla="*/ 177927 w 1108328"/>
                <a:gd name="connsiteY49" fmla="*/ 1310259 h 1633061"/>
                <a:gd name="connsiteX50" fmla="*/ 163639 w 1108328"/>
                <a:gd name="connsiteY50" fmla="*/ 1266444 h 1633061"/>
                <a:gd name="connsiteX51" fmla="*/ 123634 w 1108328"/>
                <a:gd name="connsiteY51" fmla="*/ 1246537 h 1633061"/>
                <a:gd name="connsiteX52" fmla="*/ 125539 w 1108328"/>
                <a:gd name="connsiteY52" fmla="*/ 1229392 h 1633061"/>
                <a:gd name="connsiteX53" fmla="*/ 145542 w 1108328"/>
                <a:gd name="connsiteY53" fmla="*/ 1223677 h 1633061"/>
                <a:gd name="connsiteX54" fmla="*/ 171259 w 1108328"/>
                <a:gd name="connsiteY54" fmla="*/ 1193197 h 1633061"/>
                <a:gd name="connsiteX55" fmla="*/ 212122 w 1108328"/>
                <a:gd name="connsiteY55" fmla="*/ 1174147 h 1633061"/>
                <a:gd name="connsiteX56" fmla="*/ 199072 w 1108328"/>
                <a:gd name="connsiteY56" fmla="*/ 1161764 h 1633061"/>
                <a:gd name="connsiteX57" fmla="*/ 199072 w 1108328"/>
                <a:gd name="connsiteY57" fmla="*/ 1161764 h 1633061"/>
                <a:gd name="connsiteX58" fmla="*/ 199072 w 1108328"/>
                <a:gd name="connsiteY58" fmla="*/ 1140809 h 1633061"/>
                <a:gd name="connsiteX59" fmla="*/ 185738 w 1108328"/>
                <a:gd name="connsiteY59" fmla="*/ 1116997 h 1633061"/>
                <a:gd name="connsiteX60" fmla="*/ 144780 w 1108328"/>
                <a:gd name="connsiteY60" fmla="*/ 1073182 h 1633061"/>
                <a:gd name="connsiteX61" fmla="*/ 145732 w 1108328"/>
                <a:gd name="connsiteY61" fmla="*/ 1059847 h 1633061"/>
                <a:gd name="connsiteX62" fmla="*/ 167640 w 1108328"/>
                <a:gd name="connsiteY62" fmla="*/ 1054132 h 1633061"/>
                <a:gd name="connsiteX63" fmla="*/ 170497 w 1108328"/>
                <a:gd name="connsiteY63" fmla="*/ 1025557 h 1633061"/>
                <a:gd name="connsiteX64" fmla="*/ 158115 w 1108328"/>
                <a:gd name="connsiteY64" fmla="*/ 993172 h 1633061"/>
                <a:gd name="connsiteX65" fmla="*/ 158115 w 1108328"/>
                <a:gd name="connsiteY65" fmla="*/ 962692 h 1633061"/>
                <a:gd name="connsiteX66" fmla="*/ 79057 w 1108328"/>
                <a:gd name="connsiteY66" fmla="*/ 962692 h 1633061"/>
                <a:gd name="connsiteX67" fmla="*/ 51435 w 1108328"/>
                <a:gd name="connsiteY67" fmla="*/ 914114 h 1633061"/>
                <a:gd name="connsiteX68" fmla="*/ 20955 w 1108328"/>
                <a:gd name="connsiteY68" fmla="*/ 895064 h 1633061"/>
                <a:gd name="connsiteX69" fmla="*/ 20955 w 1108328"/>
                <a:gd name="connsiteY69" fmla="*/ 842677 h 1633061"/>
                <a:gd name="connsiteX70" fmla="*/ 0 w 1108328"/>
                <a:gd name="connsiteY70" fmla="*/ 816007 h 1633061"/>
                <a:gd name="connsiteX71" fmla="*/ 12382 w 1108328"/>
                <a:gd name="connsiteY71" fmla="*/ 782669 h 1633061"/>
                <a:gd name="connsiteX72" fmla="*/ 14288 w 1108328"/>
                <a:gd name="connsiteY72" fmla="*/ 728472 h 1633061"/>
                <a:gd name="connsiteX73" fmla="*/ 25717 w 1108328"/>
                <a:gd name="connsiteY73" fmla="*/ 716090 h 1633061"/>
                <a:gd name="connsiteX74" fmla="*/ 80010 w 1108328"/>
                <a:gd name="connsiteY74" fmla="*/ 712280 h 1633061"/>
                <a:gd name="connsiteX75" fmla="*/ 93345 w 1108328"/>
                <a:gd name="connsiteY75" fmla="*/ 668465 h 1633061"/>
                <a:gd name="connsiteX76" fmla="*/ 90488 w 1108328"/>
                <a:gd name="connsiteY76" fmla="*/ 644652 h 1633061"/>
                <a:gd name="connsiteX77" fmla="*/ 38100 w 1108328"/>
                <a:gd name="connsiteY77" fmla="*/ 614172 h 1633061"/>
                <a:gd name="connsiteX78" fmla="*/ 53340 w 1108328"/>
                <a:gd name="connsiteY78" fmla="*/ 548450 h 1633061"/>
                <a:gd name="connsiteX79" fmla="*/ 37147 w 1108328"/>
                <a:gd name="connsiteY79" fmla="*/ 514160 h 1633061"/>
                <a:gd name="connsiteX80" fmla="*/ 61913 w 1108328"/>
                <a:gd name="connsiteY80" fmla="*/ 489395 h 1633061"/>
                <a:gd name="connsiteX81" fmla="*/ 117157 w 1108328"/>
                <a:gd name="connsiteY81" fmla="*/ 482727 h 1633061"/>
                <a:gd name="connsiteX82" fmla="*/ 133350 w 1108328"/>
                <a:gd name="connsiteY82" fmla="*/ 448437 h 1633061"/>
                <a:gd name="connsiteX83" fmla="*/ 172402 w 1108328"/>
                <a:gd name="connsiteY83" fmla="*/ 426530 h 1633061"/>
                <a:gd name="connsiteX84" fmla="*/ 189547 w 1108328"/>
                <a:gd name="connsiteY84" fmla="*/ 395097 h 1633061"/>
                <a:gd name="connsiteX85" fmla="*/ 207645 w 1108328"/>
                <a:gd name="connsiteY85" fmla="*/ 395097 h 1633061"/>
                <a:gd name="connsiteX86" fmla="*/ 208502 w 1108328"/>
                <a:gd name="connsiteY86" fmla="*/ 367475 h 1633061"/>
                <a:gd name="connsiteX87" fmla="*/ 193643 w 1108328"/>
                <a:gd name="connsiteY87" fmla="*/ 352806 h 1633061"/>
                <a:gd name="connsiteX88" fmla="*/ 193643 w 1108328"/>
                <a:gd name="connsiteY88" fmla="*/ 352806 h 1633061"/>
                <a:gd name="connsiteX89" fmla="*/ 202597 w 1108328"/>
                <a:gd name="connsiteY89" fmla="*/ 351377 h 1633061"/>
                <a:gd name="connsiteX90" fmla="*/ 199549 w 1108328"/>
                <a:gd name="connsiteY90" fmla="*/ 317183 h 1633061"/>
                <a:gd name="connsiteX91" fmla="*/ 220408 w 1108328"/>
                <a:gd name="connsiteY91" fmla="*/ 273463 h 1633061"/>
                <a:gd name="connsiteX92" fmla="*/ 215932 w 1108328"/>
                <a:gd name="connsiteY92" fmla="*/ 215932 h 1633061"/>
                <a:gd name="connsiteX93" fmla="*/ 260413 w 1108328"/>
                <a:gd name="connsiteY93" fmla="*/ 216313 h 1633061"/>
                <a:gd name="connsiteX94" fmla="*/ 274225 w 1108328"/>
                <a:gd name="connsiteY94" fmla="*/ 208883 h 1633061"/>
                <a:gd name="connsiteX95" fmla="*/ 269462 w 1108328"/>
                <a:gd name="connsiteY95" fmla="*/ 192310 h 1633061"/>
                <a:gd name="connsiteX96" fmla="*/ 288703 w 1108328"/>
                <a:gd name="connsiteY96" fmla="*/ 167545 h 1633061"/>
                <a:gd name="connsiteX97" fmla="*/ 317849 w 1108328"/>
                <a:gd name="connsiteY97" fmla="*/ 160211 h 1633061"/>
                <a:gd name="connsiteX98" fmla="*/ 337090 w 1108328"/>
                <a:gd name="connsiteY98" fmla="*/ 168116 h 1633061"/>
                <a:gd name="connsiteX99" fmla="*/ 373951 w 1108328"/>
                <a:gd name="connsiteY99" fmla="*/ 145447 h 1633061"/>
                <a:gd name="connsiteX100" fmla="*/ 402622 w 1108328"/>
                <a:gd name="connsiteY100" fmla="*/ 100870 h 1633061"/>
                <a:gd name="connsiteX101" fmla="*/ 398907 w 1108328"/>
                <a:gd name="connsiteY101" fmla="*/ 86296 h 1633061"/>
                <a:gd name="connsiteX102" fmla="*/ 429196 w 1108328"/>
                <a:gd name="connsiteY102" fmla="*/ 57721 h 1633061"/>
                <a:gd name="connsiteX103" fmla="*/ 449389 w 1108328"/>
                <a:gd name="connsiteY103" fmla="*/ 68580 h 1633061"/>
                <a:gd name="connsiteX104" fmla="*/ 442246 w 1108328"/>
                <a:gd name="connsiteY104" fmla="*/ 44101 h 1633061"/>
                <a:gd name="connsiteX105" fmla="*/ 442246 w 1108328"/>
                <a:gd name="connsiteY105" fmla="*/ 44101 h 1633061"/>
                <a:gd name="connsiteX106" fmla="*/ 447675 w 1108328"/>
                <a:gd name="connsiteY106" fmla="*/ 10954 h 1633061"/>
                <a:gd name="connsiteX107" fmla="*/ 494157 w 1108328"/>
                <a:gd name="connsiteY107" fmla="*/ 0 h 1633061"/>
                <a:gd name="connsiteX108" fmla="*/ 494157 w 1108328"/>
                <a:gd name="connsiteY108" fmla="*/ 0 h 1633061"/>
                <a:gd name="connsiteX109" fmla="*/ 502920 w 1108328"/>
                <a:gd name="connsiteY109" fmla="*/ 111157 h 1633061"/>
                <a:gd name="connsiteX110" fmla="*/ 524923 w 1108328"/>
                <a:gd name="connsiteY110" fmla="*/ 118015 h 1633061"/>
                <a:gd name="connsiteX111" fmla="*/ 525685 w 1108328"/>
                <a:gd name="connsiteY111" fmla="*/ 134779 h 1633061"/>
                <a:gd name="connsiteX112" fmla="*/ 491490 w 1108328"/>
                <a:gd name="connsiteY112" fmla="*/ 160687 h 1633061"/>
                <a:gd name="connsiteX113" fmla="*/ 480060 w 1108328"/>
                <a:gd name="connsiteY113" fmla="*/ 242221 h 1633061"/>
                <a:gd name="connsiteX114" fmla="*/ 464820 w 1108328"/>
                <a:gd name="connsiteY114" fmla="*/ 261271 h 1633061"/>
                <a:gd name="connsiteX115" fmla="*/ 412242 w 1108328"/>
                <a:gd name="connsiteY115" fmla="*/ 271177 h 1633061"/>
                <a:gd name="connsiteX116" fmla="*/ 413004 w 1108328"/>
                <a:gd name="connsiteY116" fmla="*/ 287941 h 1633061"/>
                <a:gd name="connsiteX117" fmla="*/ 430530 w 1108328"/>
                <a:gd name="connsiteY117" fmla="*/ 288703 h 1633061"/>
                <a:gd name="connsiteX118" fmla="*/ 469392 w 1108328"/>
                <a:gd name="connsiteY118" fmla="*/ 314611 h 1633061"/>
                <a:gd name="connsiteX119" fmla="*/ 477774 w 1108328"/>
                <a:gd name="connsiteY119" fmla="*/ 337471 h 1633061"/>
                <a:gd name="connsiteX120" fmla="*/ 512064 w 1108328"/>
                <a:gd name="connsiteY120" fmla="*/ 364903 h 1633061"/>
                <a:gd name="connsiteX121" fmla="*/ 545497 w 1108328"/>
                <a:gd name="connsiteY121" fmla="*/ 350425 h 1633061"/>
                <a:gd name="connsiteX122" fmla="*/ 584359 w 1108328"/>
                <a:gd name="connsiteY122" fmla="*/ 385477 h 1633061"/>
                <a:gd name="connsiteX123" fmla="*/ 617887 w 1108328"/>
                <a:gd name="connsiteY123" fmla="*/ 401479 h 1633061"/>
                <a:gd name="connsiteX124" fmla="*/ 632365 w 1108328"/>
                <a:gd name="connsiteY124" fmla="*/ 419767 h 1633061"/>
                <a:gd name="connsiteX125" fmla="*/ 630079 w 1108328"/>
                <a:gd name="connsiteY125" fmla="*/ 463963 h 1633061"/>
                <a:gd name="connsiteX126" fmla="*/ 675799 w 1108328"/>
                <a:gd name="connsiteY126" fmla="*/ 524066 h 1633061"/>
                <a:gd name="connsiteX127" fmla="*/ 679609 w 1108328"/>
                <a:gd name="connsiteY127" fmla="*/ 555308 h 1633061"/>
                <a:gd name="connsiteX128" fmla="*/ 646843 w 1108328"/>
                <a:gd name="connsiteY128" fmla="*/ 581882 h 1633061"/>
                <a:gd name="connsiteX129" fmla="*/ 644557 w 1108328"/>
                <a:gd name="connsiteY129" fmla="*/ 629126 h 1633061"/>
                <a:gd name="connsiteX130" fmla="*/ 596551 w 1108328"/>
                <a:gd name="connsiteY130" fmla="*/ 659606 h 1633061"/>
                <a:gd name="connsiteX131" fmla="*/ 570643 w 1108328"/>
                <a:gd name="connsiteY131" fmla="*/ 661892 h 1633061"/>
                <a:gd name="connsiteX132" fmla="*/ 568357 w 1108328"/>
                <a:gd name="connsiteY132" fmla="*/ 674846 h 1633061"/>
                <a:gd name="connsiteX133" fmla="*/ 594265 w 1108328"/>
                <a:gd name="connsiteY133" fmla="*/ 702183 h 1633061"/>
                <a:gd name="connsiteX134" fmla="*/ 582835 w 1108328"/>
                <a:gd name="connsiteY134" fmla="*/ 741807 h 1633061"/>
                <a:gd name="connsiteX135" fmla="*/ 573691 w 1108328"/>
                <a:gd name="connsiteY135" fmla="*/ 753999 h 1633061"/>
                <a:gd name="connsiteX136" fmla="*/ 550069 w 1108328"/>
                <a:gd name="connsiteY136" fmla="*/ 757809 h 1633061"/>
                <a:gd name="connsiteX137" fmla="*/ 542449 w 1108328"/>
                <a:gd name="connsiteY137" fmla="*/ 772287 h 1633061"/>
                <a:gd name="connsiteX138" fmla="*/ 574453 w 1108328"/>
                <a:gd name="connsiteY138" fmla="*/ 802767 h 1633061"/>
                <a:gd name="connsiteX139" fmla="*/ 613315 w 1108328"/>
                <a:gd name="connsiteY139" fmla="*/ 804291 h 1633061"/>
                <a:gd name="connsiteX140" fmla="*/ 622459 w 1108328"/>
                <a:gd name="connsiteY140" fmla="*/ 818007 h 1633061"/>
                <a:gd name="connsiteX141" fmla="*/ 618649 w 1108328"/>
                <a:gd name="connsiteY141" fmla="*/ 837819 h 1633061"/>
                <a:gd name="connsiteX142" fmla="*/ 603409 w 1108328"/>
                <a:gd name="connsiteY142" fmla="*/ 851535 h 1633061"/>
                <a:gd name="connsiteX143" fmla="*/ 550069 w 1108328"/>
                <a:gd name="connsiteY143" fmla="*/ 866013 h 1633061"/>
                <a:gd name="connsiteX144" fmla="*/ 504444 w 1108328"/>
                <a:gd name="connsiteY144" fmla="*/ 923925 h 1633061"/>
                <a:gd name="connsiteX145" fmla="*/ 507492 w 1108328"/>
                <a:gd name="connsiteY145" fmla="*/ 939927 h 1633061"/>
                <a:gd name="connsiteX146" fmla="*/ 527209 w 1108328"/>
                <a:gd name="connsiteY146" fmla="*/ 951357 h 1633061"/>
                <a:gd name="connsiteX147" fmla="*/ 553879 w 1108328"/>
                <a:gd name="connsiteY147" fmla="*/ 948309 h 1633061"/>
                <a:gd name="connsiteX148" fmla="*/ 633889 w 1108328"/>
                <a:gd name="connsiteY148" fmla="*/ 922401 h 1633061"/>
                <a:gd name="connsiteX149" fmla="*/ 696373 w 1108328"/>
                <a:gd name="connsiteY149" fmla="*/ 958977 h 1633061"/>
                <a:gd name="connsiteX150" fmla="*/ 759619 w 1108328"/>
                <a:gd name="connsiteY150" fmla="*/ 948309 h 1633061"/>
                <a:gd name="connsiteX151" fmla="*/ 835057 w 1108328"/>
                <a:gd name="connsiteY151" fmla="*/ 975741 h 1633061"/>
                <a:gd name="connsiteX152" fmla="*/ 896017 w 1108328"/>
                <a:gd name="connsiteY152" fmla="*/ 974979 h 1633061"/>
                <a:gd name="connsiteX153" fmla="*/ 950881 w 1108328"/>
                <a:gd name="connsiteY153" fmla="*/ 949833 h 163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108328" h="1633061">
                  <a:moveTo>
                    <a:pt x="1062133" y="920306"/>
                  </a:moveTo>
                  <a:lnTo>
                    <a:pt x="1086802" y="941261"/>
                  </a:lnTo>
                  <a:lnTo>
                    <a:pt x="1086802" y="941261"/>
                  </a:lnTo>
                  <a:lnTo>
                    <a:pt x="1099661" y="958882"/>
                  </a:lnTo>
                  <a:lnTo>
                    <a:pt x="1107091" y="1006031"/>
                  </a:lnTo>
                  <a:lnTo>
                    <a:pt x="1107091" y="1006031"/>
                  </a:lnTo>
                  <a:lnTo>
                    <a:pt x="1108329" y="1055561"/>
                  </a:lnTo>
                  <a:lnTo>
                    <a:pt x="1108329" y="1055561"/>
                  </a:lnTo>
                  <a:lnTo>
                    <a:pt x="1087088" y="1057561"/>
                  </a:lnTo>
                  <a:lnTo>
                    <a:pt x="1085088" y="1072801"/>
                  </a:lnTo>
                  <a:lnTo>
                    <a:pt x="1055846" y="1078611"/>
                  </a:lnTo>
                  <a:lnTo>
                    <a:pt x="1089565" y="1280446"/>
                  </a:lnTo>
                  <a:lnTo>
                    <a:pt x="1089565" y="1280446"/>
                  </a:lnTo>
                  <a:lnTo>
                    <a:pt x="1030033" y="1329881"/>
                  </a:lnTo>
                  <a:lnTo>
                    <a:pt x="926497" y="1345311"/>
                  </a:lnTo>
                  <a:lnTo>
                    <a:pt x="911828" y="1303306"/>
                  </a:lnTo>
                  <a:lnTo>
                    <a:pt x="895922" y="1310831"/>
                  </a:lnTo>
                  <a:lnTo>
                    <a:pt x="850582" y="1359599"/>
                  </a:lnTo>
                  <a:lnTo>
                    <a:pt x="841153" y="1384745"/>
                  </a:lnTo>
                  <a:lnTo>
                    <a:pt x="802196" y="1397889"/>
                  </a:lnTo>
                  <a:lnTo>
                    <a:pt x="802005" y="1407795"/>
                  </a:lnTo>
                  <a:lnTo>
                    <a:pt x="860965" y="1465326"/>
                  </a:lnTo>
                  <a:lnTo>
                    <a:pt x="823627" y="1522762"/>
                  </a:lnTo>
                  <a:lnTo>
                    <a:pt x="794671" y="1538193"/>
                  </a:lnTo>
                  <a:lnTo>
                    <a:pt x="775716" y="1568196"/>
                  </a:lnTo>
                  <a:lnTo>
                    <a:pt x="751999" y="1583627"/>
                  </a:lnTo>
                  <a:lnTo>
                    <a:pt x="695134" y="1557719"/>
                  </a:lnTo>
                  <a:lnTo>
                    <a:pt x="661321" y="1550194"/>
                  </a:lnTo>
                  <a:lnTo>
                    <a:pt x="645605" y="1555718"/>
                  </a:lnTo>
                  <a:lnTo>
                    <a:pt x="624268" y="1543145"/>
                  </a:lnTo>
                  <a:lnTo>
                    <a:pt x="595884" y="1582484"/>
                  </a:lnTo>
                  <a:lnTo>
                    <a:pt x="616934" y="1613440"/>
                  </a:lnTo>
                  <a:lnTo>
                    <a:pt x="600456" y="1632109"/>
                  </a:lnTo>
                  <a:lnTo>
                    <a:pt x="563975" y="1633061"/>
                  </a:lnTo>
                  <a:lnTo>
                    <a:pt x="496919" y="1599819"/>
                  </a:lnTo>
                  <a:lnTo>
                    <a:pt x="496919" y="1599819"/>
                  </a:lnTo>
                  <a:lnTo>
                    <a:pt x="496919" y="1588389"/>
                  </a:lnTo>
                  <a:lnTo>
                    <a:pt x="496919" y="1588389"/>
                  </a:lnTo>
                  <a:lnTo>
                    <a:pt x="487394" y="1548384"/>
                  </a:lnTo>
                  <a:lnTo>
                    <a:pt x="455962" y="1538859"/>
                  </a:lnTo>
                  <a:lnTo>
                    <a:pt x="432149" y="1494092"/>
                  </a:lnTo>
                  <a:lnTo>
                    <a:pt x="385477" y="1352169"/>
                  </a:lnTo>
                  <a:lnTo>
                    <a:pt x="385477" y="1311212"/>
                  </a:lnTo>
                  <a:lnTo>
                    <a:pt x="376904" y="1292162"/>
                  </a:lnTo>
                  <a:lnTo>
                    <a:pt x="363569" y="1286447"/>
                  </a:lnTo>
                  <a:lnTo>
                    <a:pt x="345472" y="1294067"/>
                  </a:lnTo>
                  <a:lnTo>
                    <a:pt x="339757" y="1313117"/>
                  </a:lnTo>
                  <a:lnTo>
                    <a:pt x="246412" y="1333119"/>
                  </a:lnTo>
                  <a:lnTo>
                    <a:pt x="227362" y="1318832"/>
                  </a:lnTo>
                  <a:lnTo>
                    <a:pt x="177927" y="1310259"/>
                  </a:lnTo>
                  <a:lnTo>
                    <a:pt x="163639" y="1266444"/>
                  </a:lnTo>
                  <a:lnTo>
                    <a:pt x="123634" y="1246537"/>
                  </a:lnTo>
                  <a:lnTo>
                    <a:pt x="125539" y="1229392"/>
                  </a:lnTo>
                  <a:lnTo>
                    <a:pt x="145542" y="1223677"/>
                  </a:lnTo>
                  <a:lnTo>
                    <a:pt x="171259" y="1193197"/>
                  </a:lnTo>
                  <a:lnTo>
                    <a:pt x="212122" y="1174147"/>
                  </a:lnTo>
                  <a:lnTo>
                    <a:pt x="199072" y="1161764"/>
                  </a:lnTo>
                  <a:lnTo>
                    <a:pt x="199072" y="1161764"/>
                  </a:lnTo>
                  <a:lnTo>
                    <a:pt x="199072" y="1140809"/>
                  </a:lnTo>
                  <a:lnTo>
                    <a:pt x="185738" y="1116997"/>
                  </a:lnTo>
                  <a:lnTo>
                    <a:pt x="144780" y="1073182"/>
                  </a:lnTo>
                  <a:lnTo>
                    <a:pt x="145732" y="1059847"/>
                  </a:lnTo>
                  <a:lnTo>
                    <a:pt x="167640" y="1054132"/>
                  </a:lnTo>
                  <a:lnTo>
                    <a:pt x="170497" y="1025557"/>
                  </a:lnTo>
                  <a:lnTo>
                    <a:pt x="158115" y="993172"/>
                  </a:lnTo>
                  <a:lnTo>
                    <a:pt x="158115" y="962692"/>
                  </a:lnTo>
                  <a:lnTo>
                    <a:pt x="79057" y="962692"/>
                  </a:lnTo>
                  <a:lnTo>
                    <a:pt x="51435" y="914114"/>
                  </a:lnTo>
                  <a:lnTo>
                    <a:pt x="20955" y="895064"/>
                  </a:lnTo>
                  <a:lnTo>
                    <a:pt x="20955" y="842677"/>
                  </a:lnTo>
                  <a:lnTo>
                    <a:pt x="0" y="816007"/>
                  </a:lnTo>
                  <a:lnTo>
                    <a:pt x="12382" y="782669"/>
                  </a:lnTo>
                  <a:lnTo>
                    <a:pt x="14288" y="728472"/>
                  </a:lnTo>
                  <a:lnTo>
                    <a:pt x="25717" y="716090"/>
                  </a:lnTo>
                  <a:lnTo>
                    <a:pt x="80010" y="712280"/>
                  </a:lnTo>
                  <a:lnTo>
                    <a:pt x="93345" y="668465"/>
                  </a:lnTo>
                  <a:lnTo>
                    <a:pt x="90488" y="644652"/>
                  </a:lnTo>
                  <a:lnTo>
                    <a:pt x="38100" y="614172"/>
                  </a:lnTo>
                  <a:lnTo>
                    <a:pt x="53340" y="548450"/>
                  </a:lnTo>
                  <a:lnTo>
                    <a:pt x="37147" y="514160"/>
                  </a:lnTo>
                  <a:lnTo>
                    <a:pt x="61913" y="489395"/>
                  </a:lnTo>
                  <a:lnTo>
                    <a:pt x="117157" y="482727"/>
                  </a:lnTo>
                  <a:lnTo>
                    <a:pt x="133350" y="448437"/>
                  </a:lnTo>
                  <a:lnTo>
                    <a:pt x="172402" y="426530"/>
                  </a:lnTo>
                  <a:lnTo>
                    <a:pt x="189547" y="395097"/>
                  </a:lnTo>
                  <a:lnTo>
                    <a:pt x="207645" y="395097"/>
                  </a:lnTo>
                  <a:lnTo>
                    <a:pt x="208502" y="367475"/>
                  </a:lnTo>
                  <a:lnTo>
                    <a:pt x="193643" y="352806"/>
                  </a:lnTo>
                  <a:lnTo>
                    <a:pt x="193643" y="352806"/>
                  </a:lnTo>
                  <a:lnTo>
                    <a:pt x="202597" y="351377"/>
                  </a:lnTo>
                  <a:lnTo>
                    <a:pt x="199549" y="317183"/>
                  </a:lnTo>
                  <a:lnTo>
                    <a:pt x="220408" y="273463"/>
                  </a:lnTo>
                  <a:lnTo>
                    <a:pt x="215932" y="215932"/>
                  </a:lnTo>
                  <a:lnTo>
                    <a:pt x="260413" y="216313"/>
                  </a:lnTo>
                  <a:lnTo>
                    <a:pt x="274225" y="208883"/>
                  </a:lnTo>
                  <a:lnTo>
                    <a:pt x="269462" y="192310"/>
                  </a:lnTo>
                  <a:lnTo>
                    <a:pt x="288703" y="167545"/>
                  </a:lnTo>
                  <a:lnTo>
                    <a:pt x="317849" y="160211"/>
                  </a:lnTo>
                  <a:lnTo>
                    <a:pt x="337090" y="168116"/>
                  </a:lnTo>
                  <a:lnTo>
                    <a:pt x="373951" y="145447"/>
                  </a:lnTo>
                  <a:lnTo>
                    <a:pt x="402622" y="100870"/>
                  </a:lnTo>
                  <a:lnTo>
                    <a:pt x="398907" y="86296"/>
                  </a:lnTo>
                  <a:lnTo>
                    <a:pt x="429196" y="57721"/>
                  </a:lnTo>
                  <a:lnTo>
                    <a:pt x="449389" y="68580"/>
                  </a:lnTo>
                  <a:lnTo>
                    <a:pt x="442246" y="44101"/>
                  </a:lnTo>
                  <a:lnTo>
                    <a:pt x="442246" y="44101"/>
                  </a:lnTo>
                  <a:lnTo>
                    <a:pt x="447675" y="10954"/>
                  </a:lnTo>
                  <a:lnTo>
                    <a:pt x="494157" y="0"/>
                  </a:lnTo>
                  <a:lnTo>
                    <a:pt x="494157" y="0"/>
                  </a:lnTo>
                  <a:lnTo>
                    <a:pt x="502920" y="111157"/>
                  </a:lnTo>
                  <a:lnTo>
                    <a:pt x="524923" y="118015"/>
                  </a:lnTo>
                  <a:lnTo>
                    <a:pt x="525685" y="134779"/>
                  </a:lnTo>
                  <a:lnTo>
                    <a:pt x="491490" y="160687"/>
                  </a:lnTo>
                  <a:lnTo>
                    <a:pt x="480060" y="242221"/>
                  </a:lnTo>
                  <a:lnTo>
                    <a:pt x="464820" y="261271"/>
                  </a:lnTo>
                  <a:lnTo>
                    <a:pt x="412242" y="271177"/>
                  </a:lnTo>
                  <a:lnTo>
                    <a:pt x="413004" y="287941"/>
                  </a:lnTo>
                  <a:lnTo>
                    <a:pt x="430530" y="288703"/>
                  </a:lnTo>
                  <a:lnTo>
                    <a:pt x="469392" y="314611"/>
                  </a:lnTo>
                  <a:lnTo>
                    <a:pt x="477774" y="337471"/>
                  </a:lnTo>
                  <a:lnTo>
                    <a:pt x="512064" y="364903"/>
                  </a:lnTo>
                  <a:lnTo>
                    <a:pt x="545497" y="350425"/>
                  </a:lnTo>
                  <a:lnTo>
                    <a:pt x="584359" y="385477"/>
                  </a:lnTo>
                  <a:lnTo>
                    <a:pt x="617887" y="401479"/>
                  </a:lnTo>
                  <a:lnTo>
                    <a:pt x="632365" y="419767"/>
                  </a:lnTo>
                  <a:lnTo>
                    <a:pt x="630079" y="463963"/>
                  </a:lnTo>
                  <a:lnTo>
                    <a:pt x="675799" y="524066"/>
                  </a:lnTo>
                  <a:lnTo>
                    <a:pt x="679609" y="555308"/>
                  </a:lnTo>
                  <a:lnTo>
                    <a:pt x="646843" y="581882"/>
                  </a:lnTo>
                  <a:lnTo>
                    <a:pt x="644557" y="629126"/>
                  </a:lnTo>
                  <a:lnTo>
                    <a:pt x="596551" y="659606"/>
                  </a:lnTo>
                  <a:lnTo>
                    <a:pt x="570643" y="661892"/>
                  </a:lnTo>
                  <a:lnTo>
                    <a:pt x="568357" y="674846"/>
                  </a:lnTo>
                  <a:lnTo>
                    <a:pt x="594265" y="702183"/>
                  </a:lnTo>
                  <a:lnTo>
                    <a:pt x="582835" y="741807"/>
                  </a:lnTo>
                  <a:lnTo>
                    <a:pt x="573691" y="753999"/>
                  </a:lnTo>
                  <a:lnTo>
                    <a:pt x="550069" y="757809"/>
                  </a:lnTo>
                  <a:lnTo>
                    <a:pt x="542449" y="772287"/>
                  </a:lnTo>
                  <a:lnTo>
                    <a:pt x="574453" y="802767"/>
                  </a:lnTo>
                  <a:lnTo>
                    <a:pt x="613315" y="804291"/>
                  </a:lnTo>
                  <a:lnTo>
                    <a:pt x="622459" y="818007"/>
                  </a:lnTo>
                  <a:lnTo>
                    <a:pt x="618649" y="837819"/>
                  </a:lnTo>
                  <a:lnTo>
                    <a:pt x="603409" y="851535"/>
                  </a:lnTo>
                  <a:lnTo>
                    <a:pt x="550069" y="866013"/>
                  </a:lnTo>
                  <a:lnTo>
                    <a:pt x="504444" y="923925"/>
                  </a:lnTo>
                  <a:lnTo>
                    <a:pt x="507492" y="939927"/>
                  </a:lnTo>
                  <a:lnTo>
                    <a:pt x="527209" y="951357"/>
                  </a:lnTo>
                  <a:lnTo>
                    <a:pt x="553879" y="948309"/>
                  </a:lnTo>
                  <a:lnTo>
                    <a:pt x="633889" y="922401"/>
                  </a:lnTo>
                  <a:lnTo>
                    <a:pt x="696373" y="958977"/>
                  </a:lnTo>
                  <a:lnTo>
                    <a:pt x="759619" y="948309"/>
                  </a:lnTo>
                  <a:lnTo>
                    <a:pt x="835057" y="975741"/>
                  </a:lnTo>
                  <a:lnTo>
                    <a:pt x="896017" y="974979"/>
                  </a:lnTo>
                  <a:lnTo>
                    <a:pt x="950881" y="949833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4AE3792-1458-7B63-FEAE-D51E4983BFBF}"/>
                </a:ext>
              </a:extLst>
            </p:cNvPr>
            <p:cNvSpPr/>
            <p:nvPr/>
          </p:nvSpPr>
          <p:spPr>
            <a:xfrm>
              <a:off x="4833366" y="5534977"/>
              <a:ext cx="549973" cy="691419"/>
            </a:xfrm>
            <a:custGeom>
              <a:avLst/>
              <a:gdLst>
                <a:gd name="connsiteX0" fmla="*/ 137922 w 549973"/>
                <a:gd name="connsiteY0" fmla="*/ 691420 h 691419"/>
                <a:gd name="connsiteX1" fmla="*/ 134874 w 549973"/>
                <a:gd name="connsiteY1" fmla="*/ 672941 h 691419"/>
                <a:gd name="connsiteX2" fmla="*/ 101727 w 549973"/>
                <a:gd name="connsiteY2" fmla="*/ 627221 h 691419"/>
                <a:gd name="connsiteX3" fmla="*/ 100584 w 549973"/>
                <a:gd name="connsiteY3" fmla="*/ 595217 h 691419"/>
                <a:gd name="connsiteX4" fmla="*/ 125730 w 549973"/>
                <a:gd name="connsiteY4" fmla="*/ 556355 h 691419"/>
                <a:gd name="connsiteX5" fmla="*/ 158877 w 549973"/>
                <a:gd name="connsiteY5" fmla="*/ 534638 h 691419"/>
                <a:gd name="connsiteX6" fmla="*/ 162306 w 549973"/>
                <a:gd name="connsiteY6" fmla="*/ 516350 h 691419"/>
                <a:gd name="connsiteX7" fmla="*/ 144018 w 549973"/>
                <a:gd name="connsiteY7" fmla="*/ 503777 h 691419"/>
                <a:gd name="connsiteX8" fmla="*/ 120015 w 549973"/>
                <a:gd name="connsiteY8" fmla="*/ 502634 h 691419"/>
                <a:gd name="connsiteX9" fmla="*/ 106299 w 549973"/>
                <a:gd name="connsiteY9" fmla="*/ 516350 h 691419"/>
                <a:gd name="connsiteX10" fmla="*/ 67437 w 549973"/>
                <a:gd name="connsiteY10" fmla="*/ 456914 h 691419"/>
                <a:gd name="connsiteX11" fmla="*/ 0 w 549973"/>
                <a:gd name="connsiteY11" fmla="*/ 418052 h 691419"/>
                <a:gd name="connsiteX12" fmla="*/ 6858 w 549973"/>
                <a:gd name="connsiteY12" fmla="*/ 398621 h 691419"/>
                <a:gd name="connsiteX13" fmla="*/ 61722 w 549973"/>
                <a:gd name="connsiteY13" fmla="*/ 381476 h 691419"/>
                <a:gd name="connsiteX14" fmla="*/ 28575 w 549973"/>
                <a:gd name="connsiteY14" fmla="*/ 326612 h 691419"/>
                <a:gd name="connsiteX15" fmla="*/ 30861 w 549973"/>
                <a:gd name="connsiteY15" fmla="*/ 298132 h 691419"/>
                <a:gd name="connsiteX16" fmla="*/ 48006 w 549973"/>
                <a:gd name="connsiteY16" fmla="*/ 282130 h 691419"/>
                <a:gd name="connsiteX17" fmla="*/ 90297 w 549973"/>
                <a:gd name="connsiteY17" fmla="*/ 275272 h 691419"/>
                <a:gd name="connsiteX18" fmla="*/ 123444 w 549973"/>
                <a:gd name="connsiteY18" fmla="*/ 253555 h 691419"/>
                <a:gd name="connsiteX19" fmla="*/ 116586 w 549973"/>
                <a:gd name="connsiteY19" fmla="*/ 214694 h 691419"/>
                <a:gd name="connsiteX20" fmla="*/ 76581 w 549973"/>
                <a:gd name="connsiteY20" fmla="*/ 191833 h 691419"/>
                <a:gd name="connsiteX21" fmla="*/ 73152 w 549973"/>
                <a:gd name="connsiteY21" fmla="*/ 173546 h 691419"/>
                <a:gd name="connsiteX22" fmla="*/ 88011 w 549973"/>
                <a:gd name="connsiteY22" fmla="*/ 158687 h 691419"/>
                <a:gd name="connsiteX23" fmla="*/ 77724 w 549973"/>
                <a:gd name="connsiteY23" fmla="*/ 108395 h 691419"/>
                <a:gd name="connsiteX24" fmla="*/ 78010 w 549973"/>
                <a:gd name="connsiteY24" fmla="*/ 43053 h 691419"/>
                <a:gd name="connsiteX25" fmla="*/ 78010 w 549973"/>
                <a:gd name="connsiteY25" fmla="*/ 43053 h 691419"/>
                <a:gd name="connsiteX26" fmla="*/ 120872 w 549973"/>
                <a:gd name="connsiteY26" fmla="*/ 30671 h 691419"/>
                <a:gd name="connsiteX27" fmla="*/ 155162 w 549973"/>
                <a:gd name="connsiteY27" fmla="*/ 4000 h 691419"/>
                <a:gd name="connsiteX28" fmla="*/ 208407 w 549973"/>
                <a:gd name="connsiteY28" fmla="*/ 0 h 691419"/>
                <a:gd name="connsiteX29" fmla="*/ 208407 w 549973"/>
                <a:gd name="connsiteY29" fmla="*/ 0 h 691419"/>
                <a:gd name="connsiteX30" fmla="*/ 214789 w 549973"/>
                <a:gd name="connsiteY30" fmla="*/ 7906 h 691419"/>
                <a:gd name="connsiteX31" fmla="*/ 200692 w 549973"/>
                <a:gd name="connsiteY31" fmla="*/ 17716 h 691419"/>
                <a:gd name="connsiteX32" fmla="*/ 207931 w 549973"/>
                <a:gd name="connsiteY32" fmla="*/ 36004 h 691419"/>
                <a:gd name="connsiteX33" fmla="*/ 195548 w 549973"/>
                <a:gd name="connsiteY33" fmla="*/ 55150 h 691419"/>
                <a:gd name="connsiteX34" fmla="*/ 222980 w 549973"/>
                <a:gd name="connsiteY34" fmla="*/ 52292 h 691419"/>
                <a:gd name="connsiteX35" fmla="*/ 237458 w 549973"/>
                <a:gd name="connsiteY35" fmla="*/ 74390 h 691419"/>
                <a:gd name="connsiteX36" fmla="*/ 218789 w 549973"/>
                <a:gd name="connsiteY36" fmla="*/ 100774 h 691419"/>
                <a:gd name="connsiteX37" fmla="*/ 287274 w 549973"/>
                <a:gd name="connsiteY37" fmla="*/ 138494 h 691419"/>
                <a:gd name="connsiteX38" fmla="*/ 326898 w 549973"/>
                <a:gd name="connsiteY38" fmla="*/ 142780 h 691419"/>
                <a:gd name="connsiteX39" fmla="*/ 382143 w 549973"/>
                <a:gd name="connsiteY39" fmla="*/ 126873 h 691419"/>
                <a:gd name="connsiteX40" fmla="*/ 384524 w 549973"/>
                <a:gd name="connsiteY40" fmla="*/ 167449 h 691419"/>
                <a:gd name="connsiteX41" fmla="*/ 396050 w 549973"/>
                <a:gd name="connsiteY41" fmla="*/ 182785 h 691419"/>
                <a:gd name="connsiteX42" fmla="*/ 479870 w 549973"/>
                <a:gd name="connsiteY42" fmla="*/ 154400 h 691419"/>
                <a:gd name="connsiteX43" fmla="*/ 481013 w 549973"/>
                <a:gd name="connsiteY43" fmla="*/ 189452 h 691419"/>
                <a:gd name="connsiteX44" fmla="*/ 481013 w 549973"/>
                <a:gd name="connsiteY44" fmla="*/ 189452 h 691419"/>
                <a:gd name="connsiteX45" fmla="*/ 474345 w 549973"/>
                <a:gd name="connsiteY45" fmla="*/ 214694 h 691419"/>
                <a:gd name="connsiteX46" fmla="*/ 450723 w 549973"/>
                <a:gd name="connsiteY46" fmla="*/ 234982 h 691419"/>
                <a:gd name="connsiteX47" fmla="*/ 449294 w 549973"/>
                <a:gd name="connsiteY47" fmla="*/ 252603 h 691419"/>
                <a:gd name="connsiteX48" fmla="*/ 468344 w 549973"/>
                <a:gd name="connsiteY48" fmla="*/ 261652 h 691419"/>
                <a:gd name="connsiteX49" fmla="*/ 460153 w 549973"/>
                <a:gd name="connsiteY49" fmla="*/ 287083 h 691419"/>
                <a:gd name="connsiteX50" fmla="*/ 487966 w 549973"/>
                <a:gd name="connsiteY50" fmla="*/ 324993 h 691419"/>
                <a:gd name="connsiteX51" fmla="*/ 534257 w 549973"/>
                <a:gd name="connsiteY51" fmla="*/ 332232 h 691419"/>
                <a:gd name="connsiteX52" fmla="*/ 549973 w 549973"/>
                <a:gd name="connsiteY52" fmla="*/ 353949 h 691419"/>
                <a:gd name="connsiteX53" fmla="*/ 534257 w 549973"/>
                <a:gd name="connsiteY53" fmla="*/ 380333 h 691419"/>
                <a:gd name="connsiteX54" fmla="*/ 548830 w 549973"/>
                <a:gd name="connsiteY54" fmla="*/ 403765 h 691419"/>
                <a:gd name="connsiteX55" fmla="*/ 543497 w 549973"/>
                <a:gd name="connsiteY55" fmla="*/ 417861 h 691419"/>
                <a:gd name="connsiteX56" fmla="*/ 509111 w 549973"/>
                <a:gd name="connsiteY56" fmla="*/ 410337 h 691419"/>
                <a:gd name="connsiteX57" fmla="*/ 455676 w 549973"/>
                <a:gd name="connsiteY57" fmla="*/ 428053 h 691419"/>
                <a:gd name="connsiteX58" fmla="*/ 451390 w 549973"/>
                <a:gd name="connsiteY58" fmla="*/ 436435 h 691419"/>
                <a:gd name="connsiteX59" fmla="*/ 475297 w 549973"/>
                <a:gd name="connsiteY59" fmla="*/ 495967 h 691419"/>
                <a:gd name="connsiteX60" fmla="*/ 506635 w 549973"/>
                <a:gd name="connsiteY60" fmla="*/ 511588 h 691419"/>
                <a:gd name="connsiteX61" fmla="*/ 506635 w 549973"/>
                <a:gd name="connsiteY61" fmla="*/ 511588 h 691419"/>
                <a:gd name="connsiteX62" fmla="*/ 503968 w 549973"/>
                <a:gd name="connsiteY62" fmla="*/ 545401 h 691419"/>
                <a:gd name="connsiteX63" fmla="*/ 488918 w 549973"/>
                <a:gd name="connsiteY63" fmla="*/ 569405 h 691419"/>
                <a:gd name="connsiteX64" fmla="*/ 463772 w 549973"/>
                <a:gd name="connsiteY64" fmla="*/ 557212 h 691419"/>
                <a:gd name="connsiteX65" fmla="*/ 447199 w 549973"/>
                <a:gd name="connsiteY65" fmla="*/ 575405 h 691419"/>
                <a:gd name="connsiteX66" fmla="*/ 407765 w 549973"/>
                <a:gd name="connsiteY66" fmla="*/ 584644 h 691419"/>
                <a:gd name="connsiteX67" fmla="*/ 405098 w 549973"/>
                <a:gd name="connsiteY67" fmla="*/ 595598 h 691419"/>
                <a:gd name="connsiteX68" fmla="*/ 325850 w 549973"/>
                <a:gd name="connsiteY68" fmla="*/ 618744 h 691419"/>
                <a:gd name="connsiteX69" fmla="*/ 304895 w 549973"/>
                <a:gd name="connsiteY69" fmla="*/ 594169 h 691419"/>
                <a:gd name="connsiteX70" fmla="*/ 271843 w 549973"/>
                <a:gd name="connsiteY70" fmla="*/ 585502 h 691419"/>
                <a:gd name="connsiteX71" fmla="*/ 249079 w 549973"/>
                <a:gd name="connsiteY71" fmla="*/ 609505 h 691419"/>
                <a:gd name="connsiteX72" fmla="*/ 224123 w 549973"/>
                <a:gd name="connsiteY72" fmla="*/ 614077 h 691419"/>
                <a:gd name="connsiteX73" fmla="*/ 186785 w 549973"/>
                <a:gd name="connsiteY73" fmla="*/ 662369 h 69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549973" h="691419">
                  <a:moveTo>
                    <a:pt x="137922" y="691420"/>
                  </a:moveTo>
                  <a:lnTo>
                    <a:pt x="134874" y="672941"/>
                  </a:lnTo>
                  <a:lnTo>
                    <a:pt x="101727" y="627221"/>
                  </a:lnTo>
                  <a:lnTo>
                    <a:pt x="100584" y="595217"/>
                  </a:lnTo>
                  <a:lnTo>
                    <a:pt x="125730" y="556355"/>
                  </a:lnTo>
                  <a:lnTo>
                    <a:pt x="158877" y="534638"/>
                  </a:lnTo>
                  <a:lnTo>
                    <a:pt x="162306" y="516350"/>
                  </a:lnTo>
                  <a:lnTo>
                    <a:pt x="144018" y="503777"/>
                  </a:lnTo>
                  <a:lnTo>
                    <a:pt x="120015" y="502634"/>
                  </a:lnTo>
                  <a:lnTo>
                    <a:pt x="106299" y="516350"/>
                  </a:lnTo>
                  <a:lnTo>
                    <a:pt x="67437" y="456914"/>
                  </a:lnTo>
                  <a:lnTo>
                    <a:pt x="0" y="418052"/>
                  </a:lnTo>
                  <a:lnTo>
                    <a:pt x="6858" y="398621"/>
                  </a:lnTo>
                  <a:lnTo>
                    <a:pt x="61722" y="381476"/>
                  </a:lnTo>
                  <a:lnTo>
                    <a:pt x="28575" y="326612"/>
                  </a:lnTo>
                  <a:lnTo>
                    <a:pt x="30861" y="298132"/>
                  </a:lnTo>
                  <a:lnTo>
                    <a:pt x="48006" y="282130"/>
                  </a:lnTo>
                  <a:lnTo>
                    <a:pt x="90297" y="275272"/>
                  </a:lnTo>
                  <a:lnTo>
                    <a:pt x="123444" y="253555"/>
                  </a:lnTo>
                  <a:lnTo>
                    <a:pt x="116586" y="214694"/>
                  </a:lnTo>
                  <a:lnTo>
                    <a:pt x="76581" y="191833"/>
                  </a:lnTo>
                  <a:lnTo>
                    <a:pt x="73152" y="173546"/>
                  </a:lnTo>
                  <a:lnTo>
                    <a:pt x="88011" y="158687"/>
                  </a:lnTo>
                  <a:lnTo>
                    <a:pt x="77724" y="108395"/>
                  </a:lnTo>
                  <a:lnTo>
                    <a:pt x="78010" y="43053"/>
                  </a:lnTo>
                  <a:lnTo>
                    <a:pt x="78010" y="43053"/>
                  </a:lnTo>
                  <a:lnTo>
                    <a:pt x="120872" y="30671"/>
                  </a:lnTo>
                  <a:lnTo>
                    <a:pt x="155162" y="4000"/>
                  </a:lnTo>
                  <a:lnTo>
                    <a:pt x="208407" y="0"/>
                  </a:lnTo>
                  <a:lnTo>
                    <a:pt x="208407" y="0"/>
                  </a:lnTo>
                  <a:lnTo>
                    <a:pt x="214789" y="7906"/>
                  </a:lnTo>
                  <a:lnTo>
                    <a:pt x="200692" y="17716"/>
                  </a:lnTo>
                  <a:lnTo>
                    <a:pt x="207931" y="36004"/>
                  </a:lnTo>
                  <a:lnTo>
                    <a:pt x="195548" y="55150"/>
                  </a:lnTo>
                  <a:lnTo>
                    <a:pt x="222980" y="52292"/>
                  </a:lnTo>
                  <a:lnTo>
                    <a:pt x="237458" y="74390"/>
                  </a:lnTo>
                  <a:lnTo>
                    <a:pt x="218789" y="100774"/>
                  </a:lnTo>
                  <a:lnTo>
                    <a:pt x="287274" y="138494"/>
                  </a:lnTo>
                  <a:lnTo>
                    <a:pt x="326898" y="142780"/>
                  </a:lnTo>
                  <a:lnTo>
                    <a:pt x="382143" y="126873"/>
                  </a:lnTo>
                  <a:lnTo>
                    <a:pt x="384524" y="167449"/>
                  </a:lnTo>
                  <a:lnTo>
                    <a:pt x="396050" y="182785"/>
                  </a:lnTo>
                  <a:lnTo>
                    <a:pt x="479870" y="154400"/>
                  </a:lnTo>
                  <a:lnTo>
                    <a:pt x="481013" y="189452"/>
                  </a:lnTo>
                  <a:lnTo>
                    <a:pt x="481013" y="189452"/>
                  </a:lnTo>
                  <a:lnTo>
                    <a:pt x="474345" y="214694"/>
                  </a:lnTo>
                  <a:lnTo>
                    <a:pt x="450723" y="234982"/>
                  </a:lnTo>
                  <a:lnTo>
                    <a:pt x="449294" y="252603"/>
                  </a:lnTo>
                  <a:lnTo>
                    <a:pt x="468344" y="261652"/>
                  </a:lnTo>
                  <a:lnTo>
                    <a:pt x="460153" y="287083"/>
                  </a:lnTo>
                  <a:lnTo>
                    <a:pt x="487966" y="324993"/>
                  </a:lnTo>
                  <a:lnTo>
                    <a:pt x="534257" y="332232"/>
                  </a:lnTo>
                  <a:lnTo>
                    <a:pt x="549973" y="353949"/>
                  </a:lnTo>
                  <a:lnTo>
                    <a:pt x="534257" y="380333"/>
                  </a:lnTo>
                  <a:lnTo>
                    <a:pt x="548830" y="403765"/>
                  </a:lnTo>
                  <a:lnTo>
                    <a:pt x="543497" y="417861"/>
                  </a:lnTo>
                  <a:lnTo>
                    <a:pt x="509111" y="410337"/>
                  </a:lnTo>
                  <a:lnTo>
                    <a:pt x="455676" y="428053"/>
                  </a:lnTo>
                  <a:lnTo>
                    <a:pt x="451390" y="436435"/>
                  </a:lnTo>
                  <a:lnTo>
                    <a:pt x="475297" y="495967"/>
                  </a:lnTo>
                  <a:lnTo>
                    <a:pt x="506635" y="511588"/>
                  </a:lnTo>
                  <a:lnTo>
                    <a:pt x="506635" y="511588"/>
                  </a:lnTo>
                  <a:lnTo>
                    <a:pt x="503968" y="545401"/>
                  </a:lnTo>
                  <a:lnTo>
                    <a:pt x="488918" y="569405"/>
                  </a:lnTo>
                  <a:lnTo>
                    <a:pt x="463772" y="557212"/>
                  </a:lnTo>
                  <a:lnTo>
                    <a:pt x="447199" y="575405"/>
                  </a:lnTo>
                  <a:lnTo>
                    <a:pt x="407765" y="584644"/>
                  </a:lnTo>
                  <a:lnTo>
                    <a:pt x="405098" y="595598"/>
                  </a:lnTo>
                  <a:lnTo>
                    <a:pt x="325850" y="618744"/>
                  </a:lnTo>
                  <a:lnTo>
                    <a:pt x="304895" y="594169"/>
                  </a:lnTo>
                  <a:lnTo>
                    <a:pt x="271843" y="585502"/>
                  </a:lnTo>
                  <a:lnTo>
                    <a:pt x="249079" y="609505"/>
                  </a:lnTo>
                  <a:lnTo>
                    <a:pt x="224123" y="614077"/>
                  </a:lnTo>
                  <a:lnTo>
                    <a:pt x="186785" y="662369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FF8DC7A-2525-DEF7-4743-8DA0E1958353}"/>
                </a:ext>
              </a:extLst>
            </p:cNvPr>
            <p:cNvSpPr/>
            <p:nvPr/>
          </p:nvSpPr>
          <p:spPr>
            <a:xfrm>
              <a:off x="10938128" y="1541335"/>
              <a:ext cx="1437227" cy="1251299"/>
            </a:xfrm>
            <a:custGeom>
              <a:avLst/>
              <a:gdLst>
                <a:gd name="connsiteX0" fmla="*/ 503015 w 1437227"/>
                <a:gd name="connsiteY0" fmla="*/ 53626 h 1251299"/>
                <a:gd name="connsiteX1" fmla="*/ 499777 w 1437227"/>
                <a:gd name="connsiteY1" fmla="*/ 71056 h 1251299"/>
                <a:gd name="connsiteX2" fmla="*/ 549021 w 1437227"/>
                <a:gd name="connsiteY2" fmla="*/ 176689 h 1251299"/>
                <a:gd name="connsiteX3" fmla="*/ 617030 w 1437227"/>
                <a:gd name="connsiteY3" fmla="*/ 195644 h 1251299"/>
                <a:gd name="connsiteX4" fmla="*/ 642652 w 1437227"/>
                <a:gd name="connsiteY4" fmla="*/ 169831 h 1251299"/>
                <a:gd name="connsiteX5" fmla="*/ 648367 w 1437227"/>
                <a:gd name="connsiteY5" fmla="*/ 192310 h 1251299"/>
                <a:gd name="connsiteX6" fmla="*/ 661226 w 1437227"/>
                <a:gd name="connsiteY6" fmla="*/ 199835 h 1251299"/>
                <a:gd name="connsiteX7" fmla="*/ 660845 w 1437227"/>
                <a:gd name="connsiteY7" fmla="*/ 223933 h 1251299"/>
                <a:gd name="connsiteX8" fmla="*/ 677704 w 1437227"/>
                <a:gd name="connsiteY8" fmla="*/ 214027 h 1251299"/>
                <a:gd name="connsiteX9" fmla="*/ 732377 w 1437227"/>
                <a:gd name="connsiteY9" fmla="*/ 210121 h 1251299"/>
                <a:gd name="connsiteX10" fmla="*/ 780765 w 1437227"/>
                <a:gd name="connsiteY10" fmla="*/ 232029 h 1251299"/>
                <a:gd name="connsiteX11" fmla="*/ 842677 w 1437227"/>
                <a:gd name="connsiteY11" fmla="*/ 188119 h 1251299"/>
                <a:gd name="connsiteX12" fmla="*/ 857726 w 1437227"/>
                <a:gd name="connsiteY12" fmla="*/ 192596 h 1251299"/>
                <a:gd name="connsiteX13" fmla="*/ 878014 w 1437227"/>
                <a:gd name="connsiteY13" fmla="*/ 227552 h 1251299"/>
                <a:gd name="connsiteX14" fmla="*/ 898589 w 1437227"/>
                <a:gd name="connsiteY14" fmla="*/ 218504 h 1251299"/>
                <a:gd name="connsiteX15" fmla="*/ 930783 w 1437227"/>
                <a:gd name="connsiteY15" fmla="*/ 224504 h 1251299"/>
                <a:gd name="connsiteX16" fmla="*/ 925354 w 1437227"/>
                <a:gd name="connsiteY16" fmla="*/ 280416 h 1251299"/>
                <a:gd name="connsiteX17" fmla="*/ 897636 w 1437227"/>
                <a:gd name="connsiteY17" fmla="*/ 338709 h 1251299"/>
                <a:gd name="connsiteX18" fmla="*/ 890588 w 1437227"/>
                <a:gd name="connsiteY18" fmla="*/ 390906 h 1251299"/>
                <a:gd name="connsiteX19" fmla="*/ 877443 w 1437227"/>
                <a:gd name="connsiteY19" fmla="*/ 407670 h 1251299"/>
                <a:gd name="connsiteX20" fmla="*/ 883063 w 1437227"/>
                <a:gd name="connsiteY20" fmla="*/ 444056 h 1251299"/>
                <a:gd name="connsiteX21" fmla="*/ 871157 w 1437227"/>
                <a:gd name="connsiteY21" fmla="*/ 454819 h 1251299"/>
                <a:gd name="connsiteX22" fmla="*/ 873919 w 1437227"/>
                <a:gd name="connsiteY22" fmla="*/ 469487 h 1251299"/>
                <a:gd name="connsiteX23" fmla="*/ 901637 w 1437227"/>
                <a:gd name="connsiteY23" fmla="*/ 458438 h 1251299"/>
                <a:gd name="connsiteX24" fmla="*/ 932688 w 1437227"/>
                <a:gd name="connsiteY24" fmla="*/ 485108 h 1251299"/>
                <a:gd name="connsiteX25" fmla="*/ 967454 w 1437227"/>
                <a:gd name="connsiteY25" fmla="*/ 473107 h 1251299"/>
                <a:gd name="connsiteX26" fmla="*/ 1058513 w 1437227"/>
                <a:gd name="connsiteY26" fmla="*/ 520446 h 1251299"/>
                <a:gd name="connsiteX27" fmla="*/ 1066038 w 1437227"/>
                <a:gd name="connsiteY27" fmla="*/ 533972 h 1251299"/>
                <a:gd name="connsiteX28" fmla="*/ 1057561 w 1437227"/>
                <a:gd name="connsiteY28" fmla="*/ 551021 h 1251299"/>
                <a:gd name="connsiteX29" fmla="*/ 1073087 w 1437227"/>
                <a:gd name="connsiteY29" fmla="*/ 574167 h 1251299"/>
                <a:gd name="connsiteX30" fmla="*/ 1117378 w 1437227"/>
                <a:gd name="connsiteY30" fmla="*/ 583978 h 1251299"/>
                <a:gd name="connsiteX31" fmla="*/ 1152620 w 1437227"/>
                <a:gd name="connsiteY31" fmla="*/ 609790 h 1251299"/>
                <a:gd name="connsiteX32" fmla="*/ 1163860 w 1437227"/>
                <a:gd name="connsiteY32" fmla="*/ 628364 h 1251299"/>
                <a:gd name="connsiteX33" fmla="*/ 1132523 w 1437227"/>
                <a:gd name="connsiteY33" fmla="*/ 705898 h 1251299"/>
                <a:gd name="connsiteX34" fmla="*/ 1182720 w 1437227"/>
                <a:gd name="connsiteY34" fmla="*/ 729806 h 1251299"/>
                <a:gd name="connsiteX35" fmla="*/ 1187672 w 1437227"/>
                <a:gd name="connsiteY35" fmla="*/ 772001 h 1251299"/>
                <a:gd name="connsiteX36" fmla="*/ 1227582 w 1437227"/>
                <a:gd name="connsiteY36" fmla="*/ 792956 h 1251299"/>
                <a:gd name="connsiteX37" fmla="*/ 1230821 w 1437227"/>
                <a:gd name="connsiteY37" fmla="*/ 816578 h 1251299"/>
                <a:gd name="connsiteX38" fmla="*/ 1217390 w 1437227"/>
                <a:gd name="connsiteY38" fmla="*/ 824008 h 1251299"/>
                <a:gd name="connsiteX39" fmla="*/ 1240441 w 1437227"/>
                <a:gd name="connsiteY39" fmla="*/ 855726 h 1251299"/>
                <a:gd name="connsiteX40" fmla="*/ 1231773 w 1437227"/>
                <a:gd name="connsiteY40" fmla="*/ 869156 h 1251299"/>
                <a:gd name="connsiteX41" fmla="*/ 1236536 w 1437227"/>
                <a:gd name="connsiteY41" fmla="*/ 910399 h 1251299"/>
                <a:gd name="connsiteX42" fmla="*/ 1274540 w 1437227"/>
                <a:gd name="connsiteY42" fmla="*/ 950119 h 1251299"/>
                <a:gd name="connsiteX43" fmla="*/ 1309878 w 1437227"/>
                <a:gd name="connsiteY43" fmla="*/ 955357 h 1251299"/>
                <a:gd name="connsiteX44" fmla="*/ 1377029 w 1437227"/>
                <a:gd name="connsiteY44" fmla="*/ 987647 h 1251299"/>
                <a:gd name="connsiteX45" fmla="*/ 1425893 w 1437227"/>
                <a:gd name="connsiteY45" fmla="*/ 1024414 h 1251299"/>
                <a:gd name="connsiteX46" fmla="*/ 1425893 w 1437227"/>
                <a:gd name="connsiteY46" fmla="*/ 1024414 h 1251299"/>
                <a:gd name="connsiteX47" fmla="*/ 1421226 w 1437227"/>
                <a:gd name="connsiteY47" fmla="*/ 1057561 h 1251299"/>
                <a:gd name="connsiteX48" fmla="*/ 1376363 w 1437227"/>
                <a:gd name="connsiteY48" fmla="*/ 1111758 h 1251299"/>
                <a:gd name="connsiteX49" fmla="*/ 1388840 w 1437227"/>
                <a:gd name="connsiteY49" fmla="*/ 1144905 h 1251299"/>
                <a:gd name="connsiteX50" fmla="*/ 1374553 w 1437227"/>
                <a:gd name="connsiteY50" fmla="*/ 1162145 h 1251299"/>
                <a:gd name="connsiteX51" fmla="*/ 1401318 w 1437227"/>
                <a:gd name="connsiteY51" fmla="*/ 1176814 h 1251299"/>
                <a:gd name="connsiteX52" fmla="*/ 1397318 w 1437227"/>
                <a:gd name="connsiteY52" fmla="*/ 1217866 h 1251299"/>
                <a:gd name="connsiteX53" fmla="*/ 1431322 w 1437227"/>
                <a:gd name="connsiteY53" fmla="*/ 1219391 h 1251299"/>
                <a:gd name="connsiteX54" fmla="*/ 1437227 w 1437227"/>
                <a:gd name="connsiteY54" fmla="*/ 1229201 h 1251299"/>
                <a:gd name="connsiteX55" fmla="*/ 1425035 w 1437227"/>
                <a:gd name="connsiteY55" fmla="*/ 1240822 h 1251299"/>
                <a:gd name="connsiteX56" fmla="*/ 1394460 w 1437227"/>
                <a:gd name="connsiteY56" fmla="*/ 1237583 h 1251299"/>
                <a:gd name="connsiteX57" fmla="*/ 1337310 w 1437227"/>
                <a:gd name="connsiteY57" fmla="*/ 1251299 h 1251299"/>
                <a:gd name="connsiteX58" fmla="*/ 1337310 w 1437227"/>
                <a:gd name="connsiteY58" fmla="*/ 1251299 h 1251299"/>
                <a:gd name="connsiteX59" fmla="*/ 1320165 w 1437227"/>
                <a:gd name="connsiteY59" fmla="*/ 1195292 h 1251299"/>
                <a:gd name="connsiteX60" fmla="*/ 1292733 w 1437227"/>
                <a:gd name="connsiteY60" fmla="*/ 1190720 h 1251299"/>
                <a:gd name="connsiteX61" fmla="*/ 1268730 w 1437227"/>
                <a:gd name="connsiteY61" fmla="*/ 1202150 h 1251299"/>
                <a:gd name="connsiteX62" fmla="*/ 1248156 w 1437227"/>
                <a:gd name="connsiteY62" fmla="*/ 1231868 h 1251299"/>
                <a:gd name="connsiteX63" fmla="*/ 1200150 w 1437227"/>
                <a:gd name="connsiteY63" fmla="*/ 1226153 h 1251299"/>
                <a:gd name="connsiteX64" fmla="*/ 1181862 w 1437227"/>
                <a:gd name="connsiteY64" fmla="*/ 1209008 h 1251299"/>
                <a:gd name="connsiteX65" fmla="*/ 1186434 w 1437227"/>
                <a:gd name="connsiteY65" fmla="*/ 1178147 h 1251299"/>
                <a:gd name="connsiteX66" fmla="*/ 1223010 w 1437227"/>
                <a:gd name="connsiteY66" fmla="*/ 1153001 h 1251299"/>
                <a:gd name="connsiteX67" fmla="*/ 1212723 w 1437227"/>
                <a:gd name="connsiteY67" fmla="*/ 1134713 h 1251299"/>
                <a:gd name="connsiteX68" fmla="*/ 1164717 w 1437227"/>
                <a:gd name="connsiteY68" fmla="*/ 1138142 h 1251299"/>
                <a:gd name="connsiteX69" fmla="*/ 1147667 w 1437227"/>
                <a:gd name="connsiteY69" fmla="*/ 1117568 h 1251299"/>
                <a:gd name="connsiteX70" fmla="*/ 1082517 w 1437227"/>
                <a:gd name="connsiteY70" fmla="*/ 1141571 h 1251299"/>
                <a:gd name="connsiteX71" fmla="*/ 1037940 w 1437227"/>
                <a:gd name="connsiteY71" fmla="*/ 1103852 h 1251299"/>
                <a:gd name="connsiteX72" fmla="*/ 1010508 w 1437227"/>
                <a:gd name="connsiteY72" fmla="*/ 1092422 h 1251299"/>
                <a:gd name="connsiteX73" fmla="*/ 954500 w 1437227"/>
                <a:gd name="connsiteY73" fmla="*/ 1102709 h 1251299"/>
                <a:gd name="connsiteX74" fmla="*/ 925925 w 1437227"/>
                <a:gd name="connsiteY74" fmla="*/ 1095851 h 1251299"/>
                <a:gd name="connsiteX75" fmla="*/ 832199 w 1437227"/>
                <a:gd name="connsiteY75" fmla="*/ 1103852 h 1251299"/>
                <a:gd name="connsiteX76" fmla="*/ 730377 w 1437227"/>
                <a:gd name="connsiteY76" fmla="*/ 1170908 h 1251299"/>
                <a:gd name="connsiteX77" fmla="*/ 730377 w 1437227"/>
                <a:gd name="connsiteY77" fmla="*/ 1170908 h 1251299"/>
                <a:gd name="connsiteX78" fmla="*/ 694563 w 1437227"/>
                <a:gd name="connsiteY78" fmla="*/ 1170908 h 1251299"/>
                <a:gd name="connsiteX79" fmla="*/ 689991 w 1437227"/>
                <a:gd name="connsiteY79" fmla="*/ 1186148 h 1251299"/>
                <a:gd name="connsiteX80" fmla="*/ 665607 w 1437227"/>
                <a:gd name="connsiteY80" fmla="*/ 1194530 h 1251299"/>
                <a:gd name="connsiteX81" fmla="*/ 642081 w 1437227"/>
                <a:gd name="connsiteY81" fmla="*/ 1154906 h 1251299"/>
                <a:gd name="connsiteX82" fmla="*/ 641318 w 1437227"/>
                <a:gd name="connsiteY82" fmla="*/ 1134332 h 1251299"/>
                <a:gd name="connsiteX83" fmla="*/ 700659 w 1437227"/>
                <a:gd name="connsiteY83" fmla="*/ 1066514 h 1251299"/>
                <a:gd name="connsiteX84" fmla="*/ 705231 w 1437227"/>
                <a:gd name="connsiteY84" fmla="*/ 1013841 h 1251299"/>
                <a:gd name="connsiteX85" fmla="*/ 629031 w 1437227"/>
                <a:gd name="connsiteY85" fmla="*/ 1000125 h 1251299"/>
                <a:gd name="connsiteX86" fmla="*/ 600933 w 1437227"/>
                <a:gd name="connsiteY86" fmla="*/ 981075 h 1251299"/>
                <a:gd name="connsiteX87" fmla="*/ 601695 w 1437227"/>
                <a:gd name="connsiteY87" fmla="*/ 961263 h 1251299"/>
                <a:gd name="connsiteX88" fmla="*/ 613886 w 1437227"/>
                <a:gd name="connsiteY88" fmla="*/ 958215 h 1251299"/>
                <a:gd name="connsiteX89" fmla="*/ 645795 w 1437227"/>
                <a:gd name="connsiteY89" fmla="*/ 972693 h 1251299"/>
                <a:gd name="connsiteX90" fmla="*/ 683133 w 1437227"/>
                <a:gd name="connsiteY90" fmla="*/ 968883 h 1251299"/>
                <a:gd name="connsiteX91" fmla="*/ 752475 w 1437227"/>
                <a:gd name="connsiteY91" fmla="*/ 917067 h 1251299"/>
                <a:gd name="connsiteX92" fmla="*/ 759333 w 1437227"/>
                <a:gd name="connsiteY92" fmla="*/ 894207 h 1251299"/>
                <a:gd name="connsiteX93" fmla="*/ 780669 w 1437227"/>
                <a:gd name="connsiteY93" fmla="*/ 878967 h 1251299"/>
                <a:gd name="connsiteX94" fmla="*/ 786003 w 1437227"/>
                <a:gd name="connsiteY94" fmla="*/ 798195 h 1251299"/>
                <a:gd name="connsiteX95" fmla="*/ 809625 w 1437227"/>
                <a:gd name="connsiteY95" fmla="*/ 777621 h 1251299"/>
                <a:gd name="connsiteX96" fmla="*/ 805053 w 1437227"/>
                <a:gd name="connsiteY96" fmla="*/ 763143 h 1251299"/>
                <a:gd name="connsiteX97" fmla="*/ 606267 w 1437227"/>
                <a:gd name="connsiteY97" fmla="*/ 708946 h 1251299"/>
                <a:gd name="connsiteX98" fmla="*/ 597122 w 1437227"/>
                <a:gd name="connsiteY98" fmla="*/ 683800 h 1251299"/>
                <a:gd name="connsiteX99" fmla="*/ 578072 w 1437227"/>
                <a:gd name="connsiteY99" fmla="*/ 666274 h 1251299"/>
                <a:gd name="connsiteX100" fmla="*/ 551402 w 1437227"/>
                <a:gd name="connsiteY100" fmla="*/ 660940 h 1251299"/>
                <a:gd name="connsiteX101" fmla="*/ 548354 w 1437227"/>
                <a:gd name="connsiteY101" fmla="*/ 641128 h 1251299"/>
                <a:gd name="connsiteX102" fmla="*/ 572738 w 1437227"/>
                <a:gd name="connsiteY102" fmla="*/ 561118 h 1251299"/>
                <a:gd name="connsiteX103" fmla="*/ 570452 w 1437227"/>
                <a:gd name="connsiteY103" fmla="*/ 542068 h 1251299"/>
                <a:gd name="connsiteX104" fmla="*/ 545306 w 1437227"/>
                <a:gd name="connsiteY104" fmla="*/ 537496 h 1251299"/>
                <a:gd name="connsiteX105" fmla="*/ 427197 w 1437227"/>
                <a:gd name="connsiteY105" fmla="*/ 587026 h 1251299"/>
                <a:gd name="connsiteX106" fmla="*/ 415004 w 1437227"/>
                <a:gd name="connsiteY106" fmla="*/ 599980 h 1251299"/>
                <a:gd name="connsiteX107" fmla="*/ 393668 w 1437227"/>
                <a:gd name="connsiteY107" fmla="*/ 602266 h 1251299"/>
                <a:gd name="connsiteX108" fmla="*/ 351377 w 1437227"/>
                <a:gd name="connsiteY108" fmla="*/ 589312 h 1251299"/>
                <a:gd name="connsiteX109" fmla="*/ 351377 w 1437227"/>
                <a:gd name="connsiteY109" fmla="*/ 589312 h 1251299"/>
                <a:gd name="connsiteX110" fmla="*/ 333280 w 1437227"/>
                <a:gd name="connsiteY110" fmla="*/ 558832 h 1251299"/>
                <a:gd name="connsiteX111" fmla="*/ 228600 w 1437227"/>
                <a:gd name="connsiteY111" fmla="*/ 502634 h 1251299"/>
                <a:gd name="connsiteX112" fmla="*/ 178118 w 1437227"/>
                <a:gd name="connsiteY112" fmla="*/ 459772 h 1251299"/>
                <a:gd name="connsiteX113" fmla="*/ 104394 w 1437227"/>
                <a:gd name="connsiteY113" fmla="*/ 441008 h 1251299"/>
                <a:gd name="connsiteX114" fmla="*/ 108490 w 1437227"/>
                <a:gd name="connsiteY114" fmla="*/ 428149 h 1251299"/>
                <a:gd name="connsiteX115" fmla="*/ 86678 w 1437227"/>
                <a:gd name="connsiteY115" fmla="*/ 430244 h 1251299"/>
                <a:gd name="connsiteX116" fmla="*/ 86678 w 1437227"/>
                <a:gd name="connsiteY116" fmla="*/ 430244 h 1251299"/>
                <a:gd name="connsiteX117" fmla="*/ 89535 w 1437227"/>
                <a:gd name="connsiteY117" fmla="*/ 412147 h 1251299"/>
                <a:gd name="connsiteX118" fmla="*/ 112490 w 1437227"/>
                <a:gd name="connsiteY118" fmla="*/ 393859 h 1251299"/>
                <a:gd name="connsiteX119" fmla="*/ 122873 w 1437227"/>
                <a:gd name="connsiteY119" fmla="*/ 344519 h 1251299"/>
                <a:gd name="connsiteX120" fmla="*/ 112586 w 1437227"/>
                <a:gd name="connsiteY120" fmla="*/ 324231 h 1251299"/>
                <a:gd name="connsiteX121" fmla="*/ 83820 w 1437227"/>
                <a:gd name="connsiteY121" fmla="*/ 323564 h 1251299"/>
                <a:gd name="connsiteX122" fmla="*/ 65723 w 1437227"/>
                <a:gd name="connsiteY122" fmla="*/ 306419 h 1251299"/>
                <a:gd name="connsiteX123" fmla="*/ 0 w 1437227"/>
                <a:gd name="connsiteY123" fmla="*/ 223552 h 1251299"/>
                <a:gd name="connsiteX124" fmla="*/ 12764 w 1437227"/>
                <a:gd name="connsiteY124" fmla="*/ 176975 h 1251299"/>
                <a:gd name="connsiteX125" fmla="*/ 26956 w 1437227"/>
                <a:gd name="connsiteY125" fmla="*/ 177546 h 1251299"/>
                <a:gd name="connsiteX126" fmla="*/ 32766 w 1437227"/>
                <a:gd name="connsiteY126" fmla="*/ 191834 h 1251299"/>
                <a:gd name="connsiteX127" fmla="*/ 46387 w 1437227"/>
                <a:gd name="connsiteY127" fmla="*/ 195834 h 1251299"/>
                <a:gd name="connsiteX128" fmla="*/ 73533 w 1437227"/>
                <a:gd name="connsiteY128" fmla="*/ 176403 h 1251299"/>
                <a:gd name="connsiteX129" fmla="*/ 83248 w 1437227"/>
                <a:gd name="connsiteY129" fmla="*/ 149066 h 1251299"/>
                <a:gd name="connsiteX130" fmla="*/ 125254 w 1437227"/>
                <a:gd name="connsiteY130" fmla="*/ 154115 h 1251299"/>
                <a:gd name="connsiteX131" fmla="*/ 148685 w 1437227"/>
                <a:gd name="connsiteY131" fmla="*/ 141542 h 1251299"/>
                <a:gd name="connsiteX132" fmla="*/ 212693 w 1437227"/>
                <a:gd name="connsiteY132" fmla="*/ 184404 h 1251299"/>
                <a:gd name="connsiteX133" fmla="*/ 245269 w 1437227"/>
                <a:gd name="connsiteY133" fmla="*/ 218123 h 1251299"/>
                <a:gd name="connsiteX134" fmla="*/ 277845 w 1437227"/>
                <a:gd name="connsiteY134" fmla="*/ 223266 h 1251299"/>
                <a:gd name="connsiteX135" fmla="*/ 306420 w 1437227"/>
                <a:gd name="connsiteY135" fmla="*/ 214694 h 1251299"/>
                <a:gd name="connsiteX136" fmla="*/ 320135 w 1437227"/>
                <a:gd name="connsiteY136" fmla="*/ 184404 h 1251299"/>
                <a:gd name="connsiteX137" fmla="*/ 318421 w 1437227"/>
                <a:gd name="connsiteY137" fmla="*/ 151924 h 1251299"/>
                <a:gd name="connsiteX138" fmla="*/ 348139 w 1437227"/>
                <a:gd name="connsiteY138" fmla="*/ 128492 h 1251299"/>
                <a:gd name="connsiteX139" fmla="*/ 349187 w 1437227"/>
                <a:gd name="connsiteY139" fmla="*/ 57341 h 1251299"/>
                <a:gd name="connsiteX140" fmla="*/ 349187 w 1437227"/>
                <a:gd name="connsiteY140" fmla="*/ 57341 h 1251299"/>
                <a:gd name="connsiteX141" fmla="*/ 371094 w 1437227"/>
                <a:gd name="connsiteY141" fmla="*/ 55435 h 1251299"/>
                <a:gd name="connsiteX142" fmla="*/ 393288 w 1437227"/>
                <a:gd name="connsiteY142" fmla="*/ 33719 h 1251299"/>
                <a:gd name="connsiteX143" fmla="*/ 404908 w 1437227"/>
                <a:gd name="connsiteY143" fmla="*/ 5144 h 1251299"/>
                <a:gd name="connsiteX144" fmla="*/ 419862 w 1437227"/>
                <a:gd name="connsiteY144" fmla="*/ 0 h 1251299"/>
                <a:gd name="connsiteX145" fmla="*/ 441007 w 1437227"/>
                <a:gd name="connsiteY145" fmla="*/ 20479 h 1251299"/>
                <a:gd name="connsiteX146" fmla="*/ 485680 w 1437227"/>
                <a:gd name="connsiteY146" fmla="*/ 33147 h 125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1437227" h="1251299">
                  <a:moveTo>
                    <a:pt x="503015" y="53626"/>
                  </a:moveTo>
                  <a:lnTo>
                    <a:pt x="499777" y="71056"/>
                  </a:lnTo>
                  <a:lnTo>
                    <a:pt x="549021" y="176689"/>
                  </a:lnTo>
                  <a:lnTo>
                    <a:pt x="617030" y="195644"/>
                  </a:lnTo>
                  <a:lnTo>
                    <a:pt x="642652" y="169831"/>
                  </a:lnTo>
                  <a:lnTo>
                    <a:pt x="648367" y="192310"/>
                  </a:lnTo>
                  <a:lnTo>
                    <a:pt x="661226" y="199835"/>
                  </a:lnTo>
                  <a:lnTo>
                    <a:pt x="660845" y="223933"/>
                  </a:lnTo>
                  <a:lnTo>
                    <a:pt x="677704" y="214027"/>
                  </a:lnTo>
                  <a:lnTo>
                    <a:pt x="732377" y="210121"/>
                  </a:lnTo>
                  <a:lnTo>
                    <a:pt x="780765" y="232029"/>
                  </a:lnTo>
                  <a:lnTo>
                    <a:pt x="842677" y="188119"/>
                  </a:lnTo>
                  <a:lnTo>
                    <a:pt x="857726" y="192596"/>
                  </a:lnTo>
                  <a:lnTo>
                    <a:pt x="878014" y="227552"/>
                  </a:lnTo>
                  <a:lnTo>
                    <a:pt x="898589" y="218504"/>
                  </a:lnTo>
                  <a:lnTo>
                    <a:pt x="930783" y="224504"/>
                  </a:lnTo>
                  <a:lnTo>
                    <a:pt x="925354" y="280416"/>
                  </a:lnTo>
                  <a:lnTo>
                    <a:pt x="897636" y="338709"/>
                  </a:lnTo>
                  <a:lnTo>
                    <a:pt x="890588" y="390906"/>
                  </a:lnTo>
                  <a:lnTo>
                    <a:pt x="877443" y="407670"/>
                  </a:lnTo>
                  <a:lnTo>
                    <a:pt x="883063" y="444056"/>
                  </a:lnTo>
                  <a:lnTo>
                    <a:pt x="871157" y="454819"/>
                  </a:lnTo>
                  <a:lnTo>
                    <a:pt x="873919" y="469487"/>
                  </a:lnTo>
                  <a:lnTo>
                    <a:pt x="901637" y="458438"/>
                  </a:lnTo>
                  <a:lnTo>
                    <a:pt x="932688" y="485108"/>
                  </a:lnTo>
                  <a:lnTo>
                    <a:pt x="967454" y="473107"/>
                  </a:lnTo>
                  <a:lnTo>
                    <a:pt x="1058513" y="520446"/>
                  </a:lnTo>
                  <a:lnTo>
                    <a:pt x="1066038" y="533972"/>
                  </a:lnTo>
                  <a:lnTo>
                    <a:pt x="1057561" y="551021"/>
                  </a:lnTo>
                  <a:lnTo>
                    <a:pt x="1073087" y="574167"/>
                  </a:lnTo>
                  <a:lnTo>
                    <a:pt x="1117378" y="583978"/>
                  </a:lnTo>
                  <a:lnTo>
                    <a:pt x="1152620" y="609790"/>
                  </a:lnTo>
                  <a:lnTo>
                    <a:pt x="1163860" y="628364"/>
                  </a:lnTo>
                  <a:lnTo>
                    <a:pt x="1132523" y="705898"/>
                  </a:lnTo>
                  <a:lnTo>
                    <a:pt x="1182720" y="729806"/>
                  </a:lnTo>
                  <a:lnTo>
                    <a:pt x="1187672" y="772001"/>
                  </a:lnTo>
                  <a:lnTo>
                    <a:pt x="1227582" y="792956"/>
                  </a:lnTo>
                  <a:lnTo>
                    <a:pt x="1230821" y="816578"/>
                  </a:lnTo>
                  <a:lnTo>
                    <a:pt x="1217390" y="824008"/>
                  </a:lnTo>
                  <a:lnTo>
                    <a:pt x="1240441" y="855726"/>
                  </a:lnTo>
                  <a:lnTo>
                    <a:pt x="1231773" y="869156"/>
                  </a:lnTo>
                  <a:lnTo>
                    <a:pt x="1236536" y="910399"/>
                  </a:lnTo>
                  <a:lnTo>
                    <a:pt x="1274540" y="950119"/>
                  </a:lnTo>
                  <a:lnTo>
                    <a:pt x="1309878" y="955357"/>
                  </a:lnTo>
                  <a:lnTo>
                    <a:pt x="1377029" y="987647"/>
                  </a:lnTo>
                  <a:lnTo>
                    <a:pt x="1425893" y="1024414"/>
                  </a:lnTo>
                  <a:lnTo>
                    <a:pt x="1425893" y="1024414"/>
                  </a:lnTo>
                  <a:lnTo>
                    <a:pt x="1421226" y="1057561"/>
                  </a:lnTo>
                  <a:lnTo>
                    <a:pt x="1376363" y="1111758"/>
                  </a:lnTo>
                  <a:lnTo>
                    <a:pt x="1388840" y="1144905"/>
                  </a:lnTo>
                  <a:lnTo>
                    <a:pt x="1374553" y="1162145"/>
                  </a:lnTo>
                  <a:lnTo>
                    <a:pt x="1401318" y="1176814"/>
                  </a:lnTo>
                  <a:lnTo>
                    <a:pt x="1397318" y="1217866"/>
                  </a:lnTo>
                  <a:lnTo>
                    <a:pt x="1431322" y="1219391"/>
                  </a:lnTo>
                  <a:lnTo>
                    <a:pt x="1437227" y="1229201"/>
                  </a:lnTo>
                  <a:lnTo>
                    <a:pt x="1425035" y="1240822"/>
                  </a:lnTo>
                  <a:lnTo>
                    <a:pt x="1394460" y="1237583"/>
                  </a:lnTo>
                  <a:lnTo>
                    <a:pt x="1337310" y="1251299"/>
                  </a:lnTo>
                  <a:lnTo>
                    <a:pt x="1337310" y="1251299"/>
                  </a:lnTo>
                  <a:lnTo>
                    <a:pt x="1320165" y="1195292"/>
                  </a:lnTo>
                  <a:lnTo>
                    <a:pt x="1292733" y="1190720"/>
                  </a:lnTo>
                  <a:lnTo>
                    <a:pt x="1268730" y="1202150"/>
                  </a:lnTo>
                  <a:lnTo>
                    <a:pt x="1248156" y="1231868"/>
                  </a:lnTo>
                  <a:lnTo>
                    <a:pt x="1200150" y="1226153"/>
                  </a:lnTo>
                  <a:lnTo>
                    <a:pt x="1181862" y="1209008"/>
                  </a:lnTo>
                  <a:lnTo>
                    <a:pt x="1186434" y="1178147"/>
                  </a:lnTo>
                  <a:lnTo>
                    <a:pt x="1223010" y="1153001"/>
                  </a:lnTo>
                  <a:lnTo>
                    <a:pt x="1212723" y="1134713"/>
                  </a:lnTo>
                  <a:lnTo>
                    <a:pt x="1164717" y="1138142"/>
                  </a:lnTo>
                  <a:lnTo>
                    <a:pt x="1147667" y="1117568"/>
                  </a:lnTo>
                  <a:lnTo>
                    <a:pt x="1082517" y="1141571"/>
                  </a:lnTo>
                  <a:lnTo>
                    <a:pt x="1037940" y="1103852"/>
                  </a:lnTo>
                  <a:lnTo>
                    <a:pt x="1010508" y="1092422"/>
                  </a:lnTo>
                  <a:lnTo>
                    <a:pt x="954500" y="1102709"/>
                  </a:lnTo>
                  <a:lnTo>
                    <a:pt x="925925" y="1095851"/>
                  </a:lnTo>
                  <a:lnTo>
                    <a:pt x="832199" y="1103852"/>
                  </a:lnTo>
                  <a:lnTo>
                    <a:pt x="730377" y="1170908"/>
                  </a:lnTo>
                  <a:lnTo>
                    <a:pt x="730377" y="1170908"/>
                  </a:lnTo>
                  <a:lnTo>
                    <a:pt x="694563" y="1170908"/>
                  </a:lnTo>
                  <a:lnTo>
                    <a:pt x="689991" y="1186148"/>
                  </a:lnTo>
                  <a:lnTo>
                    <a:pt x="665607" y="1194530"/>
                  </a:lnTo>
                  <a:lnTo>
                    <a:pt x="642081" y="1154906"/>
                  </a:lnTo>
                  <a:lnTo>
                    <a:pt x="641318" y="1134332"/>
                  </a:lnTo>
                  <a:lnTo>
                    <a:pt x="700659" y="1066514"/>
                  </a:lnTo>
                  <a:lnTo>
                    <a:pt x="705231" y="1013841"/>
                  </a:lnTo>
                  <a:lnTo>
                    <a:pt x="629031" y="1000125"/>
                  </a:lnTo>
                  <a:lnTo>
                    <a:pt x="600933" y="981075"/>
                  </a:lnTo>
                  <a:lnTo>
                    <a:pt x="601695" y="961263"/>
                  </a:lnTo>
                  <a:lnTo>
                    <a:pt x="613886" y="958215"/>
                  </a:lnTo>
                  <a:lnTo>
                    <a:pt x="645795" y="972693"/>
                  </a:lnTo>
                  <a:lnTo>
                    <a:pt x="683133" y="968883"/>
                  </a:lnTo>
                  <a:lnTo>
                    <a:pt x="752475" y="917067"/>
                  </a:lnTo>
                  <a:lnTo>
                    <a:pt x="759333" y="894207"/>
                  </a:lnTo>
                  <a:lnTo>
                    <a:pt x="780669" y="878967"/>
                  </a:lnTo>
                  <a:lnTo>
                    <a:pt x="786003" y="798195"/>
                  </a:lnTo>
                  <a:lnTo>
                    <a:pt x="809625" y="777621"/>
                  </a:lnTo>
                  <a:lnTo>
                    <a:pt x="805053" y="763143"/>
                  </a:lnTo>
                  <a:lnTo>
                    <a:pt x="606267" y="708946"/>
                  </a:lnTo>
                  <a:lnTo>
                    <a:pt x="597122" y="683800"/>
                  </a:lnTo>
                  <a:lnTo>
                    <a:pt x="578072" y="666274"/>
                  </a:lnTo>
                  <a:lnTo>
                    <a:pt x="551402" y="660940"/>
                  </a:lnTo>
                  <a:lnTo>
                    <a:pt x="548354" y="641128"/>
                  </a:lnTo>
                  <a:lnTo>
                    <a:pt x="572738" y="561118"/>
                  </a:lnTo>
                  <a:lnTo>
                    <a:pt x="570452" y="542068"/>
                  </a:lnTo>
                  <a:lnTo>
                    <a:pt x="545306" y="537496"/>
                  </a:lnTo>
                  <a:lnTo>
                    <a:pt x="427197" y="587026"/>
                  </a:lnTo>
                  <a:lnTo>
                    <a:pt x="415004" y="599980"/>
                  </a:lnTo>
                  <a:lnTo>
                    <a:pt x="393668" y="602266"/>
                  </a:lnTo>
                  <a:lnTo>
                    <a:pt x="351377" y="589312"/>
                  </a:lnTo>
                  <a:lnTo>
                    <a:pt x="351377" y="589312"/>
                  </a:lnTo>
                  <a:lnTo>
                    <a:pt x="333280" y="558832"/>
                  </a:lnTo>
                  <a:lnTo>
                    <a:pt x="228600" y="502634"/>
                  </a:lnTo>
                  <a:lnTo>
                    <a:pt x="178118" y="459772"/>
                  </a:lnTo>
                  <a:lnTo>
                    <a:pt x="104394" y="441008"/>
                  </a:lnTo>
                  <a:lnTo>
                    <a:pt x="108490" y="428149"/>
                  </a:lnTo>
                  <a:lnTo>
                    <a:pt x="86678" y="430244"/>
                  </a:lnTo>
                  <a:lnTo>
                    <a:pt x="86678" y="430244"/>
                  </a:lnTo>
                  <a:lnTo>
                    <a:pt x="89535" y="412147"/>
                  </a:lnTo>
                  <a:lnTo>
                    <a:pt x="112490" y="393859"/>
                  </a:lnTo>
                  <a:lnTo>
                    <a:pt x="122873" y="344519"/>
                  </a:lnTo>
                  <a:lnTo>
                    <a:pt x="112586" y="324231"/>
                  </a:lnTo>
                  <a:lnTo>
                    <a:pt x="83820" y="323564"/>
                  </a:lnTo>
                  <a:lnTo>
                    <a:pt x="65723" y="306419"/>
                  </a:lnTo>
                  <a:lnTo>
                    <a:pt x="0" y="223552"/>
                  </a:lnTo>
                  <a:lnTo>
                    <a:pt x="12764" y="176975"/>
                  </a:lnTo>
                  <a:lnTo>
                    <a:pt x="26956" y="177546"/>
                  </a:lnTo>
                  <a:lnTo>
                    <a:pt x="32766" y="191834"/>
                  </a:lnTo>
                  <a:lnTo>
                    <a:pt x="46387" y="195834"/>
                  </a:lnTo>
                  <a:lnTo>
                    <a:pt x="73533" y="176403"/>
                  </a:lnTo>
                  <a:lnTo>
                    <a:pt x="83248" y="149066"/>
                  </a:lnTo>
                  <a:lnTo>
                    <a:pt x="125254" y="154115"/>
                  </a:lnTo>
                  <a:lnTo>
                    <a:pt x="148685" y="141542"/>
                  </a:lnTo>
                  <a:lnTo>
                    <a:pt x="212693" y="184404"/>
                  </a:lnTo>
                  <a:lnTo>
                    <a:pt x="245269" y="218123"/>
                  </a:lnTo>
                  <a:lnTo>
                    <a:pt x="277845" y="223266"/>
                  </a:lnTo>
                  <a:lnTo>
                    <a:pt x="306420" y="214694"/>
                  </a:lnTo>
                  <a:lnTo>
                    <a:pt x="320135" y="184404"/>
                  </a:lnTo>
                  <a:lnTo>
                    <a:pt x="318421" y="151924"/>
                  </a:lnTo>
                  <a:lnTo>
                    <a:pt x="348139" y="128492"/>
                  </a:lnTo>
                  <a:lnTo>
                    <a:pt x="349187" y="57341"/>
                  </a:lnTo>
                  <a:lnTo>
                    <a:pt x="349187" y="57341"/>
                  </a:lnTo>
                  <a:lnTo>
                    <a:pt x="371094" y="55435"/>
                  </a:lnTo>
                  <a:lnTo>
                    <a:pt x="393288" y="33719"/>
                  </a:lnTo>
                  <a:lnTo>
                    <a:pt x="404908" y="5144"/>
                  </a:lnTo>
                  <a:lnTo>
                    <a:pt x="419862" y="0"/>
                  </a:lnTo>
                  <a:lnTo>
                    <a:pt x="441007" y="20479"/>
                  </a:lnTo>
                  <a:lnTo>
                    <a:pt x="485680" y="3314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25B5688F-EA44-74AA-D7F1-5902110DF45B}"/>
                </a:ext>
              </a:extLst>
            </p:cNvPr>
            <p:cNvSpPr/>
            <p:nvPr/>
          </p:nvSpPr>
          <p:spPr>
            <a:xfrm>
              <a:off x="12375927" y="5142261"/>
              <a:ext cx="680656" cy="497490"/>
            </a:xfrm>
            <a:custGeom>
              <a:avLst/>
              <a:gdLst>
                <a:gd name="connsiteX0" fmla="*/ 10477 w 680656"/>
                <a:gd name="connsiteY0" fmla="*/ 182404 h 497490"/>
                <a:gd name="connsiteX1" fmla="*/ 0 w 680656"/>
                <a:gd name="connsiteY1" fmla="*/ 115443 h 497490"/>
                <a:gd name="connsiteX2" fmla="*/ 13621 w 680656"/>
                <a:gd name="connsiteY2" fmla="*/ 101727 h 497490"/>
                <a:gd name="connsiteX3" fmla="*/ 173641 w 680656"/>
                <a:gd name="connsiteY3" fmla="*/ 105156 h 497490"/>
                <a:gd name="connsiteX4" fmla="*/ 225076 w 680656"/>
                <a:gd name="connsiteY4" fmla="*/ 120015 h 497490"/>
                <a:gd name="connsiteX5" fmla="*/ 250222 w 680656"/>
                <a:gd name="connsiteY5" fmla="*/ 110871 h 497490"/>
                <a:gd name="connsiteX6" fmla="*/ 301657 w 680656"/>
                <a:gd name="connsiteY6" fmla="*/ 70866 h 497490"/>
                <a:gd name="connsiteX7" fmla="*/ 327946 w 680656"/>
                <a:gd name="connsiteY7" fmla="*/ 64008 h 497490"/>
                <a:gd name="connsiteX8" fmla="*/ 361093 w 680656"/>
                <a:gd name="connsiteY8" fmla="*/ 93726 h 497490"/>
                <a:gd name="connsiteX9" fmla="*/ 374809 w 680656"/>
                <a:gd name="connsiteY9" fmla="*/ 78867 h 497490"/>
                <a:gd name="connsiteX10" fmla="*/ 385096 w 680656"/>
                <a:gd name="connsiteY10" fmla="*/ 30861 h 497490"/>
                <a:gd name="connsiteX11" fmla="*/ 423958 w 680656"/>
                <a:gd name="connsiteY11" fmla="*/ 1143 h 497490"/>
                <a:gd name="connsiteX12" fmla="*/ 531305 w 680656"/>
                <a:gd name="connsiteY12" fmla="*/ 0 h 497490"/>
                <a:gd name="connsiteX13" fmla="*/ 531305 w 680656"/>
                <a:gd name="connsiteY13" fmla="*/ 49149 h 497490"/>
                <a:gd name="connsiteX14" fmla="*/ 614743 w 680656"/>
                <a:gd name="connsiteY14" fmla="*/ 85725 h 497490"/>
                <a:gd name="connsiteX15" fmla="*/ 635222 w 680656"/>
                <a:gd name="connsiteY15" fmla="*/ 84582 h 497490"/>
                <a:gd name="connsiteX16" fmla="*/ 635222 w 680656"/>
                <a:gd name="connsiteY16" fmla="*/ 84582 h 497490"/>
                <a:gd name="connsiteX17" fmla="*/ 643414 w 680656"/>
                <a:gd name="connsiteY17" fmla="*/ 91535 h 497490"/>
                <a:gd name="connsiteX18" fmla="*/ 643414 w 680656"/>
                <a:gd name="connsiteY18" fmla="*/ 91535 h 497490"/>
                <a:gd name="connsiteX19" fmla="*/ 642271 w 680656"/>
                <a:gd name="connsiteY19" fmla="*/ 117729 h 497490"/>
                <a:gd name="connsiteX20" fmla="*/ 651605 w 680656"/>
                <a:gd name="connsiteY20" fmla="*/ 131731 h 497490"/>
                <a:gd name="connsiteX21" fmla="*/ 645319 w 680656"/>
                <a:gd name="connsiteY21" fmla="*/ 148876 h 497490"/>
                <a:gd name="connsiteX22" fmla="*/ 663226 w 680656"/>
                <a:gd name="connsiteY22" fmla="*/ 178879 h 497490"/>
                <a:gd name="connsiteX23" fmla="*/ 637794 w 680656"/>
                <a:gd name="connsiteY23" fmla="*/ 205930 h 497490"/>
                <a:gd name="connsiteX24" fmla="*/ 635413 w 680656"/>
                <a:gd name="connsiteY24" fmla="*/ 234982 h 497490"/>
                <a:gd name="connsiteX25" fmla="*/ 680657 w 680656"/>
                <a:gd name="connsiteY25" fmla="*/ 302228 h 497490"/>
                <a:gd name="connsiteX26" fmla="*/ 657892 w 680656"/>
                <a:gd name="connsiteY26" fmla="*/ 330803 h 497490"/>
                <a:gd name="connsiteX27" fmla="*/ 582644 w 680656"/>
                <a:gd name="connsiteY27" fmla="*/ 330041 h 497490"/>
                <a:gd name="connsiteX28" fmla="*/ 573881 w 680656"/>
                <a:gd name="connsiteY28" fmla="*/ 337566 h 497490"/>
                <a:gd name="connsiteX29" fmla="*/ 583978 w 680656"/>
                <a:gd name="connsiteY29" fmla="*/ 353854 h 497490"/>
                <a:gd name="connsiteX30" fmla="*/ 562261 w 680656"/>
                <a:gd name="connsiteY30" fmla="*/ 380524 h 497490"/>
                <a:gd name="connsiteX31" fmla="*/ 602552 w 680656"/>
                <a:gd name="connsiteY31" fmla="*/ 429006 h 497490"/>
                <a:gd name="connsiteX32" fmla="*/ 602552 w 680656"/>
                <a:gd name="connsiteY32" fmla="*/ 429006 h 497490"/>
                <a:gd name="connsiteX33" fmla="*/ 592074 w 680656"/>
                <a:gd name="connsiteY33" fmla="*/ 436340 h 497490"/>
                <a:gd name="connsiteX34" fmla="*/ 592264 w 680656"/>
                <a:gd name="connsiteY34" fmla="*/ 471106 h 497490"/>
                <a:gd name="connsiteX35" fmla="*/ 581977 w 680656"/>
                <a:gd name="connsiteY35" fmla="*/ 497491 h 497490"/>
                <a:gd name="connsiteX36" fmla="*/ 569023 w 680656"/>
                <a:gd name="connsiteY36" fmla="*/ 496919 h 497490"/>
                <a:gd name="connsiteX37" fmla="*/ 554450 w 680656"/>
                <a:gd name="connsiteY37" fmla="*/ 469392 h 497490"/>
                <a:gd name="connsiteX38" fmla="*/ 457200 w 680656"/>
                <a:gd name="connsiteY38" fmla="*/ 474059 h 497490"/>
                <a:gd name="connsiteX39" fmla="*/ 449104 w 680656"/>
                <a:gd name="connsiteY39" fmla="*/ 491395 h 497490"/>
                <a:gd name="connsiteX40" fmla="*/ 404146 w 680656"/>
                <a:gd name="connsiteY40" fmla="*/ 489680 h 497490"/>
                <a:gd name="connsiteX41" fmla="*/ 404146 w 680656"/>
                <a:gd name="connsiteY41" fmla="*/ 489680 h 497490"/>
                <a:gd name="connsiteX42" fmla="*/ 404146 w 680656"/>
                <a:gd name="connsiteY42" fmla="*/ 474917 h 497490"/>
                <a:gd name="connsiteX43" fmla="*/ 388430 w 680656"/>
                <a:gd name="connsiteY43" fmla="*/ 468821 h 497490"/>
                <a:gd name="connsiteX44" fmla="*/ 380048 w 680656"/>
                <a:gd name="connsiteY44" fmla="*/ 442722 h 497490"/>
                <a:gd name="connsiteX45" fmla="*/ 340519 w 680656"/>
                <a:gd name="connsiteY45" fmla="*/ 479870 h 497490"/>
                <a:gd name="connsiteX46" fmla="*/ 334899 w 680656"/>
                <a:gd name="connsiteY46" fmla="*/ 474917 h 497490"/>
                <a:gd name="connsiteX47" fmla="*/ 329279 w 680656"/>
                <a:gd name="connsiteY47" fmla="*/ 423196 h 497490"/>
                <a:gd name="connsiteX48" fmla="*/ 353949 w 680656"/>
                <a:gd name="connsiteY48" fmla="*/ 383477 h 497490"/>
                <a:gd name="connsiteX49" fmla="*/ 356997 w 680656"/>
                <a:gd name="connsiteY49" fmla="*/ 323660 h 497490"/>
                <a:gd name="connsiteX50" fmla="*/ 181642 w 680656"/>
                <a:gd name="connsiteY50" fmla="*/ 323088 h 49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680656" h="497490">
                  <a:moveTo>
                    <a:pt x="10477" y="182404"/>
                  </a:moveTo>
                  <a:lnTo>
                    <a:pt x="0" y="115443"/>
                  </a:lnTo>
                  <a:lnTo>
                    <a:pt x="13621" y="101727"/>
                  </a:lnTo>
                  <a:lnTo>
                    <a:pt x="173641" y="105156"/>
                  </a:lnTo>
                  <a:lnTo>
                    <a:pt x="225076" y="120015"/>
                  </a:lnTo>
                  <a:lnTo>
                    <a:pt x="250222" y="110871"/>
                  </a:lnTo>
                  <a:lnTo>
                    <a:pt x="301657" y="70866"/>
                  </a:lnTo>
                  <a:lnTo>
                    <a:pt x="327946" y="64008"/>
                  </a:lnTo>
                  <a:lnTo>
                    <a:pt x="361093" y="93726"/>
                  </a:lnTo>
                  <a:lnTo>
                    <a:pt x="374809" y="78867"/>
                  </a:lnTo>
                  <a:lnTo>
                    <a:pt x="385096" y="30861"/>
                  </a:lnTo>
                  <a:lnTo>
                    <a:pt x="423958" y="1143"/>
                  </a:lnTo>
                  <a:lnTo>
                    <a:pt x="531305" y="0"/>
                  </a:lnTo>
                  <a:lnTo>
                    <a:pt x="531305" y="49149"/>
                  </a:lnTo>
                  <a:lnTo>
                    <a:pt x="614743" y="85725"/>
                  </a:lnTo>
                  <a:lnTo>
                    <a:pt x="635222" y="84582"/>
                  </a:lnTo>
                  <a:lnTo>
                    <a:pt x="635222" y="84582"/>
                  </a:lnTo>
                  <a:lnTo>
                    <a:pt x="643414" y="91535"/>
                  </a:lnTo>
                  <a:lnTo>
                    <a:pt x="643414" y="91535"/>
                  </a:lnTo>
                  <a:lnTo>
                    <a:pt x="642271" y="117729"/>
                  </a:lnTo>
                  <a:lnTo>
                    <a:pt x="651605" y="131731"/>
                  </a:lnTo>
                  <a:lnTo>
                    <a:pt x="645319" y="148876"/>
                  </a:lnTo>
                  <a:lnTo>
                    <a:pt x="663226" y="178879"/>
                  </a:lnTo>
                  <a:lnTo>
                    <a:pt x="637794" y="205930"/>
                  </a:lnTo>
                  <a:lnTo>
                    <a:pt x="635413" y="234982"/>
                  </a:lnTo>
                  <a:lnTo>
                    <a:pt x="680657" y="302228"/>
                  </a:lnTo>
                  <a:lnTo>
                    <a:pt x="657892" y="330803"/>
                  </a:lnTo>
                  <a:lnTo>
                    <a:pt x="582644" y="330041"/>
                  </a:lnTo>
                  <a:lnTo>
                    <a:pt x="573881" y="337566"/>
                  </a:lnTo>
                  <a:lnTo>
                    <a:pt x="583978" y="353854"/>
                  </a:lnTo>
                  <a:lnTo>
                    <a:pt x="562261" y="380524"/>
                  </a:lnTo>
                  <a:lnTo>
                    <a:pt x="602552" y="429006"/>
                  </a:lnTo>
                  <a:lnTo>
                    <a:pt x="602552" y="429006"/>
                  </a:lnTo>
                  <a:lnTo>
                    <a:pt x="592074" y="436340"/>
                  </a:lnTo>
                  <a:lnTo>
                    <a:pt x="592264" y="471106"/>
                  </a:lnTo>
                  <a:lnTo>
                    <a:pt x="581977" y="497491"/>
                  </a:lnTo>
                  <a:lnTo>
                    <a:pt x="569023" y="496919"/>
                  </a:lnTo>
                  <a:lnTo>
                    <a:pt x="554450" y="469392"/>
                  </a:lnTo>
                  <a:lnTo>
                    <a:pt x="457200" y="474059"/>
                  </a:lnTo>
                  <a:lnTo>
                    <a:pt x="449104" y="491395"/>
                  </a:lnTo>
                  <a:lnTo>
                    <a:pt x="404146" y="489680"/>
                  </a:lnTo>
                  <a:lnTo>
                    <a:pt x="404146" y="489680"/>
                  </a:lnTo>
                  <a:lnTo>
                    <a:pt x="404146" y="474917"/>
                  </a:lnTo>
                  <a:lnTo>
                    <a:pt x="388430" y="468821"/>
                  </a:lnTo>
                  <a:lnTo>
                    <a:pt x="380048" y="442722"/>
                  </a:lnTo>
                  <a:lnTo>
                    <a:pt x="340519" y="479870"/>
                  </a:lnTo>
                  <a:lnTo>
                    <a:pt x="334899" y="474917"/>
                  </a:lnTo>
                  <a:lnTo>
                    <a:pt x="329279" y="423196"/>
                  </a:lnTo>
                  <a:lnTo>
                    <a:pt x="353949" y="383477"/>
                  </a:lnTo>
                  <a:lnTo>
                    <a:pt x="356997" y="323660"/>
                  </a:lnTo>
                  <a:lnTo>
                    <a:pt x="181642" y="323088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0D3F0D8-122F-EEA1-4E9B-CA9ADBE36A17}"/>
                </a:ext>
              </a:extLst>
            </p:cNvPr>
            <p:cNvSpPr/>
            <p:nvPr/>
          </p:nvSpPr>
          <p:spPr>
            <a:xfrm>
              <a:off x="12248007" y="6261068"/>
              <a:ext cx="663225" cy="572642"/>
            </a:xfrm>
            <a:custGeom>
              <a:avLst/>
              <a:gdLst>
                <a:gd name="connsiteX0" fmla="*/ 71628 w 663225"/>
                <a:gd name="connsiteY0" fmla="*/ 401002 h 572642"/>
                <a:gd name="connsiteX1" fmla="*/ 54864 w 663225"/>
                <a:gd name="connsiteY1" fmla="*/ 356045 h 572642"/>
                <a:gd name="connsiteX2" fmla="*/ 42672 w 663225"/>
                <a:gd name="connsiteY2" fmla="*/ 346138 h 572642"/>
                <a:gd name="connsiteX3" fmla="*/ 35814 w 663225"/>
                <a:gd name="connsiteY3" fmla="*/ 298132 h 572642"/>
                <a:gd name="connsiteX4" fmla="*/ 8382 w 663225"/>
                <a:gd name="connsiteY4" fmla="*/ 272986 h 572642"/>
                <a:gd name="connsiteX5" fmla="*/ 39624 w 663225"/>
                <a:gd name="connsiteY5" fmla="*/ 267652 h 572642"/>
                <a:gd name="connsiteX6" fmla="*/ 14478 w 663225"/>
                <a:gd name="connsiteY6" fmla="*/ 133350 h 572642"/>
                <a:gd name="connsiteX7" fmla="*/ 0 w 663225"/>
                <a:gd name="connsiteY7" fmla="*/ 125635 h 572642"/>
                <a:gd name="connsiteX8" fmla="*/ 0 w 663225"/>
                <a:gd name="connsiteY8" fmla="*/ 92202 h 572642"/>
                <a:gd name="connsiteX9" fmla="*/ 10668 w 663225"/>
                <a:gd name="connsiteY9" fmla="*/ 76200 h 572642"/>
                <a:gd name="connsiteX10" fmla="*/ 46482 w 663225"/>
                <a:gd name="connsiteY10" fmla="*/ 90678 h 572642"/>
                <a:gd name="connsiteX11" fmla="*/ 73152 w 663225"/>
                <a:gd name="connsiteY11" fmla="*/ 124206 h 572642"/>
                <a:gd name="connsiteX12" fmla="*/ 118872 w 663225"/>
                <a:gd name="connsiteY12" fmla="*/ 124206 h 572642"/>
                <a:gd name="connsiteX13" fmla="*/ 123444 w 663225"/>
                <a:gd name="connsiteY13" fmla="*/ 19050 h 572642"/>
                <a:gd name="connsiteX14" fmla="*/ 135636 w 663225"/>
                <a:gd name="connsiteY14" fmla="*/ 4572 h 572642"/>
                <a:gd name="connsiteX15" fmla="*/ 158496 w 663225"/>
                <a:gd name="connsiteY15" fmla="*/ 0 h 572642"/>
                <a:gd name="connsiteX16" fmla="*/ 173736 w 663225"/>
                <a:gd name="connsiteY16" fmla="*/ 20574 h 572642"/>
                <a:gd name="connsiteX17" fmla="*/ 177546 w 663225"/>
                <a:gd name="connsiteY17" fmla="*/ 64770 h 572642"/>
                <a:gd name="connsiteX18" fmla="*/ 210312 w 663225"/>
                <a:gd name="connsiteY18" fmla="*/ 124206 h 572642"/>
                <a:gd name="connsiteX19" fmla="*/ 230124 w 663225"/>
                <a:gd name="connsiteY19" fmla="*/ 134778 h 572642"/>
                <a:gd name="connsiteX20" fmla="*/ 252984 w 663225"/>
                <a:gd name="connsiteY20" fmla="*/ 128016 h 572642"/>
                <a:gd name="connsiteX21" fmla="*/ 275082 w 663225"/>
                <a:gd name="connsiteY21" fmla="*/ 138589 h 572642"/>
                <a:gd name="connsiteX22" fmla="*/ 310896 w 663225"/>
                <a:gd name="connsiteY22" fmla="*/ 121920 h 572642"/>
                <a:gd name="connsiteX23" fmla="*/ 333756 w 663225"/>
                <a:gd name="connsiteY23" fmla="*/ 124206 h 572642"/>
                <a:gd name="connsiteX24" fmla="*/ 381762 w 663225"/>
                <a:gd name="connsiteY24" fmla="*/ 150019 h 572642"/>
                <a:gd name="connsiteX25" fmla="*/ 409099 w 663225"/>
                <a:gd name="connsiteY25" fmla="*/ 149257 h 572642"/>
                <a:gd name="connsiteX26" fmla="*/ 426625 w 663225"/>
                <a:gd name="connsiteY26" fmla="*/ 163735 h 572642"/>
                <a:gd name="connsiteX27" fmla="*/ 457867 w 663225"/>
                <a:gd name="connsiteY27" fmla="*/ 166783 h 572642"/>
                <a:gd name="connsiteX28" fmla="*/ 473107 w 663225"/>
                <a:gd name="connsiteY28" fmla="*/ 126396 h 572642"/>
                <a:gd name="connsiteX29" fmla="*/ 513112 w 663225"/>
                <a:gd name="connsiteY29" fmla="*/ 108109 h 572642"/>
                <a:gd name="connsiteX30" fmla="*/ 513112 w 663225"/>
                <a:gd name="connsiteY30" fmla="*/ 108109 h 572642"/>
                <a:gd name="connsiteX31" fmla="*/ 528352 w 663225"/>
                <a:gd name="connsiteY31" fmla="*/ 118014 h 572642"/>
                <a:gd name="connsiteX32" fmla="*/ 540544 w 663225"/>
                <a:gd name="connsiteY32" fmla="*/ 109633 h 572642"/>
                <a:gd name="connsiteX33" fmla="*/ 588550 w 663225"/>
                <a:gd name="connsiteY33" fmla="*/ 110394 h 572642"/>
                <a:gd name="connsiteX34" fmla="*/ 604552 w 663225"/>
                <a:gd name="connsiteY34" fmla="*/ 122587 h 572642"/>
                <a:gd name="connsiteX35" fmla="*/ 612172 w 663225"/>
                <a:gd name="connsiteY35" fmla="*/ 146209 h 572642"/>
                <a:gd name="connsiteX36" fmla="*/ 595408 w 663225"/>
                <a:gd name="connsiteY36" fmla="*/ 181260 h 572642"/>
                <a:gd name="connsiteX37" fmla="*/ 608362 w 663225"/>
                <a:gd name="connsiteY37" fmla="*/ 215551 h 572642"/>
                <a:gd name="connsiteX38" fmla="*/ 647224 w 663225"/>
                <a:gd name="connsiteY38" fmla="*/ 215551 h 572642"/>
                <a:gd name="connsiteX39" fmla="*/ 663226 w 663225"/>
                <a:gd name="connsiteY39" fmla="*/ 258889 h 572642"/>
                <a:gd name="connsiteX40" fmla="*/ 663226 w 663225"/>
                <a:gd name="connsiteY40" fmla="*/ 297752 h 572642"/>
                <a:gd name="connsiteX41" fmla="*/ 618268 w 663225"/>
                <a:gd name="connsiteY41" fmla="*/ 297752 h 572642"/>
                <a:gd name="connsiteX42" fmla="*/ 622840 w 663225"/>
                <a:gd name="connsiteY42" fmla="*/ 416623 h 572642"/>
                <a:gd name="connsiteX43" fmla="*/ 616744 w 663225"/>
                <a:gd name="connsiteY43" fmla="*/ 437959 h 572642"/>
                <a:gd name="connsiteX44" fmla="*/ 582454 w 663225"/>
                <a:gd name="connsiteY44" fmla="*/ 453199 h 572642"/>
                <a:gd name="connsiteX45" fmla="*/ 493300 w 663225"/>
                <a:gd name="connsiteY45" fmla="*/ 453199 h 572642"/>
                <a:gd name="connsiteX46" fmla="*/ 494062 w 663225"/>
                <a:gd name="connsiteY46" fmla="*/ 473011 h 572642"/>
                <a:gd name="connsiteX47" fmla="*/ 510064 w 663225"/>
                <a:gd name="connsiteY47" fmla="*/ 497395 h 572642"/>
                <a:gd name="connsiteX48" fmla="*/ 553498 w 663225"/>
                <a:gd name="connsiteY48" fmla="*/ 519493 h 572642"/>
                <a:gd name="connsiteX49" fmla="*/ 577882 w 663225"/>
                <a:gd name="connsiteY49" fmla="*/ 549783 h 572642"/>
                <a:gd name="connsiteX50" fmla="*/ 577882 w 663225"/>
                <a:gd name="connsiteY50" fmla="*/ 549783 h 572642"/>
                <a:gd name="connsiteX51" fmla="*/ 550450 w 663225"/>
                <a:gd name="connsiteY51" fmla="*/ 572643 h 572642"/>
                <a:gd name="connsiteX52" fmla="*/ 529590 w 663225"/>
                <a:gd name="connsiteY52" fmla="*/ 569880 h 572642"/>
                <a:gd name="connsiteX53" fmla="*/ 493204 w 663225"/>
                <a:gd name="connsiteY53" fmla="*/ 531400 h 572642"/>
                <a:gd name="connsiteX54" fmla="*/ 469487 w 663225"/>
                <a:gd name="connsiteY54" fmla="*/ 535971 h 572642"/>
                <a:gd name="connsiteX55" fmla="*/ 468916 w 663225"/>
                <a:gd name="connsiteY55" fmla="*/ 513588 h 572642"/>
                <a:gd name="connsiteX56" fmla="*/ 456438 w 663225"/>
                <a:gd name="connsiteY56" fmla="*/ 502729 h 572642"/>
                <a:gd name="connsiteX57" fmla="*/ 459772 w 663225"/>
                <a:gd name="connsiteY57" fmla="*/ 474250 h 572642"/>
                <a:gd name="connsiteX58" fmla="*/ 445008 w 663225"/>
                <a:gd name="connsiteY58" fmla="*/ 462534 h 572642"/>
                <a:gd name="connsiteX59" fmla="*/ 428530 w 663225"/>
                <a:gd name="connsiteY59" fmla="*/ 468249 h 572642"/>
                <a:gd name="connsiteX60" fmla="*/ 417862 w 663225"/>
                <a:gd name="connsiteY60" fmla="*/ 484251 h 572642"/>
                <a:gd name="connsiteX61" fmla="*/ 412242 w 663225"/>
                <a:gd name="connsiteY61" fmla="*/ 515874 h 572642"/>
                <a:gd name="connsiteX62" fmla="*/ 423576 w 663225"/>
                <a:gd name="connsiteY62" fmla="*/ 547497 h 572642"/>
                <a:gd name="connsiteX63" fmla="*/ 412528 w 663225"/>
                <a:gd name="connsiteY63" fmla="*/ 567309 h 572642"/>
                <a:gd name="connsiteX64" fmla="*/ 357759 w 663225"/>
                <a:gd name="connsiteY64" fmla="*/ 572643 h 572642"/>
                <a:gd name="connsiteX65" fmla="*/ 340995 w 663225"/>
                <a:gd name="connsiteY65" fmla="*/ 551212 h 572642"/>
                <a:gd name="connsiteX66" fmla="*/ 333470 w 663225"/>
                <a:gd name="connsiteY66" fmla="*/ 448151 h 572642"/>
                <a:gd name="connsiteX67" fmla="*/ 267557 w 663225"/>
                <a:gd name="connsiteY67" fmla="*/ 378904 h 572642"/>
                <a:gd name="connsiteX68" fmla="*/ 209264 w 663225"/>
                <a:gd name="connsiteY68" fmla="*/ 425196 h 572642"/>
                <a:gd name="connsiteX69" fmla="*/ 150590 w 663225"/>
                <a:gd name="connsiteY69" fmla="*/ 358807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663225" h="572642">
                  <a:moveTo>
                    <a:pt x="71628" y="401002"/>
                  </a:moveTo>
                  <a:lnTo>
                    <a:pt x="54864" y="356045"/>
                  </a:lnTo>
                  <a:lnTo>
                    <a:pt x="42672" y="346138"/>
                  </a:lnTo>
                  <a:lnTo>
                    <a:pt x="35814" y="298132"/>
                  </a:lnTo>
                  <a:lnTo>
                    <a:pt x="8382" y="272986"/>
                  </a:lnTo>
                  <a:lnTo>
                    <a:pt x="39624" y="267652"/>
                  </a:lnTo>
                  <a:lnTo>
                    <a:pt x="14478" y="133350"/>
                  </a:lnTo>
                  <a:lnTo>
                    <a:pt x="0" y="125635"/>
                  </a:lnTo>
                  <a:lnTo>
                    <a:pt x="0" y="92202"/>
                  </a:lnTo>
                  <a:lnTo>
                    <a:pt x="10668" y="76200"/>
                  </a:lnTo>
                  <a:lnTo>
                    <a:pt x="46482" y="90678"/>
                  </a:lnTo>
                  <a:lnTo>
                    <a:pt x="73152" y="124206"/>
                  </a:lnTo>
                  <a:lnTo>
                    <a:pt x="118872" y="124206"/>
                  </a:lnTo>
                  <a:lnTo>
                    <a:pt x="123444" y="19050"/>
                  </a:lnTo>
                  <a:lnTo>
                    <a:pt x="135636" y="4572"/>
                  </a:lnTo>
                  <a:lnTo>
                    <a:pt x="158496" y="0"/>
                  </a:lnTo>
                  <a:lnTo>
                    <a:pt x="173736" y="20574"/>
                  </a:lnTo>
                  <a:lnTo>
                    <a:pt x="177546" y="64770"/>
                  </a:lnTo>
                  <a:lnTo>
                    <a:pt x="210312" y="124206"/>
                  </a:lnTo>
                  <a:lnTo>
                    <a:pt x="230124" y="134778"/>
                  </a:lnTo>
                  <a:lnTo>
                    <a:pt x="252984" y="128016"/>
                  </a:lnTo>
                  <a:lnTo>
                    <a:pt x="275082" y="138589"/>
                  </a:lnTo>
                  <a:lnTo>
                    <a:pt x="310896" y="121920"/>
                  </a:lnTo>
                  <a:lnTo>
                    <a:pt x="333756" y="124206"/>
                  </a:lnTo>
                  <a:lnTo>
                    <a:pt x="381762" y="150019"/>
                  </a:lnTo>
                  <a:lnTo>
                    <a:pt x="409099" y="149257"/>
                  </a:lnTo>
                  <a:lnTo>
                    <a:pt x="426625" y="163735"/>
                  </a:lnTo>
                  <a:lnTo>
                    <a:pt x="457867" y="166783"/>
                  </a:lnTo>
                  <a:lnTo>
                    <a:pt x="473107" y="126396"/>
                  </a:lnTo>
                  <a:lnTo>
                    <a:pt x="513112" y="108109"/>
                  </a:lnTo>
                  <a:lnTo>
                    <a:pt x="513112" y="108109"/>
                  </a:lnTo>
                  <a:lnTo>
                    <a:pt x="528352" y="118014"/>
                  </a:lnTo>
                  <a:lnTo>
                    <a:pt x="540544" y="109633"/>
                  </a:lnTo>
                  <a:lnTo>
                    <a:pt x="588550" y="110394"/>
                  </a:lnTo>
                  <a:lnTo>
                    <a:pt x="604552" y="122587"/>
                  </a:lnTo>
                  <a:lnTo>
                    <a:pt x="612172" y="146209"/>
                  </a:lnTo>
                  <a:lnTo>
                    <a:pt x="595408" y="181260"/>
                  </a:lnTo>
                  <a:lnTo>
                    <a:pt x="608362" y="215551"/>
                  </a:lnTo>
                  <a:lnTo>
                    <a:pt x="647224" y="215551"/>
                  </a:lnTo>
                  <a:lnTo>
                    <a:pt x="663226" y="258889"/>
                  </a:lnTo>
                  <a:lnTo>
                    <a:pt x="663226" y="297752"/>
                  </a:lnTo>
                  <a:lnTo>
                    <a:pt x="618268" y="297752"/>
                  </a:lnTo>
                  <a:lnTo>
                    <a:pt x="622840" y="416623"/>
                  </a:lnTo>
                  <a:lnTo>
                    <a:pt x="616744" y="437959"/>
                  </a:lnTo>
                  <a:lnTo>
                    <a:pt x="582454" y="453199"/>
                  </a:lnTo>
                  <a:lnTo>
                    <a:pt x="493300" y="453199"/>
                  </a:lnTo>
                  <a:lnTo>
                    <a:pt x="494062" y="473011"/>
                  </a:lnTo>
                  <a:lnTo>
                    <a:pt x="510064" y="497395"/>
                  </a:lnTo>
                  <a:lnTo>
                    <a:pt x="553498" y="519493"/>
                  </a:lnTo>
                  <a:lnTo>
                    <a:pt x="577882" y="549783"/>
                  </a:lnTo>
                  <a:lnTo>
                    <a:pt x="577882" y="549783"/>
                  </a:lnTo>
                  <a:lnTo>
                    <a:pt x="550450" y="572643"/>
                  </a:lnTo>
                  <a:lnTo>
                    <a:pt x="529590" y="569880"/>
                  </a:lnTo>
                  <a:lnTo>
                    <a:pt x="493204" y="531400"/>
                  </a:lnTo>
                  <a:lnTo>
                    <a:pt x="469487" y="535971"/>
                  </a:lnTo>
                  <a:lnTo>
                    <a:pt x="468916" y="513588"/>
                  </a:lnTo>
                  <a:lnTo>
                    <a:pt x="456438" y="502729"/>
                  </a:lnTo>
                  <a:lnTo>
                    <a:pt x="459772" y="474250"/>
                  </a:lnTo>
                  <a:lnTo>
                    <a:pt x="445008" y="462534"/>
                  </a:lnTo>
                  <a:lnTo>
                    <a:pt x="428530" y="468249"/>
                  </a:lnTo>
                  <a:lnTo>
                    <a:pt x="417862" y="484251"/>
                  </a:lnTo>
                  <a:lnTo>
                    <a:pt x="412242" y="515874"/>
                  </a:lnTo>
                  <a:lnTo>
                    <a:pt x="423576" y="547497"/>
                  </a:lnTo>
                  <a:lnTo>
                    <a:pt x="412528" y="567309"/>
                  </a:lnTo>
                  <a:lnTo>
                    <a:pt x="357759" y="572643"/>
                  </a:lnTo>
                  <a:lnTo>
                    <a:pt x="340995" y="551212"/>
                  </a:lnTo>
                  <a:lnTo>
                    <a:pt x="333470" y="448151"/>
                  </a:lnTo>
                  <a:lnTo>
                    <a:pt x="267557" y="378904"/>
                  </a:lnTo>
                  <a:lnTo>
                    <a:pt x="209264" y="425196"/>
                  </a:lnTo>
                  <a:lnTo>
                    <a:pt x="150590" y="358807"/>
                  </a:lnTo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9451791-95FF-FE05-D6A1-B3EC40847FB9}"/>
                </a:ext>
              </a:extLst>
            </p:cNvPr>
            <p:cNvSpPr/>
            <p:nvPr/>
          </p:nvSpPr>
          <p:spPr>
            <a:xfrm>
              <a:off x="10939081" y="3468052"/>
              <a:ext cx="718470" cy="940498"/>
            </a:xfrm>
            <a:custGeom>
              <a:avLst/>
              <a:gdLst>
                <a:gd name="connsiteX0" fmla="*/ 2857 w 718470"/>
                <a:gd name="connsiteY0" fmla="*/ 838962 h 940498"/>
                <a:gd name="connsiteX1" fmla="*/ 0 w 718470"/>
                <a:gd name="connsiteY1" fmla="*/ 806387 h 940498"/>
                <a:gd name="connsiteX2" fmla="*/ 16002 w 718470"/>
                <a:gd name="connsiteY2" fmla="*/ 799529 h 940498"/>
                <a:gd name="connsiteX3" fmla="*/ 31146 w 718470"/>
                <a:gd name="connsiteY3" fmla="*/ 771334 h 940498"/>
                <a:gd name="connsiteX4" fmla="*/ 3810 w 718470"/>
                <a:gd name="connsiteY4" fmla="*/ 740188 h 940498"/>
                <a:gd name="connsiteX5" fmla="*/ 3048 w 718470"/>
                <a:gd name="connsiteY5" fmla="*/ 716566 h 940498"/>
                <a:gd name="connsiteX6" fmla="*/ 18288 w 718470"/>
                <a:gd name="connsiteY6" fmla="*/ 705898 h 940498"/>
                <a:gd name="connsiteX7" fmla="*/ 38767 w 718470"/>
                <a:gd name="connsiteY7" fmla="*/ 711994 h 940498"/>
                <a:gd name="connsiteX8" fmla="*/ 61626 w 718470"/>
                <a:gd name="connsiteY8" fmla="*/ 745426 h 940498"/>
                <a:gd name="connsiteX9" fmla="*/ 77628 w 718470"/>
                <a:gd name="connsiteY9" fmla="*/ 749237 h 940498"/>
                <a:gd name="connsiteX10" fmla="*/ 147732 w 718470"/>
                <a:gd name="connsiteY10" fmla="*/ 670846 h 940498"/>
                <a:gd name="connsiteX11" fmla="*/ 218598 w 718470"/>
                <a:gd name="connsiteY11" fmla="*/ 623602 h 940498"/>
                <a:gd name="connsiteX12" fmla="*/ 219360 w 718470"/>
                <a:gd name="connsiteY12" fmla="*/ 543592 h 940498"/>
                <a:gd name="connsiteX13" fmla="*/ 186499 w 718470"/>
                <a:gd name="connsiteY13" fmla="*/ 505301 h 940498"/>
                <a:gd name="connsiteX14" fmla="*/ 165925 w 718470"/>
                <a:gd name="connsiteY14" fmla="*/ 458438 h 940498"/>
                <a:gd name="connsiteX15" fmla="*/ 77914 w 718470"/>
                <a:gd name="connsiteY15" fmla="*/ 441293 h 940498"/>
                <a:gd name="connsiteX16" fmla="*/ 85915 w 718470"/>
                <a:gd name="connsiteY16" fmla="*/ 424148 h 940498"/>
                <a:gd name="connsiteX17" fmla="*/ 112204 w 718470"/>
                <a:gd name="connsiteY17" fmla="*/ 409289 h 940498"/>
                <a:gd name="connsiteX18" fmla="*/ 136303 w 718470"/>
                <a:gd name="connsiteY18" fmla="*/ 364903 h 940498"/>
                <a:gd name="connsiteX19" fmla="*/ 136303 w 718470"/>
                <a:gd name="connsiteY19" fmla="*/ 364903 h 940498"/>
                <a:gd name="connsiteX20" fmla="*/ 139160 w 718470"/>
                <a:gd name="connsiteY20" fmla="*/ 287750 h 940498"/>
                <a:gd name="connsiteX21" fmla="*/ 154400 w 718470"/>
                <a:gd name="connsiteY21" fmla="*/ 285845 h 940498"/>
                <a:gd name="connsiteX22" fmla="*/ 164878 w 718470"/>
                <a:gd name="connsiteY22" fmla="*/ 265843 h 940498"/>
                <a:gd name="connsiteX23" fmla="*/ 148685 w 718470"/>
                <a:gd name="connsiteY23" fmla="*/ 166783 h 940498"/>
                <a:gd name="connsiteX24" fmla="*/ 126778 w 718470"/>
                <a:gd name="connsiteY24" fmla="*/ 152686 h 940498"/>
                <a:gd name="connsiteX25" fmla="*/ 126778 w 718470"/>
                <a:gd name="connsiteY25" fmla="*/ 152686 h 940498"/>
                <a:gd name="connsiteX26" fmla="*/ 118205 w 718470"/>
                <a:gd name="connsiteY26" fmla="*/ 124206 h 940498"/>
                <a:gd name="connsiteX27" fmla="*/ 131540 w 718470"/>
                <a:gd name="connsiteY27" fmla="*/ 109919 h 940498"/>
                <a:gd name="connsiteX28" fmla="*/ 201073 w 718470"/>
                <a:gd name="connsiteY28" fmla="*/ 74676 h 940498"/>
                <a:gd name="connsiteX29" fmla="*/ 207740 w 718470"/>
                <a:gd name="connsiteY29" fmla="*/ 61341 h 940498"/>
                <a:gd name="connsiteX30" fmla="*/ 204597 w 718470"/>
                <a:gd name="connsiteY30" fmla="*/ 19812 h 940498"/>
                <a:gd name="connsiteX31" fmla="*/ 204597 w 718470"/>
                <a:gd name="connsiteY31" fmla="*/ 19812 h 940498"/>
                <a:gd name="connsiteX32" fmla="*/ 235839 w 718470"/>
                <a:gd name="connsiteY32" fmla="*/ 24384 h 940498"/>
                <a:gd name="connsiteX33" fmla="*/ 271653 w 718470"/>
                <a:gd name="connsiteY33" fmla="*/ 762 h 940498"/>
                <a:gd name="connsiteX34" fmla="*/ 354711 w 718470"/>
                <a:gd name="connsiteY34" fmla="*/ 0 h 940498"/>
                <a:gd name="connsiteX35" fmla="*/ 356997 w 718470"/>
                <a:gd name="connsiteY35" fmla="*/ 27432 h 940498"/>
                <a:gd name="connsiteX36" fmla="*/ 381381 w 718470"/>
                <a:gd name="connsiteY36" fmla="*/ 49530 h 940498"/>
                <a:gd name="connsiteX37" fmla="*/ 398907 w 718470"/>
                <a:gd name="connsiteY37" fmla="*/ 48006 h 940498"/>
                <a:gd name="connsiteX38" fmla="*/ 415957 w 718470"/>
                <a:gd name="connsiteY38" fmla="*/ 14954 h 940498"/>
                <a:gd name="connsiteX39" fmla="*/ 415957 w 718470"/>
                <a:gd name="connsiteY39" fmla="*/ 14954 h 940498"/>
                <a:gd name="connsiteX40" fmla="*/ 442436 w 718470"/>
                <a:gd name="connsiteY40" fmla="*/ 19336 h 940498"/>
                <a:gd name="connsiteX41" fmla="*/ 442436 w 718470"/>
                <a:gd name="connsiteY41" fmla="*/ 19336 h 940498"/>
                <a:gd name="connsiteX42" fmla="*/ 442436 w 718470"/>
                <a:gd name="connsiteY42" fmla="*/ 19336 h 940498"/>
                <a:gd name="connsiteX43" fmla="*/ 442436 w 718470"/>
                <a:gd name="connsiteY43" fmla="*/ 19336 h 940498"/>
                <a:gd name="connsiteX44" fmla="*/ 438150 w 718470"/>
                <a:gd name="connsiteY44" fmla="*/ 56483 h 940498"/>
                <a:gd name="connsiteX45" fmla="*/ 425577 w 718470"/>
                <a:gd name="connsiteY45" fmla="*/ 65627 h 940498"/>
                <a:gd name="connsiteX46" fmla="*/ 424434 w 718470"/>
                <a:gd name="connsiteY46" fmla="*/ 81629 h 940498"/>
                <a:gd name="connsiteX47" fmla="*/ 445008 w 718470"/>
                <a:gd name="connsiteY47" fmla="*/ 99917 h 940498"/>
                <a:gd name="connsiteX48" fmla="*/ 424434 w 718470"/>
                <a:gd name="connsiteY48" fmla="*/ 160496 h 940498"/>
                <a:gd name="connsiteX49" fmla="*/ 425577 w 718470"/>
                <a:gd name="connsiteY49" fmla="*/ 183356 h 940498"/>
                <a:gd name="connsiteX50" fmla="*/ 435864 w 718470"/>
                <a:gd name="connsiteY50" fmla="*/ 200501 h 940498"/>
                <a:gd name="connsiteX51" fmla="*/ 456438 w 718470"/>
                <a:gd name="connsiteY51" fmla="*/ 208502 h 940498"/>
                <a:gd name="connsiteX52" fmla="*/ 456438 w 718470"/>
                <a:gd name="connsiteY52" fmla="*/ 208502 h 940498"/>
                <a:gd name="connsiteX53" fmla="*/ 467392 w 718470"/>
                <a:gd name="connsiteY53" fmla="*/ 207169 h 940498"/>
                <a:gd name="connsiteX54" fmla="*/ 467392 w 718470"/>
                <a:gd name="connsiteY54" fmla="*/ 207169 h 940498"/>
                <a:gd name="connsiteX55" fmla="*/ 466725 w 718470"/>
                <a:gd name="connsiteY55" fmla="*/ 251936 h 940498"/>
                <a:gd name="connsiteX56" fmla="*/ 450723 w 718470"/>
                <a:gd name="connsiteY56" fmla="*/ 295370 h 940498"/>
                <a:gd name="connsiteX57" fmla="*/ 463296 w 718470"/>
                <a:gd name="connsiteY57" fmla="*/ 321659 h 940498"/>
                <a:gd name="connsiteX58" fmla="*/ 483870 w 718470"/>
                <a:gd name="connsiteY58" fmla="*/ 335375 h 940498"/>
                <a:gd name="connsiteX59" fmla="*/ 465582 w 718470"/>
                <a:gd name="connsiteY59" fmla="*/ 386810 h 940498"/>
                <a:gd name="connsiteX60" fmla="*/ 479298 w 718470"/>
                <a:gd name="connsiteY60" fmla="*/ 409575 h 940498"/>
                <a:gd name="connsiteX61" fmla="*/ 579882 w 718470"/>
                <a:gd name="connsiteY61" fmla="*/ 435864 h 940498"/>
                <a:gd name="connsiteX62" fmla="*/ 610648 w 718470"/>
                <a:gd name="connsiteY62" fmla="*/ 462153 h 940498"/>
                <a:gd name="connsiteX63" fmla="*/ 639223 w 718470"/>
                <a:gd name="connsiteY63" fmla="*/ 523875 h 940498"/>
                <a:gd name="connsiteX64" fmla="*/ 652939 w 718470"/>
                <a:gd name="connsiteY64" fmla="*/ 535305 h 940498"/>
                <a:gd name="connsiteX65" fmla="*/ 678085 w 718470"/>
                <a:gd name="connsiteY65" fmla="*/ 527304 h 940498"/>
                <a:gd name="connsiteX66" fmla="*/ 707898 w 718470"/>
                <a:gd name="connsiteY66" fmla="*/ 535210 h 940498"/>
                <a:gd name="connsiteX67" fmla="*/ 707898 w 718470"/>
                <a:gd name="connsiteY67" fmla="*/ 535210 h 940498"/>
                <a:gd name="connsiteX68" fmla="*/ 678370 w 718470"/>
                <a:gd name="connsiteY68" fmla="*/ 607886 h 940498"/>
                <a:gd name="connsiteX69" fmla="*/ 674084 w 718470"/>
                <a:gd name="connsiteY69" fmla="*/ 690563 h 940498"/>
                <a:gd name="connsiteX70" fmla="*/ 653415 w 718470"/>
                <a:gd name="connsiteY70" fmla="*/ 730282 h 940498"/>
                <a:gd name="connsiteX71" fmla="*/ 649700 w 718470"/>
                <a:gd name="connsiteY71" fmla="*/ 784860 h 940498"/>
                <a:gd name="connsiteX72" fmla="*/ 656748 w 718470"/>
                <a:gd name="connsiteY72" fmla="*/ 796385 h 940498"/>
                <a:gd name="connsiteX73" fmla="*/ 682180 w 718470"/>
                <a:gd name="connsiteY73" fmla="*/ 788765 h 940498"/>
                <a:gd name="connsiteX74" fmla="*/ 718471 w 718470"/>
                <a:gd name="connsiteY74" fmla="*/ 811625 h 940498"/>
                <a:gd name="connsiteX75" fmla="*/ 710469 w 718470"/>
                <a:gd name="connsiteY75" fmla="*/ 832199 h 940498"/>
                <a:gd name="connsiteX76" fmla="*/ 717328 w 718470"/>
                <a:gd name="connsiteY76" fmla="*/ 897064 h 940498"/>
                <a:gd name="connsiteX77" fmla="*/ 689896 w 718470"/>
                <a:gd name="connsiteY77" fmla="*/ 903827 h 940498"/>
                <a:gd name="connsiteX78" fmla="*/ 689134 w 718470"/>
                <a:gd name="connsiteY78" fmla="*/ 923163 h 940498"/>
                <a:gd name="connsiteX79" fmla="*/ 661035 w 718470"/>
                <a:gd name="connsiteY79" fmla="*/ 931355 h 940498"/>
                <a:gd name="connsiteX80" fmla="*/ 661035 w 718470"/>
                <a:gd name="connsiteY80" fmla="*/ 931355 h 940498"/>
                <a:gd name="connsiteX81" fmla="*/ 659796 w 718470"/>
                <a:gd name="connsiteY81" fmla="*/ 933164 h 940498"/>
                <a:gd name="connsiteX82" fmla="*/ 659796 w 718470"/>
                <a:gd name="connsiteY82" fmla="*/ 933164 h 940498"/>
                <a:gd name="connsiteX83" fmla="*/ 590073 w 718470"/>
                <a:gd name="connsiteY83" fmla="*/ 940213 h 940498"/>
                <a:gd name="connsiteX84" fmla="*/ 586264 w 718470"/>
                <a:gd name="connsiteY84" fmla="*/ 908209 h 940498"/>
                <a:gd name="connsiteX85" fmla="*/ 561880 w 718470"/>
                <a:gd name="connsiteY85" fmla="*/ 896493 h 940498"/>
                <a:gd name="connsiteX86" fmla="*/ 565213 w 718470"/>
                <a:gd name="connsiteY86" fmla="*/ 884777 h 940498"/>
                <a:gd name="connsiteX87" fmla="*/ 553498 w 718470"/>
                <a:gd name="connsiteY87" fmla="*/ 883253 h 940498"/>
                <a:gd name="connsiteX88" fmla="*/ 554641 w 718470"/>
                <a:gd name="connsiteY88" fmla="*/ 865918 h 940498"/>
                <a:gd name="connsiteX89" fmla="*/ 530447 w 718470"/>
                <a:gd name="connsiteY89" fmla="*/ 850106 h 940498"/>
                <a:gd name="connsiteX90" fmla="*/ 502253 w 718470"/>
                <a:gd name="connsiteY90" fmla="*/ 857726 h 940498"/>
                <a:gd name="connsiteX91" fmla="*/ 487680 w 718470"/>
                <a:gd name="connsiteY91" fmla="*/ 887349 h 940498"/>
                <a:gd name="connsiteX92" fmla="*/ 462629 w 718470"/>
                <a:gd name="connsiteY92" fmla="*/ 880586 h 940498"/>
                <a:gd name="connsiteX93" fmla="*/ 439864 w 718470"/>
                <a:gd name="connsiteY93" fmla="*/ 860107 h 940498"/>
                <a:gd name="connsiteX94" fmla="*/ 442341 w 718470"/>
                <a:gd name="connsiteY94" fmla="*/ 831342 h 940498"/>
                <a:gd name="connsiteX95" fmla="*/ 429768 w 718470"/>
                <a:gd name="connsiteY95" fmla="*/ 823722 h 940498"/>
                <a:gd name="connsiteX96" fmla="*/ 418433 w 718470"/>
                <a:gd name="connsiteY96" fmla="*/ 831628 h 940498"/>
                <a:gd name="connsiteX97" fmla="*/ 383762 w 718470"/>
                <a:gd name="connsiteY97" fmla="*/ 824294 h 940498"/>
                <a:gd name="connsiteX98" fmla="*/ 365664 w 718470"/>
                <a:gd name="connsiteY98" fmla="*/ 863917 h 940498"/>
                <a:gd name="connsiteX99" fmla="*/ 298418 w 718470"/>
                <a:gd name="connsiteY99" fmla="*/ 903541 h 940498"/>
                <a:gd name="connsiteX100" fmla="*/ 292894 w 718470"/>
                <a:gd name="connsiteY100" fmla="*/ 899731 h 940498"/>
                <a:gd name="connsiteX101" fmla="*/ 256508 w 718470"/>
                <a:gd name="connsiteY101" fmla="*/ 940498 h 940498"/>
                <a:gd name="connsiteX102" fmla="*/ 240792 w 718470"/>
                <a:gd name="connsiteY102" fmla="*/ 930783 h 940498"/>
                <a:gd name="connsiteX103" fmla="*/ 236029 w 718470"/>
                <a:gd name="connsiteY103" fmla="*/ 901160 h 940498"/>
                <a:gd name="connsiteX104" fmla="*/ 259270 w 718470"/>
                <a:gd name="connsiteY104" fmla="*/ 881539 h 940498"/>
                <a:gd name="connsiteX105" fmla="*/ 258318 w 718470"/>
                <a:gd name="connsiteY105" fmla="*/ 859536 h 940498"/>
                <a:gd name="connsiteX106" fmla="*/ 248031 w 718470"/>
                <a:gd name="connsiteY106" fmla="*/ 850392 h 940498"/>
                <a:gd name="connsiteX107" fmla="*/ 261366 w 718470"/>
                <a:gd name="connsiteY107" fmla="*/ 836581 h 940498"/>
                <a:gd name="connsiteX108" fmla="*/ 259556 w 718470"/>
                <a:gd name="connsiteY108" fmla="*/ 819531 h 940498"/>
                <a:gd name="connsiteX109" fmla="*/ 202882 w 718470"/>
                <a:gd name="connsiteY109" fmla="*/ 869728 h 940498"/>
                <a:gd name="connsiteX110" fmla="*/ 155257 w 718470"/>
                <a:gd name="connsiteY110" fmla="*/ 874205 h 940498"/>
                <a:gd name="connsiteX111" fmla="*/ 160401 w 718470"/>
                <a:gd name="connsiteY111" fmla="*/ 883825 h 940498"/>
                <a:gd name="connsiteX112" fmla="*/ 153162 w 718470"/>
                <a:gd name="connsiteY112" fmla="*/ 890873 h 940498"/>
                <a:gd name="connsiteX113" fmla="*/ 128778 w 718470"/>
                <a:gd name="connsiteY113" fmla="*/ 881824 h 940498"/>
                <a:gd name="connsiteX114" fmla="*/ 122396 w 718470"/>
                <a:gd name="connsiteY114" fmla="*/ 855059 h 940498"/>
                <a:gd name="connsiteX115" fmla="*/ 66484 w 718470"/>
                <a:gd name="connsiteY115" fmla="*/ 839533 h 940498"/>
                <a:gd name="connsiteX116" fmla="*/ 35337 w 718470"/>
                <a:gd name="connsiteY116" fmla="*/ 813149 h 940498"/>
                <a:gd name="connsiteX117" fmla="*/ 18383 w 718470"/>
                <a:gd name="connsiteY117" fmla="*/ 835152 h 940498"/>
                <a:gd name="connsiteX118" fmla="*/ 18383 w 718470"/>
                <a:gd name="connsiteY118" fmla="*/ 835152 h 94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718470" h="940498">
                  <a:moveTo>
                    <a:pt x="2857" y="838962"/>
                  </a:moveTo>
                  <a:lnTo>
                    <a:pt x="0" y="806387"/>
                  </a:lnTo>
                  <a:lnTo>
                    <a:pt x="16002" y="799529"/>
                  </a:lnTo>
                  <a:lnTo>
                    <a:pt x="31146" y="771334"/>
                  </a:lnTo>
                  <a:lnTo>
                    <a:pt x="3810" y="740188"/>
                  </a:lnTo>
                  <a:lnTo>
                    <a:pt x="3048" y="716566"/>
                  </a:lnTo>
                  <a:lnTo>
                    <a:pt x="18288" y="705898"/>
                  </a:lnTo>
                  <a:lnTo>
                    <a:pt x="38767" y="711994"/>
                  </a:lnTo>
                  <a:lnTo>
                    <a:pt x="61626" y="745426"/>
                  </a:lnTo>
                  <a:lnTo>
                    <a:pt x="77628" y="749237"/>
                  </a:lnTo>
                  <a:lnTo>
                    <a:pt x="147732" y="670846"/>
                  </a:lnTo>
                  <a:lnTo>
                    <a:pt x="218598" y="623602"/>
                  </a:lnTo>
                  <a:lnTo>
                    <a:pt x="219360" y="543592"/>
                  </a:lnTo>
                  <a:lnTo>
                    <a:pt x="186499" y="505301"/>
                  </a:lnTo>
                  <a:lnTo>
                    <a:pt x="165925" y="458438"/>
                  </a:lnTo>
                  <a:lnTo>
                    <a:pt x="77914" y="441293"/>
                  </a:lnTo>
                  <a:lnTo>
                    <a:pt x="85915" y="424148"/>
                  </a:lnTo>
                  <a:lnTo>
                    <a:pt x="112204" y="409289"/>
                  </a:lnTo>
                  <a:lnTo>
                    <a:pt x="136303" y="364903"/>
                  </a:lnTo>
                  <a:lnTo>
                    <a:pt x="136303" y="364903"/>
                  </a:lnTo>
                  <a:lnTo>
                    <a:pt x="139160" y="287750"/>
                  </a:lnTo>
                  <a:lnTo>
                    <a:pt x="154400" y="285845"/>
                  </a:lnTo>
                  <a:lnTo>
                    <a:pt x="164878" y="265843"/>
                  </a:lnTo>
                  <a:lnTo>
                    <a:pt x="148685" y="166783"/>
                  </a:lnTo>
                  <a:lnTo>
                    <a:pt x="126778" y="152686"/>
                  </a:lnTo>
                  <a:lnTo>
                    <a:pt x="126778" y="152686"/>
                  </a:lnTo>
                  <a:lnTo>
                    <a:pt x="118205" y="124206"/>
                  </a:lnTo>
                  <a:lnTo>
                    <a:pt x="131540" y="109919"/>
                  </a:lnTo>
                  <a:lnTo>
                    <a:pt x="201073" y="74676"/>
                  </a:lnTo>
                  <a:lnTo>
                    <a:pt x="207740" y="61341"/>
                  </a:lnTo>
                  <a:lnTo>
                    <a:pt x="204597" y="19812"/>
                  </a:lnTo>
                  <a:lnTo>
                    <a:pt x="204597" y="19812"/>
                  </a:lnTo>
                  <a:lnTo>
                    <a:pt x="235839" y="24384"/>
                  </a:lnTo>
                  <a:lnTo>
                    <a:pt x="271653" y="762"/>
                  </a:lnTo>
                  <a:lnTo>
                    <a:pt x="354711" y="0"/>
                  </a:lnTo>
                  <a:lnTo>
                    <a:pt x="356997" y="27432"/>
                  </a:lnTo>
                  <a:lnTo>
                    <a:pt x="381381" y="49530"/>
                  </a:lnTo>
                  <a:lnTo>
                    <a:pt x="398907" y="48006"/>
                  </a:lnTo>
                  <a:lnTo>
                    <a:pt x="415957" y="14954"/>
                  </a:lnTo>
                  <a:lnTo>
                    <a:pt x="415957" y="14954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42436" y="19336"/>
                  </a:lnTo>
                  <a:lnTo>
                    <a:pt x="438150" y="56483"/>
                  </a:lnTo>
                  <a:lnTo>
                    <a:pt x="425577" y="65627"/>
                  </a:lnTo>
                  <a:lnTo>
                    <a:pt x="424434" y="81629"/>
                  </a:lnTo>
                  <a:lnTo>
                    <a:pt x="445008" y="99917"/>
                  </a:lnTo>
                  <a:lnTo>
                    <a:pt x="424434" y="160496"/>
                  </a:lnTo>
                  <a:lnTo>
                    <a:pt x="425577" y="183356"/>
                  </a:lnTo>
                  <a:lnTo>
                    <a:pt x="435864" y="200501"/>
                  </a:lnTo>
                  <a:lnTo>
                    <a:pt x="456438" y="208502"/>
                  </a:lnTo>
                  <a:lnTo>
                    <a:pt x="456438" y="208502"/>
                  </a:lnTo>
                  <a:lnTo>
                    <a:pt x="467392" y="207169"/>
                  </a:lnTo>
                  <a:lnTo>
                    <a:pt x="467392" y="207169"/>
                  </a:lnTo>
                  <a:lnTo>
                    <a:pt x="466725" y="251936"/>
                  </a:lnTo>
                  <a:lnTo>
                    <a:pt x="450723" y="295370"/>
                  </a:lnTo>
                  <a:lnTo>
                    <a:pt x="463296" y="321659"/>
                  </a:lnTo>
                  <a:lnTo>
                    <a:pt x="483870" y="335375"/>
                  </a:lnTo>
                  <a:lnTo>
                    <a:pt x="465582" y="386810"/>
                  </a:lnTo>
                  <a:lnTo>
                    <a:pt x="479298" y="409575"/>
                  </a:lnTo>
                  <a:lnTo>
                    <a:pt x="579882" y="435864"/>
                  </a:lnTo>
                  <a:lnTo>
                    <a:pt x="610648" y="462153"/>
                  </a:lnTo>
                  <a:lnTo>
                    <a:pt x="639223" y="523875"/>
                  </a:lnTo>
                  <a:lnTo>
                    <a:pt x="652939" y="535305"/>
                  </a:lnTo>
                  <a:lnTo>
                    <a:pt x="678085" y="527304"/>
                  </a:lnTo>
                  <a:lnTo>
                    <a:pt x="707898" y="535210"/>
                  </a:lnTo>
                  <a:lnTo>
                    <a:pt x="707898" y="535210"/>
                  </a:lnTo>
                  <a:lnTo>
                    <a:pt x="678370" y="607886"/>
                  </a:lnTo>
                  <a:lnTo>
                    <a:pt x="674084" y="690563"/>
                  </a:lnTo>
                  <a:lnTo>
                    <a:pt x="653415" y="730282"/>
                  </a:lnTo>
                  <a:lnTo>
                    <a:pt x="649700" y="784860"/>
                  </a:lnTo>
                  <a:lnTo>
                    <a:pt x="656748" y="796385"/>
                  </a:lnTo>
                  <a:lnTo>
                    <a:pt x="682180" y="788765"/>
                  </a:lnTo>
                  <a:lnTo>
                    <a:pt x="718471" y="811625"/>
                  </a:lnTo>
                  <a:lnTo>
                    <a:pt x="710469" y="832199"/>
                  </a:lnTo>
                  <a:lnTo>
                    <a:pt x="717328" y="897064"/>
                  </a:lnTo>
                  <a:lnTo>
                    <a:pt x="689896" y="903827"/>
                  </a:lnTo>
                  <a:lnTo>
                    <a:pt x="689134" y="923163"/>
                  </a:lnTo>
                  <a:lnTo>
                    <a:pt x="661035" y="931355"/>
                  </a:lnTo>
                  <a:lnTo>
                    <a:pt x="661035" y="931355"/>
                  </a:lnTo>
                  <a:lnTo>
                    <a:pt x="659796" y="933164"/>
                  </a:lnTo>
                  <a:lnTo>
                    <a:pt x="659796" y="933164"/>
                  </a:lnTo>
                  <a:lnTo>
                    <a:pt x="590073" y="940213"/>
                  </a:lnTo>
                  <a:lnTo>
                    <a:pt x="586264" y="908209"/>
                  </a:lnTo>
                  <a:lnTo>
                    <a:pt x="561880" y="896493"/>
                  </a:lnTo>
                  <a:lnTo>
                    <a:pt x="565213" y="884777"/>
                  </a:lnTo>
                  <a:lnTo>
                    <a:pt x="553498" y="883253"/>
                  </a:lnTo>
                  <a:lnTo>
                    <a:pt x="554641" y="865918"/>
                  </a:lnTo>
                  <a:lnTo>
                    <a:pt x="530447" y="850106"/>
                  </a:lnTo>
                  <a:lnTo>
                    <a:pt x="502253" y="857726"/>
                  </a:lnTo>
                  <a:lnTo>
                    <a:pt x="487680" y="887349"/>
                  </a:lnTo>
                  <a:lnTo>
                    <a:pt x="462629" y="880586"/>
                  </a:lnTo>
                  <a:lnTo>
                    <a:pt x="439864" y="860107"/>
                  </a:lnTo>
                  <a:lnTo>
                    <a:pt x="442341" y="831342"/>
                  </a:lnTo>
                  <a:lnTo>
                    <a:pt x="429768" y="823722"/>
                  </a:lnTo>
                  <a:lnTo>
                    <a:pt x="418433" y="831628"/>
                  </a:lnTo>
                  <a:lnTo>
                    <a:pt x="383762" y="824294"/>
                  </a:lnTo>
                  <a:lnTo>
                    <a:pt x="365664" y="863917"/>
                  </a:lnTo>
                  <a:lnTo>
                    <a:pt x="298418" y="903541"/>
                  </a:lnTo>
                  <a:lnTo>
                    <a:pt x="292894" y="899731"/>
                  </a:lnTo>
                  <a:lnTo>
                    <a:pt x="256508" y="940498"/>
                  </a:lnTo>
                  <a:lnTo>
                    <a:pt x="240792" y="930783"/>
                  </a:lnTo>
                  <a:lnTo>
                    <a:pt x="236029" y="901160"/>
                  </a:lnTo>
                  <a:lnTo>
                    <a:pt x="259270" y="881539"/>
                  </a:lnTo>
                  <a:lnTo>
                    <a:pt x="258318" y="859536"/>
                  </a:lnTo>
                  <a:lnTo>
                    <a:pt x="248031" y="850392"/>
                  </a:lnTo>
                  <a:lnTo>
                    <a:pt x="261366" y="836581"/>
                  </a:lnTo>
                  <a:lnTo>
                    <a:pt x="259556" y="819531"/>
                  </a:lnTo>
                  <a:lnTo>
                    <a:pt x="202882" y="869728"/>
                  </a:lnTo>
                  <a:lnTo>
                    <a:pt x="155257" y="874205"/>
                  </a:lnTo>
                  <a:lnTo>
                    <a:pt x="160401" y="883825"/>
                  </a:lnTo>
                  <a:lnTo>
                    <a:pt x="153162" y="890873"/>
                  </a:lnTo>
                  <a:lnTo>
                    <a:pt x="128778" y="881824"/>
                  </a:lnTo>
                  <a:lnTo>
                    <a:pt x="122396" y="855059"/>
                  </a:lnTo>
                  <a:lnTo>
                    <a:pt x="66484" y="839533"/>
                  </a:lnTo>
                  <a:lnTo>
                    <a:pt x="35337" y="813149"/>
                  </a:lnTo>
                  <a:lnTo>
                    <a:pt x="18383" y="835152"/>
                  </a:lnTo>
                  <a:lnTo>
                    <a:pt x="18383" y="83515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79E6FE0B-A76B-9818-1EC6-66C561505B6D}"/>
                </a:ext>
              </a:extLst>
            </p:cNvPr>
            <p:cNvSpPr/>
            <p:nvPr/>
          </p:nvSpPr>
          <p:spPr>
            <a:xfrm>
              <a:off x="9092755" y="5112353"/>
              <a:ext cx="1123854" cy="1152715"/>
            </a:xfrm>
            <a:custGeom>
              <a:avLst/>
              <a:gdLst>
                <a:gd name="connsiteX0" fmla="*/ 327279 w 1123854"/>
                <a:gd name="connsiteY0" fmla="*/ 0 h 1152715"/>
                <a:gd name="connsiteX1" fmla="*/ 333375 w 1123854"/>
                <a:gd name="connsiteY1" fmla="*/ 23622 h 1152715"/>
                <a:gd name="connsiteX2" fmla="*/ 493776 w 1123854"/>
                <a:gd name="connsiteY2" fmla="*/ 14002 h 1152715"/>
                <a:gd name="connsiteX3" fmla="*/ 502634 w 1123854"/>
                <a:gd name="connsiteY3" fmla="*/ 122587 h 1152715"/>
                <a:gd name="connsiteX4" fmla="*/ 418433 w 1123854"/>
                <a:gd name="connsiteY4" fmla="*/ 126682 h 1152715"/>
                <a:gd name="connsiteX5" fmla="*/ 415576 w 1123854"/>
                <a:gd name="connsiteY5" fmla="*/ 184594 h 1152715"/>
                <a:gd name="connsiteX6" fmla="*/ 432054 w 1123854"/>
                <a:gd name="connsiteY6" fmla="*/ 261747 h 1152715"/>
                <a:gd name="connsiteX7" fmla="*/ 469297 w 1123854"/>
                <a:gd name="connsiteY7" fmla="*/ 332899 h 1152715"/>
                <a:gd name="connsiteX8" fmla="*/ 499015 w 1123854"/>
                <a:gd name="connsiteY8" fmla="*/ 341662 h 1152715"/>
                <a:gd name="connsiteX9" fmla="*/ 551498 w 1123854"/>
                <a:gd name="connsiteY9" fmla="*/ 333184 h 1152715"/>
                <a:gd name="connsiteX10" fmla="*/ 558165 w 1123854"/>
                <a:gd name="connsiteY10" fmla="*/ 346615 h 1152715"/>
                <a:gd name="connsiteX11" fmla="*/ 543306 w 1123854"/>
                <a:gd name="connsiteY11" fmla="*/ 374999 h 1152715"/>
                <a:gd name="connsiteX12" fmla="*/ 573596 w 1123854"/>
                <a:gd name="connsiteY12" fmla="*/ 362236 h 1152715"/>
                <a:gd name="connsiteX13" fmla="*/ 595979 w 1123854"/>
                <a:gd name="connsiteY13" fmla="*/ 382333 h 1152715"/>
                <a:gd name="connsiteX14" fmla="*/ 589598 w 1123854"/>
                <a:gd name="connsiteY14" fmla="*/ 394811 h 1152715"/>
                <a:gd name="connsiteX15" fmla="*/ 599504 w 1123854"/>
                <a:gd name="connsiteY15" fmla="*/ 410432 h 1152715"/>
                <a:gd name="connsiteX16" fmla="*/ 597313 w 1123854"/>
                <a:gd name="connsiteY16" fmla="*/ 425291 h 1152715"/>
                <a:gd name="connsiteX17" fmla="*/ 553688 w 1123854"/>
                <a:gd name="connsiteY17" fmla="*/ 420910 h 1152715"/>
                <a:gd name="connsiteX18" fmla="*/ 541687 w 1123854"/>
                <a:gd name="connsiteY18" fmla="*/ 430244 h 1152715"/>
                <a:gd name="connsiteX19" fmla="*/ 561880 w 1123854"/>
                <a:gd name="connsiteY19" fmla="*/ 492538 h 1152715"/>
                <a:gd name="connsiteX20" fmla="*/ 604838 w 1123854"/>
                <a:gd name="connsiteY20" fmla="*/ 481108 h 1152715"/>
                <a:gd name="connsiteX21" fmla="*/ 655891 w 1123854"/>
                <a:gd name="connsiteY21" fmla="*/ 499396 h 1152715"/>
                <a:gd name="connsiteX22" fmla="*/ 703136 w 1123854"/>
                <a:gd name="connsiteY22" fmla="*/ 479584 h 1152715"/>
                <a:gd name="connsiteX23" fmla="*/ 774764 w 1123854"/>
                <a:gd name="connsiteY23" fmla="*/ 430816 h 1152715"/>
                <a:gd name="connsiteX24" fmla="*/ 826580 w 1123854"/>
                <a:gd name="connsiteY24" fmla="*/ 411004 h 1152715"/>
                <a:gd name="connsiteX25" fmla="*/ 868489 w 1123854"/>
                <a:gd name="connsiteY25" fmla="*/ 423196 h 1152715"/>
                <a:gd name="connsiteX26" fmla="*/ 886777 w 1123854"/>
                <a:gd name="connsiteY26" fmla="*/ 421672 h 1152715"/>
                <a:gd name="connsiteX27" fmla="*/ 920305 w 1123854"/>
                <a:gd name="connsiteY27" fmla="*/ 398812 h 1152715"/>
                <a:gd name="connsiteX28" fmla="*/ 946785 w 1123854"/>
                <a:gd name="connsiteY28" fmla="*/ 414528 h 1152715"/>
                <a:gd name="connsiteX29" fmla="*/ 966788 w 1123854"/>
                <a:gd name="connsiteY29" fmla="*/ 396526 h 1152715"/>
                <a:gd name="connsiteX30" fmla="*/ 1000316 w 1123854"/>
                <a:gd name="connsiteY30" fmla="*/ 388906 h 1152715"/>
                <a:gd name="connsiteX31" fmla="*/ 1023175 w 1123854"/>
                <a:gd name="connsiteY31" fmla="*/ 388144 h 1152715"/>
                <a:gd name="connsiteX32" fmla="*/ 1033367 w 1123854"/>
                <a:gd name="connsiteY32" fmla="*/ 396812 h 1152715"/>
                <a:gd name="connsiteX33" fmla="*/ 1033367 w 1123854"/>
                <a:gd name="connsiteY33" fmla="*/ 396812 h 1152715"/>
                <a:gd name="connsiteX34" fmla="*/ 1032415 w 1123854"/>
                <a:gd name="connsiteY34" fmla="*/ 428244 h 1152715"/>
                <a:gd name="connsiteX35" fmla="*/ 1046702 w 1123854"/>
                <a:gd name="connsiteY35" fmla="*/ 453009 h 1152715"/>
                <a:gd name="connsiteX36" fmla="*/ 1092422 w 1123854"/>
                <a:gd name="connsiteY36" fmla="*/ 467296 h 1152715"/>
                <a:gd name="connsiteX37" fmla="*/ 1117187 w 1123854"/>
                <a:gd name="connsiteY37" fmla="*/ 499681 h 1152715"/>
                <a:gd name="connsiteX38" fmla="*/ 1123855 w 1123854"/>
                <a:gd name="connsiteY38" fmla="*/ 611124 h 1152715"/>
                <a:gd name="connsiteX39" fmla="*/ 1123855 w 1123854"/>
                <a:gd name="connsiteY39" fmla="*/ 611124 h 1152715"/>
                <a:gd name="connsiteX40" fmla="*/ 976217 w 1123854"/>
                <a:gd name="connsiteY40" fmla="*/ 642461 h 1152715"/>
                <a:gd name="connsiteX41" fmla="*/ 974312 w 1123854"/>
                <a:gd name="connsiteY41" fmla="*/ 661511 h 1152715"/>
                <a:gd name="connsiteX42" fmla="*/ 954310 w 1123854"/>
                <a:gd name="connsiteY42" fmla="*/ 669131 h 1152715"/>
                <a:gd name="connsiteX43" fmla="*/ 945737 w 1123854"/>
                <a:gd name="connsiteY43" fmla="*/ 711041 h 1152715"/>
                <a:gd name="connsiteX44" fmla="*/ 920972 w 1123854"/>
                <a:gd name="connsiteY44" fmla="*/ 717709 h 1152715"/>
                <a:gd name="connsiteX45" fmla="*/ 909542 w 1123854"/>
                <a:gd name="connsiteY45" fmla="*/ 739616 h 1152715"/>
                <a:gd name="connsiteX46" fmla="*/ 903923 w 1123854"/>
                <a:gd name="connsiteY46" fmla="*/ 783526 h 1152715"/>
                <a:gd name="connsiteX47" fmla="*/ 903923 w 1123854"/>
                <a:gd name="connsiteY47" fmla="*/ 783526 h 1152715"/>
                <a:gd name="connsiteX48" fmla="*/ 887063 w 1123854"/>
                <a:gd name="connsiteY48" fmla="*/ 786098 h 1152715"/>
                <a:gd name="connsiteX49" fmla="*/ 857917 w 1123854"/>
                <a:gd name="connsiteY49" fmla="*/ 824294 h 1152715"/>
                <a:gd name="connsiteX50" fmla="*/ 857726 w 1123854"/>
                <a:gd name="connsiteY50" fmla="*/ 851535 h 1152715"/>
                <a:gd name="connsiteX51" fmla="*/ 869156 w 1123854"/>
                <a:gd name="connsiteY51" fmla="*/ 872299 h 1152715"/>
                <a:gd name="connsiteX52" fmla="*/ 862108 w 1123854"/>
                <a:gd name="connsiteY52" fmla="*/ 883348 h 1152715"/>
                <a:gd name="connsiteX53" fmla="*/ 806101 w 1123854"/>
                <a:gd name="connsiteY53" fmla="*/ 896588 h 1152715"/>
                <a:gd name="connsiteX54" fmla="*/ 800386 w 1123854"/>
                <a:gd name="connsiteY54" fmla="*/ 875538 h 1152715"/>
                <a:gd name="connsiteX55" fmla="*/ 771049 w 1123854"/>
                <a:gd name="connsiteY55" fmla="*/ 864775 h 1152715"/>
                <a:gd name="connsiteX56" fmla="*/ 768192 w 1123854"/>
                <a:gd name="connsiteY56" fmla="*/ 890302 h 1152715"/>
                <a:gd name="connsiteX57" fmla="*/ 727806 w 1123854"/>
                <a:gd name="connsiteY57" fmla="*/ 928402 h 1152715"/>
                <a:gd name="connsiteX58" fmla="*/ 703040 w 1123854"/>
                <a:gd name="connsiteY58" fmla="*/ 916591 h 1152715"/>
                <a:gd name="connsiteX59" fmla="*/ 659511 w 1123854"/>
                <a:gd name="connsiteY59" fmla="*/ 926973 h 1152715"/>
                <a:gd name="connsiteX60" fmla="*/ 613600 w 1123854"/>
                <a:gd name="connsiteY60" fmla="*/ 923258 h 1152715"/>
                <a:gd name="connsiteX61" fmla="*/ 618649 w 1123854"/>
                <a:gd name="connsiteY61" fmla="*/ 961072 h 1152715"/>
                <a:gd name="connsiteX62" fmla="*/ 589883 w 1123854"/>
                <a:gd name="connsiteY62" fmla="*/ 996887 h 1152715"/>
                <a:gd name="connsiteX63" fmla="*/ 540068 w 1123854"/>
                <a:gd name="connsiteY63" fmla="*/ 997172 h 1152715"/>
                <a:gd name="connsiteX64" fmla="*/ 523399 w 1123854"/>
                <a:gd name="connsiteY64" fmla="*/ 988218 h 1152715"/>
                <a:gd name="connsiteX65" fmla="*/ 491966 w 1123854"/>
                <a:gd name="connsiteY65" fmla="*/ 994315 h 1152715"/>
                <a:gd name="connsiteX66" fmla="*/ 487394 w 1123854"/>
                <a:gd name="connsiteY66" fmla="*/ 1073087 h 1152715"/>
                <a:gd name="connsiteX67" fmla="*/ 466534 w 1123854"/>
                <a:gd name="connsiteY67" fmla="*/ 1086421 h 1152715"/>
                <a:gd name="connsiteX68" fmla="*/ 456152 w 1123854"/>
                <a:gd name="connsiteY68" fmla="*/ 1107472 h 1152715"/>
                <a:gd name="connsiteX69" fmla="*/ 422434 w 1123854"/>
                <a:gd name="connsiteY69" fmla="*/ 1121283 h 1152715"/>
                <a:gd name="connsiteX70" fmla="*/ 405289 w 1123854"/>
                <a:gd name="connsiteY70" fmla="*/ 1149858 h 1152715"/>
                <a:gd name="connsiteX71" fmla="*/ 405289 w 1123854"/>
                <a:gd name="connsiteY71" fmla="*/ 1149858 h 1152715"/>
                <a:gd name="connsiteX72" fmla="*/ 335471 w 1123854"/>
                <a:gd name="connsiteY72" fmla="*/ 1125283 h 1152715"/>
                <a:gd name="connsiteX73" fmla="*/ 306514 w 1123854"/>
                <a:gd name="connsiteY73" fmla="*/ 1152715 h 1152715"/>
                <a:gd name="connsiteX74" fmla="*/ 246316 w 1123854"/>
                <a:gd name="connsiteY74" fmla="*/ 1115378 h 1152715"/>
                <a:gd name="connsiteX75" fmla="*/ 234887 w 1123854"/>
                <a:gd name="connsiteY75" fmla="*/ 1095565 h 1152715"/>
                <a:gd name="connsiteX76" fmla="*/ 234887 w 1123854"/>
                <a:gd name="connsiteY76" fmla="*/ 1082612 h 1152715"/>
                <a:gd name="connsiteX77" fmla="*/ 276034 w 1123854"/>
                <a:gd name="connsiteY77" fmla="*/ 1062799 h 1152715"/>
                <a:gd name="connsiteX78" fmla="*/ 302705 w 1123854"/>
                <a:gd name="connsiteY78" fmla="*/ 1037653 h 1152715"/>
                <a:gd name="connsiteX79" fmla="*/ 311087 w 1123854"/>
                <a:gd name="connsiteY79" fmla="*/ 1014794 h 1152715"/>
                <a:gd name="connsiteX80" fmla="*/ 303466 w 1123854"/>
                <a:gd name="connsiteY80" fmla="*/ 999553 h 1152715"/>
                <a:gd name="connsiteX81" fmla="*/ 219646 w 1123854"/>
                <a:gd name="connsiteY81" fmla="*/ 977455 h 1152715"/>
                <a:gd name="connsiteX82" fmla="*/ 214408 w 1123854"/>
                <a:gd name="connsiteY82" fmla="*/ 952310 h 1152715"/>
                <a:gd name="connsiteX83" fmla="*/ 271463 w 1123854"/>
                <a:gd name="connsiteY83" fmla="*/ 914971 h 1152715"/>
                <a:gd name="connsiteX84" fmla="*/ 326327 w 1123854"/>
                <a:gd name="connsiteY84" fmla="*/ 899065 h 1152715"/>
                <a:gd name="connsiteX85" fmla="*/ 339280 w 1123854"/>
                <a:gd name="connsiteY85" fmla="*/ 877729 h 1152715"/>
                <a:gd name="connsiteX86" fmla="*/ 343852 w 1123854"/>
                <a:gd name="connsiteY86" fmla="*/ 823436 h 1152715"/>
                <a:gd name="connsiteX87" fmla="*/ 359093 w 1123854"/>
                <a:gd name="connsiteY87" fmla="*/ 800576 h 1152715"/>
                <a:gd name="connsiteX88" fmla="*/ 316421 w 1123854"/>
                <a:gd name="connsiteY88" fmla="*/ 786860 h 1152715"/>
                <a:gd name="connsiteX89" fmla="*/ 308039 w 1123854"/>
                <a:gd name="connsiteY89" fmla="*/ 761714 h 1152715"/>
                <a:gd name="connsiteX90" fmla="*/ 319468 w 1123854"/>
                <a:gd name="connsiteY90" fmla="*/ 733520 h 1152715"/>
                <a:gd name="connsiteX91" fmla="*/ 337757 w 1123854"/>
                <a:gd name="connsiteY91" fmla="*/ 730472 h 1152715"/>
                <a:gd name="connsiteX92" fmla="*/ 346139 w 1123854"/>
                <a:gd name="connsiteY92" fmla="*/ 713708 h 1152715"/>
                <a:gd name="connsiteX93" fmla="*/ 303466 w 1123854"/>
                <a:gd name="connsiteY93" fmla="*/ 694658 h 1152715"/>
                <a:gd name="connsiteX94" fmla="*/ 266129 w 1123854"/>
                <a:gd name="connsiteY94" fmla="*/ 641318 h 1152715"/>
                <a:gd name="connsiteX95" fmla="*/ 230314 w 1123854"/>
                <a:gd name="connsiteY95" fmla="*/ 672560 h 1152715"/>
                <a:gd name="connsiteX96" fmla="*/ 209836 w 1123854"/>
                <a:gd name="connsiteY96" fmla="*/ 669512 h 1152715"/>
                <a:gd name="connsiteX97" fmla="*/ 205264 w 1123854"/>
                <a:gd name="connsiteY97" fmla="*/ 645128 h 1152715"/>
                <a:gd name="connsiteX98" fmla="*/ 173260 w 1123854"/>
                <a:gd name="connsiteY98" fmla="*/ 614743 h 1152715"/>
                <a:gd name="connsiteX99" fmla="*/ 170212 w 1123854"/>
                <a:gd name="connsiteY99" fmla="*/ 567499 h 1152715"/>
                <a:gd name="connsiteX100" fmla="*/ 146590 w 1123854"/>
                <a:gd name="connsiteY100" fmla="*/ 559880 h 1152715"/>
                <a:gd name="connsiteX101" fmla="*/ 132112 w 1123854"/>
                <a:gd name="connsiteY101" fmla="*/ 572833 h 1152715"/>
                <a:gd name="connsiteX102" fmla="*/ 121444 w 1123854"/>
                <a:gd name="connsiteY102" fmla="*/ 562927 h 1152715"/>
                <a:gd name="connsiteX103" fmla="*/ 117348 w 1123854"/>
                <a:gd name="connsiteY103" fmla="*/ 517684 h 1152715"/>
                <a:gd name="connsiteX104" fmla="*/ 117348 w 1123854"/>
                <a:gd name="connsiteY104" fmla="*/ 517684 h 1152715"/>
                <a:gd name="connsiteX105" fmla="*/ 124968 w 1123854"/>
                <a:gd name="connsiteY105" fmla="*/ 476536 h 1152715"/>
                <a:gd name="connsiteX106" fmla="*/ 117348 w 1123854"/>
                <a:gd name="connsiteY106" fmla="*/ 449104 h 1152715"/>
                <a:gd name="connsiteX107" fmla="*/ 64008 w 1123854"/>
                <a:gd name="connsiteY107" fmla="*/ 432340 h 1152715"/>
                <a:gd name="connsiteX108" fmla="*/ 24384 w 1123854"/>
                <a:gd name="connsiteY108" fmla="*/ 441484 h 1152715"/>
                <a:gd name="connsiteX109" fmla="*/ 7620 w 1123854"/>
                <a:gd name="connsiteY109" fmla="*/ 418624 h 1152715"/>
                <a:gd name="connsiteX110" fmla="*/ 0 w 1123854"/>
                <a:gd name="connsiteY110" fmla="*/ 269272 h 1152715"/>
                <a:gd name="connsiteX111" fmla="*/ 92964 w 1123854"/>
                <a:gd name="connsiteY111" fmla="*/ 269272 h 1152715"/>
                <a:gd name="connsiteX112" fmla="*/ 99060 w 1123854"/>
                <a:gd name="connsiteY112" fmla="*/ 244888 h 1152715"/>
                <a:gd name="connsiteX113" fmla="*/ 91440 w 1123854"/>
                <a:gd name="connsiteY113" fmla="*/ 177832 h 1152715"/>
                <a:gd name="connsiteX114" fmla="*/ 70485 w 1123854"/>
                <a:gd name="connsiteY114" fmla="*/ 159925 h 1152715"/>
                <a:gd name="connsiteX115" fmla="*/ 70485 w 1123854"/>
                <a:gd name="connsiteY115" fmla="*/ 159925 h 1152715"/>
                <a:gd name="connsiteX116" fmla="*/ 90678 w 1123854"/>
                <a:gd name="connsiteY116" fmla="*/ 150304 h 1152715"/>
                <a:gd name="connsiteX117" fmla="*/ 86868 w 1123854"/>
                <a:gd name="connsiteY117" fmla="*/ 142399 h 1152715"/>
                <a:gd name="connsiteX118" fmla="*/ 62675 w 1123854"/>
                <a:gd name="connsiteY118" fmla="*/ 142399 h 1152715"/>
                <a:gd name="connsiteX119" fmla="*/ 84582 w 1123854"/>
                <a:gd name="connsiteY119" fmla="*/ 121444 h 1152715"/>
                <a:gd name="connsiteX120" fmla="*/ 178880 w 1123854"/>
                <a:gd name="connsiteY120" fmla="*/ 99346 h 1152715"/>
                <a:gd name="connsiteX121" fmla="*/ 273368 w 1123854"/>
                <a:gd name="connsiteY121" fmla="*/ 2000 h 11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123854" h="1152715">
                  <a:moveTo>
                    <a:pt x="327279" y="0"/>
                  </a:moveTo>
                  <a:lnTo>
                    <a:pt x="333375" y="23622"/>
                  </a:lnTo>
                  <a:lnTo>
                    <a:pt x="493776" y="14002"/>
                  </a:lnTo>
                  <a:lnTo>
                    <a:pt x="502634" y="122587"/>
                  </a:lnTo>
                  <a:lnTo>
                    <a:pt x="418433" y="126682"/>
                  </a:lnTo>
                  <a:lnTo>
                    <a:pt x="415576" y="184594"/>
                  </a:lnTo>
                  <a:lnTo>
                    <a:pt x="432054" y="261747"/>
                  </a:lnTo>
                  <a:lnTo>
                    <a:pt x="469297" y="332899"/>
                  </a:lnTo>
                  <a:lnTo>
                    <a:pt x="499015" y="341662"/>
                  </a:lnTo>
                  <a:lnTo>
                    <a:pt x="551498" y="333184"/>
                  </a:lnTo>
                  <a:lnTo>
                    <a:pt x="558165" y="346615"/>
                  </a:lnTo>
                  <a:lnTo>
                    <a:pt x="543306" y="374999"/>
                  </a:lnTo>
                  <a:lnTo>
                    <a:pt x="573596" y="362236"/>
                  </a:lnTo>
                  <a:lnTo>
                    <a:pt x="595979" y="382333"/>
                  </a:lnTo>
                  <a:lnTo>
                    <a:pt x="589598" y="394811"/>
                  </a:lnTo>
                  <a:lnTo>
                    <a:pt x="599504" y="410432"/>
                  </a:lnTo>
                  <a:lnTo>
                    <a:pt x="597313" y="425291"/>
                  </a:lnTo>
                  <a:lnTo>
                    <a:pt x="553688" y="420910"/>
                  </a:lnTo>
                  <a:lnTo>
                    <a:pt x="541687" y="430244"/>
                  </a:lnTo>
                  <a:lnTo>
                    <a:pt x="561880" y="492538"/>
                  </a:lnTo>
                  <a:lnTo>
                    <a:pt x="604838" y="481108"/>
                  </a:lnTo>
                  <a:lnTo>
                    <a:pt x="655891" y="499396"/>
                  </a:lnTo>
                  <a:lnTo>
                    <a:pt x="703136" y="479584"/>
                  </a:lnTo>
                  <a:lnTo>
                    <a:pt x="774764" y="430816"/>
                  </a:lnTo>
                  <a:lnTo>
                    <a:pt x="826580" y="411004"/>
                  </a:lnTo>
                  <a:lnTo>
                    <a:pt x="868489" y="423196"/>
                  </a:lnTo>
                  <a:lnTo>
                    <a:pt x="886777" y="421672"/>
                  </a:lnTo>
                  <a:lnTo>
                    <a:pt x="920305" y="398812"/>
                  </a:lnTo>
                  <a:lnTo>
                    <a:pt x="946785" y="414528"/>
                  </a:lnTo>
                  <a:lnTo>
                    <a:pt x="966788" y="396526"/>
                  </a:lnTo>
                  <a:lnTo>
                    <a:pt x="1000316" y="388906"/>
                  </a:lnTo>
                  <a:lnTo>
                    <a:pt x="1023175" y="388144"/>
                  </a:lnTo>
                  <a:lnTo>
                    <a:pt x="1033367" y="396812"/>
                  </a:lnTo>
                  <a:lnTo>
                    <a:pt x="1033367" y="396812"/>
                  </a:lnTo>
                  <a:lnTo>
                    <a:pt x="1032415" y="428244"/>
                  </a:lnTo>
                  <a:lnTo>
                    <a:pt x="1046702" y="453009"/>
                  </a:lnTo>
                  <a:lnTo>
                    <a:pt x="1092422" y="467296"/>
                  </a:lnTo>
                  <a:lnTo>
                    <a:pt x="1117187" y="499681"/>
                  </a:lnTo>
                  <a:lnTo>
                    <a:pt x="1123855" y="611124"/>
                  </a:lnTo>
                  <a:lnTo>
                    <a:pt x="1123855" y="611124"/>
                  </a:lnTo>
                  <a:lnTo>
                    <a:pt x="976217" y="642461"/>
                  </a:lnTo>
                  <a:lnTo>
                    <a:pt x="974312" y="661511"/>
                  </a:lnTo>
                  <a:lnTo>
                    <a:pt x="954310" y="669131"/>
                  </a:lnTo>
                  <a:lnTo>
                    <a:pt x="945737" y="711041"/>
                  </a:lnTo>
                  <a:lnTo>
                    <a:pt x="920972" y="717709"/>
                  </a:lnTo>
                  <a:lnTo>
                    <a:pt x="909542" y="739616"/>
                  </a:lnTo>
                  <a:lnTo>
                    <a:pt x="903923" y="783526"/>
                  </a:lnTo>
                  <a:lnTo>
                    <a:pt x="903923" y="783526"/>
                  </a:lnTo>
                  <a:lnTo>
                    <a:pt x="887063" y="786098"/>
                  </a:lnTo>
                  <a:lnTo>
                    <a:pt x="857917" y="824294"/>
                  </a:lnTo>
                  <a:lnTo>
                    <a:pt x="857726" y="851535"/>
                  </a:lnTo>
                  <a:lnTo>
                    <a:pt x="869156" y="872299"/>
                  </a:lnTo>
                  <a:lnTo>
                    <a:pt x="862108" y="883348"/>
                  </a:lnTo>
                  <a:lnTo>
                    <a:pt x="806101" y="896588"/>
                  </a:lnTo>
                  <a:lnTo>
                    <a:pt x="800386" y="875538"/>
                  </a:lnTo>
                  <a:lnTo>
                    <a:pt x="771049" y="864775"/>
                  </a:lnTo>
                  <a:lnTo>
                    <a:pt x="768192" y="890302"/>
                  </a:lnTo>
                  <a:lnTo>
                    <a:pt x="727806" y="928402"/>
                  </a:lnTo>
                  <a:lnTo>
                    <a:pt x="703040" y="916591"/>
                  </a:lnTo>
                  <a:lnTo>
                    <a:pt x="659511" y="926973"/>
                  </a:lnTo>
                  <a:lnTo>
                    <a:pt x="613600" y="923258"/>
                  </a:lnTo>
                  <a:lnTo>
                    <a:pt x="618649" y="961072"/>
                  </a:lnTo>
                  <a:lnTo>
                    <a:pt x="589883" y="996887"/>
                  </a:lnTo>
                  <a:lnTo>
                    <a:pt x="540068" y="997172"/>
                  </a:lnTo>
                  <a:lnTo>
                    <a:pt x="523399" y="988218"/>
                  </a:lnTo>
                  <a:lnTo>
                    <a:pt x="491966" y="994315"/>
                  </a:lnTo>
                  <a:lnTo>
                    <a:pt x="487394" y="1073087"/>
                  </a:lnTo>
                  <a:lnTo>
                    <a:pt x="466534" y="1086421"/>
                  </a:lnTo>
                  <a:lnTo>
                    <a:pt x="456152" y="1107472"/>
                  </a:lnTo>
                  <a:lnTo>
                    <a:pt x="422434" y="1121283"/>
                  </a:lnTo>
                  <a:lnTo>
                    <a:pt x="405289" y="1149858"/>
                  </a:lnTo>
                  <a:lnTo>
                    <a:pt x="405289" y="1149858"/>
                  </a:lnTo>
                  <a:lnTo>
                    <a:pt x="335471" y="1125283"/>
                  </a:lnTo>
                  <a:lnTo>
                    <a:pt x="306514" y="1152715"/>
                  </a:lnTo>
                  <a:lnTo>
                    <a:pt x="246316" y="1115378"/>
                  </a:lnTo>
                  <a:lnTo>
                    <a:pt x="234887" y="1095565"/>
                  </a:lnTo>
                  <a:lnTo>
                    <a:pt x="234887" y="1082612"/>
                  </a:lnTo>
                  <a:lnTo>
                    <a:pt x="276034" y="1062799"/>
                  </a:lnTo>
                  <a:lnTo>
                    <a:pt x="302705" y="1037653"/>
                  </a:lnTo>
                  <a:lnTo>
                    <a:pt x="311087" y="1014794"/>
                  </a:lnTo>
                  <a:lnTo>
                    <a:pt x="303466" y="999553"/>
                  </a:lnTo>
                  <a:lnTo>
                    <a:pt x="219646" y="977455"/>
                  </a:lnTo>
                  <a:lnTo>
                    <a:pt x="214408" y="952310"/>
                  </a:lnTo>
                  <a:lnTo>
                    <a:pt x="271463" y="914971"/>
                  </a:lnTo>
                  <a:lnTo>
                    <a:pt x="326327" y="899065"/>
                  </a:lnTo>
                  <a:lnTo>
                    <a:pt x="339280" y="877729"/>
                  </a:lnTo>
                  <a:lnTo>
                    <a:pt x="343852" y="823436"/>
                  </a:lnTo>
                  <a:lnTo>
                    <a:pt x="359093" y="800576"/>
                  </a:lnTo>
                  <a:lnTo>
                    <a:pt x="316421" y="786860"/>
                  </a:lnTo>
                  <a:lnTo>
                    <a:pt x="308039" y="761714"/>
                  </a:lnTo>
                  <a:lnTo>
                    <a:pt x="319468" y="733520"/>
                  </a:lnTo>
                  <a:lnTo>
                    <a:pt x="337757" y="730472"/>
                  </a:lnTo>
                  <a:lnTo>
                    <a:pt x="346139" y="713708"/>
                  </a:lnTo>
                  <a:lnTo>
                    <a:pt x="303466" y="694658"/>
                  </a:lnTo>
                  <a:lnTo>
                    <a:pt x="266129" y="641318"/>
                  </a:lnTo>
                  <a:lnTo>
                    <a:pt x="230314" y="672560"/>
                  </a:lnTo>
                  <a:lnTo>
                    <a:pt x="209836" y="669512"/>
                  </a:lnTo>
                  <a:lnTo>
                    <a:pt x="205264" y="645128"/>
                  </a:lnTo>
                  <a:lnTo>
                    <a:pt x="173260" y="614743"/>
                  </a:lnTo>
                  <a:lnTo>
                    <a:pt x="170212" y="567499"/>
                  </a:lnTo>
                  <a:lnTo>
                    <a:pt x="146590" y="559880"/>
                  </a:lnTo>
                  <a:lnTo>
                    <a:pt x="132112" y="572833"/>
                  </a:lnTo>
                  <a:lnTo>
                    <a:pt x="121444" y="562927"/>
                  </a:lnTo>
                  <a:lnTo>
                    <a:pt x="117348" y="517684"/>
                  </a:lnTo>
                  <a:lnTo>
                    <a:pt x="117348" y="517684"/>
                  </a:lnTo>
                  <a:lnTo>
                    <a:pt x="124968" y="476536"/>
                  </a:lnTo>
                  <a:lnTo>
                    <a:pt x="117348" y="449104"/>
                  </a:lnTo>
                  <a:lnTo>
                    <a:pt x="64008" y="432340"/>
                  </a:lnTo>
                  <a:lnTo>
                    <a:pt x="24384" y="441484"/>
                  </a:lnTo>
                  <a:lnTo>
                    <a:pt x="7620" y="418624"/>
                  </a:lnTo>
                  <a:lnTo>
                    <a:pt x="0" y="269272"/>
                  </a:lnTo>
                  <a:lnTo>
                    <a:pt x="92964" y="269272"/>
                  </a:lnTo>
                  <a:lnTo>
                    <a:pt x="99060" y="244888"/>
                  </a:lnTo>
                  <a:lnTo>
                    <a:pt x="91440" y="177832"/>
                  </a:lnTo>
                  <a:lnTo>
                    <a:pt x="70485" y="159925"/>
                  </a:lnTo>
                  <a:lnTo>
                    <a:pt x="70485" y="159925"/>
                  </a:lnTo>
                  <a:lnTo>
                    <a:pt x="90678" y="150304"/>
                  </a:lnTo>
                  <a:lnTo>
                    <a:pt x="86868" y="142399"/>
                  </a:lnTo>
                  <a:lnTo>
                    <a:pt x="62675" y="142399"/>
                  </a:lnTo>
                  <a:lnTo>
                    <a:pt x="84582" y="121444"/>
                  </a:lnTo>
                  <a:lnTo>
                    <a:pt x="178880" y="99346"/>
                  </a:lnTo>
                  <a:lnTo>
                    <a:pt x="273368" y="2000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C97825B-908C-BFCD-D48D-AEB323CA9126}"/>
                </a:ext>
              </a:extLst>
            </p:cNvPr>
            <p:cNvSpPr/>
            <p:nvPr/>
          </p:nvSpPr>
          <p:spPr>
            <a:xfrm>
              <a:off x="4290060" y="2340578"/>
              <a:ext cx="1574482" cy="2100643"/>
            </a:xfrm>
            <a:custGeom>
              <a:avLst/>
              <a:gdLst>
                <a:gd name="connsiteX0" fmla="*/ 307657 w 1574482"/>
                <a:gd name="connsiteY0" fmla="*/ 818864 h 2100643"/>
                <a:gd name="connsiteX1" fmla="*/ 322993 w 1574482"/>
                <a:gd name="connsiteY1" fmla="*/ 821341 h 2100643"/>
                <a:gd name="connsiteX2" fmla="*/ 340138 w 1574482"/>
                <a:gd name="connsiteY2" fmla="*/ 843248 h 2100643"/>
                <a:gd name="connsiteX3" fmla="*/ 361093 w 1574482"/>
                <a:gd name="connsiteY3" fmla="*/ 894683 h 2100643"/>
                <a:gd name="connsiteX4" fmla="*/ 386810 w 1574482"/>
                <a:gd name="connsiteY4" fmla="*/ 917543 h 2100643"/>
                <a:gd name="connsiteX5" fmla="*/ 400145 w 1574482"/>
                <a:gd name="connsiteY5" fmla="*/ 914686 h 2100643"/>
                <a:gd name="connsiteX6" fmla="*/ 406813 w 1574482"/>
                <a:gd name="connsiteY6" fmla="*/ 868013 h 2100643"/>
                <a:gd name="connsiteX7" fmla="*/ 417290 w 1574482"/>
                <a:gd name="connsiteY7" fmla="*/ 851821 h 2100643"/>
                <a:gd name="connsiteX8" fmla="*/ 428720 w 1574482"/>
                <a:gd name="connsiteY8" fmla="*/ 854678 h 2100643"/>
                <a:gd name="connsiteX9" fmla="*/ 441103 w 1574482"/>
                <a:gd name="connsiteY9" fmla="*/ 889921 h 2100643"/>
                <a:gd name="connsiteX10" fmla="*/ 453485 w 1574482"/>
                <a:gd name="connsiteY10" fmla="*/ 892778 h 2100643"/>
                <a:gd name="connsiteX11" fmla="*/ 471488 w 1574482"/>
                <a:gd name="connsiteY11" fmla="*/ 870871 h 2100643"/>
                <a:gd name="connsiteX12" fmla="*/ 474345 w 1574482"/>
                <a:gd name="connsiteY12" fmla="*/ 855631 h 2100643"/>
                <a:gd name="connsiteX13" fmla="*/ 451580 w 1574482"/>
                <a:gd name="connsiteY13" fmla="*/ 823246 h 2100643"/>
                <a:gd name="connsiteX14" fmla="*/ 458153 w 1574482"/>
                <a:gd name="connsiteY14" fmla="*/ 791813 h 2100643"/>
                <a:gd name="connsiteX15" fmla="*/ 549593 w 1574482"/>
                <a:gd name="connsiteY15" fmla="*/ 752856 h 2100643"/>
                <a:gd name="connsiteX16" fmla="*/ 552450 w 1574482"/>
                <a:gd name="connsiteY16" fmla="*/ 733806 h 2100643"/>
                <a:gd name="connsiteX17" fmla="*/ 521970 w 1574482"/>
                <a:gd name="connsiteY17" fmla="*/ 584264 h 2100643"/>
                <a:gd name="connsiteX18" fmla="*/ 503873 w 1574482"/>
                <a:gd name="connsiteY18" fmla="*/ 581406 h 2100643"/>
                <a:gd name="connsiteX19" fmla="*/ 479584 w 1574482"/>
                <a:gd name="connsiteY19" fmla="*/ 544449 h 2100643"/>
                <a:gd name="connsiteX20" fmla="*/ 534829 w 1574482"/>
                <a:gd name="connsiteY20" fmla="*/ 443675 h 2100643"/>
                <a:gd name="connsiteX21" fmla="*/ 575024 w 1574482"/>
                <a:gd name="connsiteY21" fmla="*/ 294418 h 2100643"/>
                <a:gd name="connsiteX22" fmla="*/ 622363 w 1574482"/>
                <a:gd name="connsiteY22" fmla="*/ 244031 h 2100643"/>
                <a:gd name="connsiteX23" fmla="*/ 817531 w 1574482"/>
                <a:gd name="connsiteY23" fmla="*/ 175355 h 2100643"/>
                <a:gd name="connsiteX24" fmla="*/ 1027938 w 1574482"/>
                <a:gd name="connsiteY24" fmla="*/ 164306 h 2100643"/>
                <a:gd name="connsiteX25" fmla="*/ 1122712 w 1574482"/>
                <a:gd name="connsiteY25" fmla="*/ 139541 h 2100643"/>
                <a:gd name="connsiteX26" fmla="*/ 1392079 w 1574482"/>
                <a:gd name="connsiteY26" fmla="*/ 0 h 2100643"/>
                <a:gd name="connsiteX27" fmla="*/ 1433798 w 1574482"/>
                <a:gd name="connsiteY27" fmla="*/ 61532 h 2100643"/>
                <a:gd name="connsiteX28" fmla="*/ 1405890 w 1574482"/>
                <a:gd name="connsiteY28" fmla="*/ 77724 h 2100643"/>
                <a:gd name="connsiteX29" fmla="*/ 1400937 w 1574482"/>
                <a:gd name="connsiteY29" fmla="*/ 104299 h 2100643"/>
                <a:gd name="connsiteX30" fmla="*/ 1442752 w 1574482"/>
                <a:gd name="connsiteY30" fmla="*/ 77438 h 2100643"/>
                <a:gd name="connsiteX31" fmla="*/ 1491615 w 1574482"/>
                <a:gd name="connsiteY31" fmla="*/ 152114 h 2100643"/>
                <a:gd name="connsiteX32" fmla="*/ 1471898 w 1574482"/>
                <a:gd name="connsiteY32" fmla="*/ 153543 h 2100643"/>
                <a:gd name="connsiteX33" fmla="*/ 1468279 w 1574482"/>
                <a:gd name="connsiteY33" fmla="*/ 212979 h 2100643"/>
                <a:gd name="connsiteX34" fmla="*/ 1484471 w 1574482"/>
                <a:gd name="connsiteY34" fmla="*/ 268415 h 2100643"/>
                <a:gd name="connsiteX35" fmla="*/ 1509903 w 1574482"/>
                <a:gd name="connsiteY35" fmla="*/ 303086 h 2100643"/>
                <a:gd name="connsiteX36" fmla="*/ 1511237 w 1574482"/>
                <a:gd name="connsiteY36" fmla="*/ 390049 h 2100643"/>
                <a:gd name="connsiteX37" fmla="*/ 1528191 w 1574482"/>
                <a:gd name="connsiteY37" fmla="*/ 449294 h 2100643"/>
                <a:gd name="connsiteX38" fmla="*/ 1515237 w 1574482"/>
                <a:gd name="connsiteY38" fmla="*/ 463296 h 2100643"/>
                <a:gd name="connsiteX39" fmla="*/ 1479614 w 1574482"/>
                <a:gd name="connsiteY39" fmla="*/ 452342 h 2100643"/>
                <a:gd name="connsiteX40" fmla="*/ 1450943 w 1574482"/>
                <a:gd name="connsiteY40" fmla="*/ 481489 h 2100643"/>
                <a:gd name="connsiteX41" fmla="*/ 1446086 w 1574482"/>
                <a:gd name="connsiteY41" fmla="*/ 501777 h 2100643"/>
                <a:gd name="connsiteX42" fmla="*/ 1412939 w 1574482"/>
                <a:gd name="connsiteY42" fmla="*/ 504444 h 2100643"/>
                <a:gd name="connsiteX43" fmla="*/ 1383125 w 1574482"/>
                <a:gd name="connsiteY43" fmla="*/ 544544 h 2100643"/>
                <a:gd name="connsiteX44" fmla="*/ 1357217 w 1574482"/>
                <a:gd name="connsiteY44" fmla="*/ 544925 h 2100643"/>
                <a:gd name="connsiteX45" fmla="*/ 1339215 w 1574482"/>
                <a:gd name="connsiteY45" fmla="*/ 533019 h 2100643"/>
                <a:gd name="connsiteX46" fmla="*/ 1350740 w 1574482"/>
                <a:gd name="connsiteY46" fmla="*/ 577025 h 2100643"/>
                <a:gd name="connsiteX47" fmla="*/ 1377506 w 1574482"/>
                <a:gd name="connsiteY47" fmla="*/ 587121 h 2100643"/>
                <a:gd name="connsiteX48" fmla="*/ 1357027 w 1574482"/>
                <a:gd name="connsiteY48" fmla="*/ 619792 h 2100643"/>
                <a:gd name="connsiteX49" fmla="*/ 1280065 w 1574482"/>
                <a:gd name="connsiteY49" fmla="*/ 670941 h 2100643"/>
                <a:gd name="connsiteX50" fmla="*/ 1201579 w 1574482"/>
                <a:gd name="connsiteY50" fmla="*/ 696754 h 2100643"/>
                <a:gd name="connsiteX51" fmla="*/ 1296067 w 1574482"/>
                <a:gd name="connsiteY51" fmla="*/ 760952 h 2100643"/>
                <a:gd name="connsiteX52" fmla="*/ 1372838 w 1574482"/>
                <a:gd name="connsiteY52" fmla="*/ 776097 h 2100643"/>
                <a:gd name="connsiteX53" fmla="*/ 1406081 w 1574482"/>
                <a:gd name="connsiteY53" fmla="*/ 776954 h 2100643"/>
                <a:gd name="connsiteX54" fmla="*/ 1471136 w 1574482"/>
                <a:gd name="connsiteY54" fmla="*/ 745236 h 2100643"/>
                <a:gd name="connsiteX55" fmla="*/ 1488281 w 1574482"/>
                <a:gd name="connsiteY55" fmla="*/ 806672 h 2100643"/>
                <a:gd name="connsiteX56" fmla="*/ 1508951 w 1574482"/>
                <a:gd name="connsiteY56" fmla="*/ 816483 h 2100643"/>
                <a:gd name="connsiteX57" fmla="*/ 1528001 w 1574482"/>
                <a:gd name="connsiteY57" fmla="*/ 805148 h 2100643"/>
                <a:gd name="connsiteX58" fmla="*/ 1539716 w 1574482"/>
                <a:gd name="connsiteY58" fmla="*/ 811721 h 2100643"/>
                <a:gd name="connsiteX59" fmla="*/ 1537145 w 1574482"/>
                <a:gd name="connsiteY59" fmla="*/ 820579 h 2100643"/>
                <a:gd name="connsiteX60" fmla="*/ 1520285 w 1574482"/>
                <a:gd name="connsiteY60" fmla="*/ 820293 h 2100643"/>
                <a:gd name="connsiteX61" fmla="*/ 1538287 w 1574482"/>
                <a:gd name="connsiteY61" fmla="*/ 914591 h 2100643"/>
                <a:gd name="connsiteX62" fmla="*/ 1516952 w 1574482"/>
                <a:gd name="connsiteY62" fmla="*/ 958787 h 2100643"/>
                <a:gd name="connsiteX63" fmla="*/ 1527239 w 1574482"/>
                <a:gd name="connsiteY63" fmla="*/ 990791 h 2100643"/>
                <a:gd name="connsiteX64" fmla="*/ 1551623 w 1574482"/>
                <a:gd name="connsiteY64" fmla="*/ 1003268 h 2100643"/>
                <a:gd name="connsiteX65" fmla="*/ 1574483 w 1574482"/>
                <a:gd name="connsiteY65" fmla="*/ 1090041 h 2100643"/>
                <a:gd name="connsiteX66" fmla="*/ 1558766 w 1574482"/>
                <a:gd name="connsiteY66" fmla="*/ 1093851 h 2100643"/>
                <a:gd name="connsiteX67" fmla="*/ 1571816 w 1574482"/>
                <a:gd name="connsiteY67" fmla="*/ 1152144 h 2100643"/>
                <a:gd name="connsiteX68" fmla="*/ 1505426 w 1574482"/>
                <a:gd name="connsiteY68" fmla="*/ 1157764 h 2100643"/>
                <a:gd name="connsiteX69" fmla="*/ 1503807 w 1574482"/>
                <a:gd name="connsiteY69" fmla="*/ 1178147 h 2100643"/>
                <a:gd name="connsiteX70" fmla="*/ 1486662 w 1574482"/>
                <a:gd name="connsiteY70" fmla="*/ 1180814 h 2100643"/>
                <a:gd name="connsiteX71" fmla="*/ 1492949 w 1574482"/>
                <a:gd name="connsiteY71" fmla="*/ 1202722 h 2100643"/>
                <a:gd name="connsiteX72" fmla="*/ 1483138 w 1574482"/>
                <a:gd name="connsiteY72" fmla="*/ 1222248 h 2100643"/>
                <a:gd name="connsiteX73" fmla="*/ 1455134 w 1574482"/>
                <a:gd name="connsiteY73" fmla="*/ 1216343 h 2100643"/>
                <a:gd name="connsiteX74" fmla="*/ 1442942 w 1574482"/>
                <a:gd name="connsiteY74" fmla="*/ 1295495 h 2100643"/>
                <a:gd name="connsiteX75" fmla="*/ 1423987 w 1574482"/>
                <a:gd name="connsiteY75" fmla="*/ 1274826 h 2100643"/>
                <a:gd name="connsiteX76" fmla="*/ 1420178 w 1574482"/>
                <a:gd name="connsiteY76" fmla="*/ 1281589 h 2100643"/>
                <a:gd name="connsiteX77" fmla="*/ 1409414 w 1574482"/>
                <a:gd name="connsiteY77" fmla="*/ 1273016 h 2100643"/>
                <a:gd name="connsiteX78" fmla="*/ 1416463 w 1574482"/>
                <a:gd name="connsiteY78" fmla="*/ 1299686 h 2100643"/>
                <a:gd name="connsiteX79" fmla="*/ 1411224 w 1574482"/>
                <a:gd name="connsiteY79" fmla="*/ 1307306 h 2100643"/>
                <a:gd name="connsiteX80" fmla="*/ 1402842 w 1574482"/>
                <a:gd name="connsiteY80" fmla="*/ 1303210 h 2100643"/>
                <a:gd name="connsiteX81" fmla="*/ 1404747 w 1574482"/>
                <a:gd name="connsiteY81" fmla="*/ 1324451 h 2100643"/>
                <a:gd name="connsiteX82" fmla="*/ 1390650 w 1574482"/>
                <a:gd name="connsiteY82" fmla="*/ 1328261 h 2100643"/>
                <a:gd name="connsiteX83" fmla="*/ 1385887 w 1574482"/>
                <a:gd name="connsiteY83" fmla="*/ 1345978 h 2100643"/>
                <a:gd name="connsiteX84" fmla="*/ 1398079 w 1574482"/>
                <a:gd name="connsiteY84" fmla="*/ 1351026 h 2100643"/>
                <a:gd name="connsiteX85" fmla="*/ 1395984 w 1574482"/>
                <a:gd name="connsiteY85" fmla="*/ 1363694 h 2100643"/>
                <a:gd name="connsiteX86" fmla="*/ 1365028 w 1574482"/>
                <a:gd name="connsiteY86" fmla="*/ 1362266 h 2100643"/>
                <a:gd name="connsiteX87" fmla="*/ 1371791 w 1574482"/>
                <a:gd name="connsiteY87" fmla="*/ 1380839 h 2100643"/>
                <a:gd name="connsiteX88" fmla="*/ 1400080 w 1574482"/>
                <a:gd name="connsiteY88" fmla="*/ 1381125 h 2100643"/>
                <a:gd name="connsiteX89" fmla="*/ 1411700 w 1574482"/>
                <a:gd name="connsiteY89" fmla="*/ 1389983 h 2100643"/>
                <a:gd name="connsiteX90" fmla="*/ 1411510 w 1574482"/>
                <a:gd name="connsiteY90" fmla="*/ 1439037 h 2100643"/>
                <a:gd name="connsiteX91" fmla="*/ 1398365 w 1574482"/>
                <a:gd name="connsiteY91" fmla="*/ 1461992 h 2100643"/>
                <a:gd name="connsiteX92" fmla="*/ 1397889 w 1574482"/>
                <a:gd name="connsiteY92" fmla="*/ 1494758 h 2100643"/>
                <a:gd name="connsiteX93" fmla="*/ 1385887 w 1574482"/>
                <a:gd name="connsiteY93" fmla="*/ 1508284 h 2100643"/>
                <a:gd name="connsiteX94" fmla="*/ 1386364 w 1574482"/>
                <a:gd name="connsiteY94" fmla="*/ 1582293 h 2100643"/>
                <a:gd name="connsiteX95" fmla="*/ 1364266 w 1574482"/>
                <a:gd name="connsiteY95" fmla="*/ 1592580 h 2100643"/>
                <a:gd name="connsiteX96" fmla="*/ 1364837 w 1574482"/>
                <a:gd name="connsiteY96" fmla="*/ 1604391 h 2100643"/>
                <a:gd name="connsiteX97" fmla="*/ 1268825 w 1574482"/>
                <a:gd name="connsiteY97" fmla="*/ 1618202 h 2100643"/>
                <a:gd name="connsiteX98" fmla="*/ 1272254 w 1574482"/>
                <a:gd name="connsiteY98" fmla="*/ 1646492 h 2100643"/>
                <a:gd name="connsiteX99" fmla="*/ 1183767 w 1574482"/>
                <a:gd name="connsiteY99" fmla="*/ 1648587 h 2100643"/>
                <a:gd name="connsiteX100" fmla="*/ 1139666 w 1574482"/>
                <a:gd name="connsiteY100" fmla="*/ 1634490 h 2100643"/>
                <a:gd name="connsiteX101" fmla="*/ 1128427 w 1574482"/>
                <a:gd name="connsiteY101" fmla="*/ 1619441 h 2100643"/>
                <a:gd name="connsiteX102" fmla="*/ 1110996 w 1574482"/>
                <a:gd name="connsiteY102" fmla="*/ 1622393 h 2100643"/>
                <a:gd name="connsiteX103" fmla="*/ 1097852 w 1574482"/>
                <a:gd name="connsiteY103" fmla="*/ 1604391 h 2100643"/>
                <a:gd name="connsiteX104" fmla="*/ 1083754 w 1574482"/>
                <a:gd name="connsiteY104" fmla="*/ 1613249 h 2100643"/>
                <a:gd name="connsiteX105" fmla="*/ 1077182 w 1574482"/>
                <a:gd name="connsiteY105" fmla="*/ 1639443 h 2100643"/>
                <a:gd name="connsiteX106" fmla="*/ 1063085 w 1574482"/>
                <a:gd name="connsiteY106" fmla="*/ 1631252 h 2100643"/>
                <a:gd name="connsiteX107" fmla="*/ 1034891 w 1574482"/>
                <a:gd name="connsiteY107" fmla="*/ 1644206 h 2100643"/>
                <a:gd name="connsiteX108" fmla="*/ 1013555 w 1574482"/>
                <a:gd name="connsiteY108" fmla="*/ 1642967 h 2100643"/>
                <a:gd name="connsiteX109" fmla="*/ 989648 w 1574482"/>
                <a:gd name="connsiteY109" fmla="*/ 1668018 h 2100643"/>
                <a:gd name="connsiteX110" fmla="*/ 977932 w 1574482"/>
                <a:gd name="connsiteY110" fmla="*/ 1653921 h 2100643"/>
                <a:gd name="connsiteX111" fmla="*/ 939165 w 1574482"/>
                <a:gd name="connsiteY111" fmla="*/ 1652111 h 2100643"/>
                <a:gd name="connsiteX112" fmla="*/ 925068 w 1574482"/>
                <a:gd name="connsiteY112" fmla="*/ 1665637 h 2100643"/>
                <a:gd name="connsiteX113" fmla="*/ 918020 w 1574482"/>
                <a:gd name="connsiteY113" fmla="*/ 1657731 h 2100643"/>
                <a:gd name="connsiteX114" fmla="*/ 910495 w 1574482"/>
                <a:gd name="connsiteY114" fmla="*/ 1665351 h 2100643"/>
                <a:gd name="connsiteX115" fmla="*/ 914495 w 1574482"/>
                <a:gd name="connsiteY115" fmla="*/ 1678305 h 2100643"/>
                <a:gd name="connsiteX116" fmla="*/ 906018 w 1574482"/>
                <a:gd name="connsiteY116" fmla="*/ 1682115 h 2100643"/>
                <a:gd name="connsiteX117" fmla="*/ 885158 w 1574482"/>
                <a:gd name="connsiteY117" fmla="*/ 1653254 h 2100643"/>
                <a:gd name="connsiteX118" fmla="*/ 831532 w 1574482"/>
                <a:gd name="connsiteY118" fmla="*/ 1638872 h 2100643"/>
                <a:gd name="connsiteX119" fmla="*/ 792194 w 1574482"/>
                <a:gd name="connsiteY119" fmla="*/ 1710118 h 2100643"/>
                <a:gd name="connsiteX120" fmla="*/ 759809 w 1574482"/>
                <a:gd name="connsiteY120" fmla="*/ 1687449 h 2100643"/>
                <a:gd name="connsiteX121" fmla="*/ 763238 w 1574482"/>
                <a:gd name="connsiteY121" fmla="*/ 1698022 h 2100643"/>
                <a:gd name="connsiteX122" fmla="*/ 749141 w 1574482"/>
                <a:gd name="connsiteY122" fmla="*/ 1709261 h 2100643"/>
                <a:gd name="connsiteX123" fmla="*/ 730568 w 1574482"/>
                <a:gd name="connsiteY123" fmla="*/ 1699260 h 2100643"/>
                <a:gd name="connsiteX124" fmla="*/ 726853 w 1574482"/>
                <a:gd name="connsiteY124" fmla="*/ 1673066 h 2100643"/>
                <a:gd name="connsiteX125" fmla="*/ 751046 w 1574482"/>
                <a:gd name="connsiteY125" fmla="*/ 1662113 h 2100643"/>
                <a:gd name="connsiteX126" fmla="*/ 739616 w 1574482"/>
                <a:gd name="connsiteY126" fmla="*/ 1658874 h 2100643"/>
                <a:gd name="connsiteX127" fmla="*/ 738378 w 1574482"/>
                <a:gd name="connsiteY127" fmla="*/ 1627632 h 2100643"/>
                <a:gd name="connsiteX128" fmla="*/ 707898 w 1574482"/>
                <a:gd name="connsiteY128" fmla="*/ 1637729 h 2100643"/>
                <a:gd name="connsiteX129" fmla="*/ 678942 w 1574482"/>
                <a:gd name="connsiteY129" fmla="*/ 1632109 h 2100643"/>
                <a:gd name="connsiteX130" fmla="*/ 604076 w 1574482"/>
                <a:gd name="connsiteY130" fmla="*/ 1579626 h 2100643"/>
                <a:gd name="connsiteX131" fmla="*/ 584549 w 1574482"/>
                <a:gd name="connsiteY131" fmla="*/ 1622679 h 2100643"/>
                <a:gd name="connsiteX132" fmla="*/ 557308 w 1574482"/>
                <a:gd name="connsiteY132" fmla="*/ 1610011 h 2100643"/>
                <a:gd name="connsiteX133" fmla="*/ 533590 w 1574482"/>
                <a:gd name="connsiteY133" fmla="*/ 1616202 h 2100643"/>
                <a:gd name="connsiteX134" fmla="*/ 534829 w 1574482"/>
                <a:gd name="connsiteY134" fmla="*/ 1595818 h 2100643"/>
                <a:gd name="connsiteX135" fmla="*/ 521970 w 1574482"/>
                <a:gd name="connsiteY135" fmla="*/ 1600010 h 2100643"/>
                <a:gd name="connsiteX136" fmla="*/ 511111 w 1574482"/>
                <a:gd name="connsiteY136" fmla="*/ 1592009 h 2100643"/>
                <a:gd name="connsiteX137" fmla="*/ 487394 w 1574482"/>
                <a:gd name="connsiteY137" fmla="*/ 1614107 h 2100643"/>
                <a:gd name="connsiteX138" fmla="*/ 488823 w 1574482"/>
                <a:gd name="connsiteY138" fmla="*/ 1627060 h 2100643"/>
                <a:gd name="connsiteX139" fmla="*/ 472440 w 1574482"/>
                <a:gd name="connsiteY139" fmla="*/ 1632109 h 2100643"/>
                <a:gd name="connsiteX140" fmla="*/ 477012 w 1574482"/>
                <a:gd name="connsiteY140" fmla="*/ 1645920 h 2100643"/>
                <a:gd name="connsiteX141" fmla="*/ 447675 w 1574482"/>
                <a:gd name="connsiteY141" fmla="*/ 1664494 h 2100643"/>
                <a:gd name="connsiteX142" fmla="*/ 429578 w 1574482"/>
                <a:gd name="connsiteY142" fmla="*/ 1691545 h 2100643"/>
                <a:gd name="connsiteX143" fmla="*/ 392811 w 1574482"/>
                <a:gd name="connsiteY143" fmla="*/ 1680115 h 2100643"/>
                <a:gd name="connsiteX144" fmla="*/ 351663 w 1574482"/>
                <a:gd name="connsiteY144" fmla="*/ 1721930 h 2100643"/>
                <a:gd name="connsiteX145" fmla="*/ 285750 w 1574482"/>
                <a:gd name="connsiteY145" fmla="*/ 1712500 h 2100643"/>
                <a:gd name="connsiteX146" fmla="*/ 285083 w 1574482"/>
                <a:gd name="connsiteY146" fmla="*/ 1760887 h 2100643"/>
                <a:gd name="connsiteX147" fmla="*/ 249746 w 1574482"/>
                <a:gd name="connsiteY147" fmla="*/ 1777175 h 2100643"/>
                <a:gd name="connsiteX148" fmla="*/ 262700 w 1574482"/>
                <a:gd name="connsiteY148" fmla="*/ 1861471 h 2100643"/>
                <a:gd name="connsiteX149" fmla="*/ 219837 w 1574482"/>
                <a:gd name="connsiteY149" fmla="*/ 1861376 h 2100643"/>
                <a:gd name="connsiteX150" fmla="*/ 235077 w 1574482"/>
                <a:gd name="connsiteY150" fmla="*/ 2026444 h 2100643"/>
                <a:gd name="connsiteX151" fmla="*/ 221742 w 1574482"/>
                <a:gd name="connsiteY151" fmla="*/ 2025968 h 2100643"/>
                <a:gd name="connsiteX152" fmla="*/ 221266 w 1574482"/>
                <a:gd name="connsiteY152" fmla="*/ 2047875 h 2100643"/>
                <a:gd name="connsiteX153" fmla="*/ 201168 w 1574482"/>
                <a:gd name="connsiteY153" fmla="*/ 2057686 h 2100643"/>
                <a:gd name="connsiteX154" fmla="*/ 207931 w 1574482"/>
                <a:gd name="connsiteY154" fmla="*/ 2100549 h 2100643"/>
                <a:gd name="connsiteX155" fmla="*/ 116872 w 1574482"/>
                <a:gd name="connsiteY155" fmla="*/ 2100644 h 2100643"/>
                <a:gd name="connsiteX156" fmla="*/ 107728 w 1574482"/>
                <a:gd name="connsiteY156" fmla="*/ 2054066 h 2100643"/>
                <a:gd name="connsiteX157" fmla="*/ 62389 w 1574482"/>
                <a:gd name="connsiteY157" fmla="*/ 2032159 h 2100643"/>
                <a:gd name="connsiteX158" fmla="*/ 43148 w 1574482"/>
                <a:gd name="connsiteY158" fmla="*/ 2036350 h 2100643"/>
                <a:gd name="connsiteX159" fmla="*/ 38481 w 1574482"/>
                <a:gd name="connsiteY159" fmla="*/ 2050066 h 2100643"/>
                <a:gd name="connsiteX160" fmla="*/ 32099 w 1574482"/>
                <a:gd name="connsiteY160" fmla="*/ 2036921 h 2100643"/>
                <a:gd name="connsiteX161" fmla="*/ 18955 w 1574482"/>
                <a:gd name="connsiteY161" fmla="*/ 2043970 h 2100643"/>
                <a:gd name="connsiteX162" fmla="*/ 0 w 1574482"/>
                <a:gd name="connsiteY162" fmla="*/ 2022253 h 2100643"/>
                <a:gd name="connsiteX163" fmla="*/ 33052 w 1574482"/>
                <a:gd name="connsiteY163" fmla="*/ 1996726 h 2100643"/>
                <a:gd name="connsiteX164" fmla="*/ 69247 w 1574482"/>
                <a:gd name="connsiteY164" fmla="*/ 1941767 h 2100643"/>
                <a:gd name="connsiteX165" fmla="*/ 113824 w 1574482"/>
                <a:gd name="connsiteY165" fmla="*/ 1843659 h 2100643"/>
                <a:gd name="connsiteX166" fmla="*/ 137065 w 1574482"/>
                <a:gd name="connsiteY166" fmla="*/ 1752219 h 2100643"/>
                <a:gd name="connsiteX167" fmla="*/ 139732 w 1574482"/>
                <a:gd name="connsiteY167" fmla="*/ 1602677 h 2100643"/>
                <a:gd name="connsiteX168" fmla="*/ 124492 w 1574482"/>
                <a:gd name="connsiteY168" fmla="*/ 1427226 h 2100643"/>
                <a:gd name="connsiteX169" fmla="*/ 138303 w 1574482"/>
                <a:gd name="connsiteY169" fmla="*/ 1314736 h 2100643"/>
                <a:gd name="connsiteX170" fmla="*/ 132398 w 1574482"/>
                <a:gd name="connsiteY170" fmla="*/ 1147096 h 2100643"/>
                <a:gd name="connsiteX171" fmla="*/ 141065 w 1574482"/>
                <a:gd name="connsiteY171" fmla="*/ 1101852 h 2100643"/>
                <a:gd name="connsiteX172" fmla="*/ 159353 w 1574482"/>
                <a:gd name="connsiteY172" fmla="*/ 1051179 h 2100643"/>
                <a:gd name="connsiteX173" fmla="*/ 264319 w 1574482"/>
                <a:gd name="connsiteY173" fmla="*/ 903637 h 210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1574482" h="2100643">
                  <a:moveTo>
                    <a:pt x="307657" y="818864"/>
                  </a:moveTo>
                  <a:lnTo>
                    <a:pt x="322993" y="821341"/>
                  </a:lnTo>
                  <a:lnTo>
                    <a:pt x="340138" y="843248"/>
                  </a:lnTo>
                  <a:lnTo>
                    <a:pt x="361093" y="894683"/>
                  </a:lnTo>
                  <a:lnTo>
                    <a:pt x="386810" y="917543"/>
                  </a:lnTo>
                  <a:lnTo>
                    <a:pt x="400145" y="914686"/>
                  </a:lnTo>
                  <a:lnTo>
                    <a:pt x="406813" y="868013"/>
                  </a:lnTo>
                  <a:lnTo>
                    <a:pt x="417290" y="851821"/>
                  </a:lnTo>
                  <a:lnTo>
                    <a:pt x="428720" y="854678"/>
                  </a:lnTo>
                  <a:lnTo>
                    <a:pt x="441103" y="889921"/>
                  </a:lnTo>
                  <a:lnTo>
                    <a:pt x="453485" y="892778"/>
                  </a:lnTo>
                  <a:lnTo>
                    <a:pt x="471488" y="870871"/>
                  </a:lnTo>
                  <a:lnTo>
                    <a:pt x="474345" y="855631"/>
                  </a:lnTo>
                  <a:lnTo>
                    <a:pt x="451580" y="823246"/>
                  </a:lnTo>
                  <a:lnTo>
                    <a:pt x="458153" y="791813"/>
                  </a:lnTo>
                  <a:lnTo>
                    <a:pt x="549593" y="752856"/>
                  </a:lnTo>
                  <a:lnTo>
                    <a:pt x="552450" y="733806"/>
                  </a:lnTo>
                  <a:lnTo>
                    <a:pt x="521970" y="584264"/>
                  </a:lnTo>
                  <a:lnTo>
                    <a:pt x="503873" y="581406"/>
                  </a:lnTo>
                  <a:lnTo>
                    <a:pt x="479584" y="544449"/>
                  </a:lnTo>
                  <a:lnTo>
                    <a:pt x="534829" y="443675"/>
                  </a:lnTo>
                  <a:lnTo>
                    <a:pt x="575024" y="294418"/>
                  </a:lnTo>
                  <a:lnTo>
                    <a:pt x="622363" y="244031"/>
                  </a:lnTo>
                  <a:lnTo>
                    <a:pt x="817531" y="175355"/>
                  </a:lnTo>
                  <a:lnTo>
                    <a:pt x="1027938" y="164306"/>
                  </a:lnTo>
                  <a:lnTo>
                    <a:pt x="1122712" y="139541"/>
                  </a:lnTo>
                  <a:lnTo>
                    <a:pt x="1392079" y="0"/>
                  </a:lnTo>
                  <a:lnTo>
                    <a:pt x="1433798" y="61532"/>
                  </a:lnTo>
                  <a:lnTo>
                    <a:pt x="1405890" y="77724"/>
                  </a:lnTo>
                  <a:lnTo>
                    <a:pt x="1400937" y="104299"/>
                  </a:lnTo>
                  <a:lnTo>
                    <a:pt x="1442752" y="77438"/>
                  </a:lnTo>
                  <a:lnTo>
                    <a:pt x="1491615" y="152114"/>
                  </a:lnTo>
                  <a:lnTo>
                    <a:pt x="1471898" y="153543"/>
                  </a:lnTo>
                  <a:lnTo>
                    <a:pt x="1468279" y="212979"/>
                  </a:lnTo>
                  <a:lnTo>
                    <a:pt x="1484471" y="268415"/>
                  </a:lnTo>
                  <a:lnTo>
                    <a:pt x="1509903" y="303086"/>
                  </a:lnTo>
                  <a:lnTo>
                    <a:pt x="1511237" y="390049"/>
                  </a:lnTo>
                  <a:lnTo>
                    <a:pt x="1528191" y="449294"/>
                  </a:lnTo>
                  <a:lnTo>
                    <a:pt x="1515237" y="463296"/>
                  </a:lnTo>
                  <a:lnTo>
                    <a:pt x="1479614" y="452342"/>
                  </a:lnTo>
                  <a:lnTo>
                    <a:pt x="1450943" y="481489"/>
                  </a:lnTo>
                  <a:lnTo>
                    <a:pt x="1446086" y="501777"/>
                  </a:lnTo>
                  <a:lnTo>
                    <a:pt x="1412939" y="504444"/>
                  </a:lnTo>
                  <a:lnTo>
                    <a:pt x="1383125" y="544544"/>
                  </a:lnTo>
                  <a:lnTo>
                    <a:pt x="1357217" y="544925"/>
                  </a:lnTo>
                  <a:lnTo>
                    <a:pt x="1339215" y="533019"/>
                  </a:lnTo>
                  <a:lnTo>
                    <a:pt x="1350740" y="577025"/>
                  </a:lnTo>
                  <a:lnTo>
                    <a:pt x="1377506" y="587121"/>
                  </a:lnTo>
                  <a:lnTo>
                    <a:pt x="1357027" y="619792"/>
                  </a:lnTo>
                  <a:lnTo>
                    <a:pt x="1280065" y="670941"/>
                  </a:lnTo>
                  <a:lnTo>
                    <a:pt x="1201579" y="696754"/>
                  </a:lnTo>
                  <a:lnTo>
                    <a:pt x="1296067" y="760952"/>
                  </a:lnTo>
                  <a:lnTo>
                    <a:pt x="1372838" y="776097"/>
                  </a:lnTo>
                  <a:lnTo>
                    <a:pt x="1406081" y="776954"/>
                  </a:lnTo>
                  <a:lnTo>
                    <a:pt x="1471136" y="745236"/>
                  </a:lnTo>
                  <a:lnTo>
                    <a:pt x="1488281" y="806672"/>
                  </a:lnTo>
                  <a:lnTo>
                    <a:pt x="1508951" y="816483"/>
                  </a:lnTo>
                  <a:lnTo>
                    <a:pt x="1528001" y="805148"/>
                  </a:lnTo>
                  <a:lnTo>
                    <a:pt x="1539716" y="811721"/>
                  </a:lnTo>
                  <a:lnTo>
                    <a:pt x="1537145" y="820579"/>
                  </a:lnTo>
                  <a:lnTo>
                    <a:pt x="1520285" y="820293"/>
                  </a:lnTo>
                  <a:lnTo>
                    <a:pt x="1538287" y="914591"/>
                  </a:lnTo>
                  <a:lnTo>
                    <a:pt x="1516952" y="958787"/>
                  </a:lnTo>
                  <a:lnTo>
                    <a:pt x="1527239" y="990791"/>
                  </a:lnTo>
                  <a:lnTo>
                    <a:pt x="1551623" y="1003268"/>
                  </a:lnTo>
                  <a:lnTo>
                    <a:pt x="1574483" y="1090041"/>
                  </a:lnTo>
                  <a:lnTo>
                    <a:pt x="1558766" y="1093851"/>
                  </a:lnTo>
                  <a:lnTo>
                    <a:pt x="1571816" y="1152144"/>
                  </a:lnTo>
                  <a:lnTo>
                    <a:pt x="1505426" y="1157764"/>
                  </a:lnTo>
                  <a:lnTo>
                    <a:pt x="1503807" y="1178147"/>
                  </a:lnTo>
                  <a:lnTo>
                    <a:pt x="1486662" y="1180814"/>
                  </a:lnTo>
                  <a:lnTo>
                    <a:pt x="1492949" y="1202722"/>
                  </a:lnTo>
                  <a:lnTo>
                    <a:pt x="1483138" y="1222248"/>
                  </a:lnTo>
                  <a:lnTo>
                    <a:pt x="1455134" y="1216343"/>
                  </a:lnTo>
                  <a:lnTo>
                    <a:pt x="1442942" y="1295495"/>
                  </a:lnTo>
                  <a:lnTo>
                    <a:pt x="1423987" y="1274826"/>
                  </a:lnTo>
                  <a:lnTo>
                    <a:pt x="1420178" y="1281589"/>
                  </a:lnTo>
                  <a:lnTo>
                    <a:pt x="1409414" y="1273016"/>
                  </a:lnTo>
                  <a:lnTo>
                    <a:pt x="1416463" y="1299686"/>
                  </a:lnTo>
                  <a:lnTo>
                    <a:pt x="1411224" y="1307306"/>
                  </a:lnTo>
                  <a:lnTo>
                    <a:pt x="1402842" y="1303210"/>
                  </a:lnTo>
                  <a:lnTo>
                    <a:pt x="1404747" y="1324451"/>
                  </a:lnTo>
                  <a:lnTo>
                    <a:pt x="1390650" y="1328261"/>
                  </a:lnTo>
                  <a:lnTo>
                    <a:pt x="1385887" y="1345978"/>
                  </a:lnTo>
                  <a:lnTo>
                    <a:pt x="1398079" y="1351026"/>
                  </a:lnTo>
                  <a:lnTo>
                    <a:pt x="1395984" y="1363694"/>
                  </a:lnTo>
                  <a:lnTo>
                    <a:pt x="1365028" y="1362266"/>
                  </a:lnTo>
                  <a:lnTo>
                    <a:pt x="1371791" y="1380839"/>
                  </a:lnTo>
                  <a:lnTo>
                    <a:pt x="1400080" y="1381125"/>
                  </a:lnTo>
                  <a:lnTo>
                    <a:pt x="1411700" y="1389983"/>
                  </a:lnTo>
                  <a:lnTo>
                    <a:pt x="1411510" y="1439037"/>
                  </a:lnTo>
                  <a:lnTo>
                    <a:pt x="1398365" y="1461992"/>
                  </a:lnTo>
                  <a:lnTo>
                    <a:pt x="1397889" y="1494758"/>
                  </a:lnTo>
                  <a:lnTo>
                    <a:pt x="1385887" y="1508284"/>
                  </a:lnTo>
                  <a:lnTo>
                    <a:pt x="1386364" y="1582293"/>
                  </a:lnTo>
                  <a:lnTo>
                    <a:pt x="1364266" y="1592580"/>
                  </a:lnTo>
                  <a:lnTo>
                    <a:pt x="1364837" y="1604391"/>
                  </a:lnTo>
                  <a:lnTo>
                    <a:pt x="1268825" y="1618202"/>
                  </a:lnTo>
                  <a:lnTo>
                    <a:pt x="1272254" y="1646492"/>
                  </a:lnTo>
                  <a:lnTo>
                    <a:pt x="1183767" y="1648587"/>
                  </a:lnTo>
                  <a:lnTo>
                    <a:pt x="1139666" y="1634490"/>
                  </a:lnTo>
                  <a:lnTo>
                    <a:pt x="1128427" y="1619441"/>
                  </a:lnTo>
                  <a:lnTo>
                    <a:pt x="1110996" y="1622393"/>
                  </a:lnTo>
                  <a:lnTo>
                    <a:pt x="1097852" y="1604391"/>
                  </a:lnTo>
                  <a:lnTo>
                    <a:pt x="1083754" y="1613249"/>
                  </a:lnTo>
                  <a:lnTo>
                    <a:pt x="1077182" y="1639443"/>
                  </a:lnTo>
                  <a:lnTo>
                    <a:pt x="1063085" y="1631252"/>
                  </a:lnTo>
                  <a:lnTo>
                    <a:pt x="1034891" y="1644206"/>
                  </a:lnTo>
                  <a:lnTo>
                    <a:pt x="1013555" y="1642967"/>
                  </a:lnTo>
                  <a:lnTo>
                    <a:pt x="989648" y="1668018"/>
                  </a:lnTo>
                  <a:lnTo>
                    <a:pt x="977932" y="1653921"/>
                  </a:lnTo>
                  <a:lnTo>
                    <a:pt x="939165" y="1652111"/>
                  </a:lnTo>
                  <a:lnTo>
                    <a:pt x="925068" y="1665637"/>
                  </a:lnTo>
                  <a:lnTo>
                    <a:pt x="918020" y="1657731"/>
                  </a:lnTo>
                  <a:lnTo>
                    <a:pt x="910495" y="1665351"/>
                  </a:lnTo>
                  <a:lnTo>
                    <a:pt x="914495" y="1678305"/>
                  </a:lnTo>
                  <a:lnTo>
                    <a:pt x="906018" y="1682115"/>
                  </a:lnTo>
                  <a:lnTo>
                    <a:pt x="885158" y="1653254"/>
                  </a:lnTo>
                  <a:lnTo>
                    <a:pt x="831532" y="1638872"/>
                  </a:lnTo>
                  <a:lnTo>
                    <a:pt x="792194" y="1710118"/>
                  </a:lnTo>
                  <a:lnTo>
                    <a:pt x="759809" y="1687449"/>
                  </a:lnTo>
                  <a:lnTo>
                    <a:pt x="763238" y="1698022"/>
                  </a:lnTo>
                  <a:lnTo>
                    <a:pt x="749141" y="1709261"/>
                  </a:lnTo>
                  <a:lnTo>
                    <a:pt x="730568" y="1699260"/>
                  </a:lnTo>
                  <a:lnTo>
                    <a:pt x="726853" y="1673066"/>
                  </a:lnTo>
                  <a:lnTo>
                    <a:pt x="751046" y="1662113"/>
                  </a:lnTo>
                  <a:lnTo>
                    <a:pt x="739616" y="1658874"/>
                  </a:lnTo>
                  <a:lnTo>
                    <a:pt x="738378" y="1627632"/>
                  </a:lnTo>
                  <a:lnTo>
                    <a:pt x="707898" y="1637729"/>
                  </a:lnTo>
                  <a:lnTo>
                    <a:pt x="678942" y="1632109"/>
                  </a:lnTo>
                  <a:lnTo>
                    <a:pt x="604076" y="1579626"/>
                  </a:lnTo>
                  <a:lnTo>
                    <a:pt x="584549" y="1622679"/>
                  </a:lnTo>
                  <a:lnTo>
                    <a:pt x="557308" y="1610011"/>
                  </a:lnTo>
                  <a:lnTo>
                    <a:pt x="533590" y="1616202"/>
                  </a:lnTo>
                  <a:lnTo>
                    <a:pt x="534829" y="1595818"/>
                  </a:lnTo>
                  <a:lnTo>
                    <a:pt x="521970" y="1600010"/>
                  </a:lnTo>
                  <a:lnTo>
                    <a:pt x="511111" y="1592009"/>
                  </a:lnTo>
                  <a:lnTo>
                    <a:pt x="487394" y="1614107"/>
                  </a:lnTo>
                  <a:lnTo>
                    <a:pt x="488823" y="1627060"/>
                  </a:lnTo>
                  <a:lnTo>
                    <a:pt x="472440" y="1632109"/>
                  </a:lnTo>
                  <a:lnTo>
                    <a:pt x="477012" y="1645920"/>
                  </a:lnTo>
                  <a:lnTo>
                    <a:pt x="447675" y="1664494"/>
                  </a:lnTo>
                  <a:lnTo>
                    <a:pt x="429578" y="1691545"/>
                  </a:lnTo>
                  <a:lnTo>
                    <a:pt x="392811" y="1680115"/>
                  </a:lnTo>
                  <a:lnTo>
                    <a:pt x="351663" y="1721930"/>
                  </a:lnTo>
                  <a:lnTo>
                    <a:pt x="285750" y="1712500"/>
                  </a:lnTo>
                  <a:lnTo>
                    <a:pt x="285083" y="1760887"/>
                  </a:lnTo>
                  <a:lnTo>
                    <a:pt x="249746" y="1777175"/>
                  </a:lnTo>
                  <a:lnTo>
                    <a:pt x="262700" y="1861471"/>
                  </a:lnTo>
                  <a:lnTo>
                    <a:pt x="219837" y="1861376"/>
                  </a:lnTo>
                  <a:lnTo>
                    <a:pt x="235077" y="2026444"/>
                  </a:lnTo>
                  <a:lnTo>
                    <a:pt x="221742" y="2025968"/>
                  </a:lnTo>
                  <a:lnTo>
                    <a:pt x="221266" y="2047875"/>
                  </a:lnTo>
                  <a:lnTo>
                    <a:pt x="201168" y="2057686"/>
                  </a:lnTo>
                  <a:lnTo>
                    <a:pt x="207931" y="2100549"/>
                  </a:lnTo>
                  <a:lnTo>
                    <a:pt x="116872" y="2100644"/>
                  </a:lnTo>
                  <a:lnTo>
                    <a:pt x="107728" y="2054066"/>
                  </a:lnTo>
                  <a:lnTo>
                    <a:pt x="62389" y="2032159"/>
                  </a:lnTo>
                  <a:lnTo>
                    <a:pt x="43148" y="2036350"/>
                  </a:lnTo>
                  <a:lnTo>
                    <a:pt x="38481" y="2050066"/>
                  </a:lnTo>
                  <a:lnTo>
                    <a:pt x="32099" y="2036921"/>
                  </a:lnTo>
                  <a:lnTo>
                    <a:pt x="18955" y="2043970"/>
                  </a:lnTo>
                  <a:lnTo>
                    <a:pt x="0" y="2022253"/>
                  </a:lnTo>
                  <a:lnTo>
                    <a:pt x="33052" y="1996726"/>
                  </a:lnTo>
                  <a:lnTo>
                    <a:pt x="69247" y="1941767"/>
                  </a:lnTo>
                  <a:lnTo>
                    <a:pt x="113824" y="1843659"/>
                  </a:lnTo>
                  <a:lnTo>
                    <a:pt x="137065" y="1752219"/>
                  </a:lnTo>
                  <a:lnTo>
                    <a:pt x="139732" y="1602677"/>
                  </a:lnTo>
                  <a:lnTo>
                    <a:pt x="124492" y="1427226"/>
                  </a:lnTo>
                  <a:lnTo>
                    <a:pt x="138303" y="1314736"/>
                  </a:lnTo>
                  <a:lnTo>
                    <a:pt x="132398" y="1147096"/>
                  </a:lnTo>
                  <a:lnTo>
                    <a:pt x="141065" y="1101852"/>
                  </a:lnTo>
                  <a:lnTo>
                    <a:pt x="159353" y="1051179"/>
                  </a:lnTo>
                  <a:lnTo>
                    <a:pt x="264319" y="903637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3B420D36-78C5-D236-64A7-89B0988FC3DC}"/>
                </a:ext>
              </a:extLst>
            </p:cNvPr>
            <p:cNvSpPr/>
            <p:nvPr/>
          </p:nvSpPr>
          <p:spPr>
            <a:xfrm>
              <a:off x="10644092" y="5834824"/>
              <a:ext cx="707898" cy="968787"/>
            </a:xfrm>
            <a:custGeom>
              <a:avLst/>
              <a:gdLst>
                <a:gd name="connsiteX0" fmla="*/ 536163 w 707898"/>
                <a:gd name="connsiteY0" fmla="*/ 965073 h 968787"/>
                <a:gd name="connsiteX1" fmla="*/ 499300 w 707898"/>
                <a:gd name="connsiteY1" fmla="*/ 968788 h 968787"/>
                <a:gd name="connsiteX2" fmla="*/ 443675 w 707898"/>
                <a:gd name="connsiteY2" fmla="*/ 951357 h 968787"/>
                <a:gd name="connsiteX3" fmla="*/ 425101 w 707898"/>
                <a:gd name="connsiteY3" fmla="*/ 891921 h 968787"/>
                <a:gd name="connsiteX4" fmla="*/ 395954 w 707898"/>
                <a:gd name="connsiteY4" fmla="*/ 877824 h 968787"/>
                <a:gd name="connsiteX5" fmla="*/ 356997 w 707898"/>
                <a:gd name="connsiteY5" fmla="*/ 894493 h 968787"/>
                <a:gd name="connsiteX6" fmla="*/ 339376 w 707898"/>
                <a:gd name="connsiteY6" fmla="*/ 940975 h 968787"/>
                <a:gd name="connsiteX7" fmla="*/ 300228 w 707898"/>
                <a:gd name="connsiteY7" fmla="*/ 941832 h 968787"/>
                <a:gd name="connsiteX8" fmla="*/ 264986 w 707898"/>
                <a:gd name="connsiteY8" fmla="*/ 928973 h 968787"/>
                <a:gd name="connsiteX9" fmla="*/ 263366 w 707898"/>
                <a:gd name="connsiteY9" fmla="*/ 913162 h 968787"/>
                <a:gd name="connsiteX10" fmla="*/ 231648 w 707898"/>
                <a:gd name="connsiteY10" fmla="*/ 910590 h 968787"/>
                <a:gd name="connsiteX11" fmla="*/ 208693 w 707898"/>
                <a:gd name="connsiteY11" fmla="*/ 936688 h 968787"/>
                <a:gd name="connsiteX12" fmla="*/ 182785 w 707898"/>
                <a:gd name="connsiteY12" fmla="*/ 928688 h 968787"/>
                <a:gd name="connsiteX13" fmla="*/ 183261 w 707898"/>
                <a:gd name="connsiteY13" fmla="*/ 901351 h 968787"/>
                <a:gd name="connsiteX14" fmla="*/ 112872 w 707898"/>
                <a:gd name="connsiteY14" fmla="*/ 912876 h 968787"/>
                <a:gd name="connsiteX15" fmla="*/ 112872 w 707898"/>
                <a:gd name="connsiteY15" fmla="*/ 912876 h 968787"/>
                <a:gd name="connsiteX16" fmla="*/ 116205 w 707898"/>
                <a:gd name="connsiteY16" fmla="*/ 890778 h 968787"/>
                <a:gd name="connsiteX17" fmla="*/ 195263 w 707898"/>
                <a:gd name="connsiteY17" fmla="*/ 888207 h 968787"/>
                <a:gd name="connsiteX18" fmla="*/ 204692 w 707898"/>
                <a:gd name="connsiteY18" fmla="*/ 854869 h 968787"/>
                <a:gd name="connsiteX19" fmla="*/ 171355 w 707898"/>
                <a:gd name="connsiteY19" fmla="*/ 823817 h 968787"/>
                <a:gd name="connsiteX20" fmla="*/ 152971 w 707898"/>
                <a:gd name="connsiteY20" fmla="*/ 739902 h 968787"/>
                <a:gd name="connsiteX21" fmla="*/ 174593 w 707898"/>
                <a:gd name="connsiteY21" fmla="*/ 697325 h 968787"/>
                <a:gd name="connsiteX22" fmla="*/ 174784 w 707898"/>
                <a:gd name="connsiteY22" fmla="*/ 662749 h 968787"/>
                <a:gd name="connsiteX23" fmla="*/ 157544 w 707898"/>
                <a:gd name="connsiteY23" fmla="*/ 655606 h 968787"/>
                <a:gd name="connsiteX24" fmla="*/ 139351 w 707898"/>
                <a:gd name="connsiteY24" fmla="*/ 608362 h 968787"/>
                <a:gd name="connsiteX25" fmla="*/ 104584 w 707898"/>
                <a:gd name="connsiteY25" fmla="*/ 607505 h 968787"/>
                <a:gd name="connsiteX26" fmla="*/ 78105 w 707898"/>
                <a:gd name="connsiteY26" fmla="*/ 566642 h 968787"/>
                <a:gd name="connsiteX27" fmla="*/ 70104 w 707898"/>
                <a:gd name="connsiteY27" fmla="*/ 567499 h 968787"/>
                <a:gd name="connsiteX28" fmla="*/ 69723 w 707898"/>
                <a:gd name="connsiteY28" fmla="*/ 541211 h 968787"/>
                <a:gd name="connsiteX29" fmla="*/ 20860 w 707898"/>
                <a:gd name="connsiteY29" fmla="*/ 518160 h 968787"/>
                <a:gd name="connsiteX30" fmla="*/ 46006 w 707898"/>
                <a:gd name="connsiteY30" fmla="*/ 451866 h 968787"/>
                <a:gd name="connsiteX31" fmla="*/ 127254 w 707898"/>
                <a:gd name="connsiteY31" fmla="*/ 430530 h 968787"/>
                <a:gd name="connsiteX32" fmla="*/ 129254 w 707898"/>
                <a:gd name="connsiteY32" fmla="*/ 419862 h 968787"/>
                <a:gd name="connsiteX33" fmla="*/ 126016 w 707898"/>
                <a:gd name="connsiteY33" fmla="*/ 396240 h 968787"/>
                <a:gd name="connsiteX34" fmla="*/ 104204 w 707898"/>
                <a:gd name="connsiteY34" fmla="*/ 381476 h 968787"/>
                <a:gd name="connsiteX35" fmla="*/ 97822 w 707898"/>
                <a:gd name="connsiteY35" fmla="*/ 397955 h 968787"/>
                <a:gd name="connsiteX36" fmla="*/ 76676 w 707898"/>
                <a:gd name="connsiteY36" fmla="*/ 403479 h 968787"/>
                <a:gd name="connsiteX37" fmla="*/ 55816 w 707898"/>
                <a:gd name="connsiteY37" fmla="*/ 399097 h 968787"/>
                <a:gd name="connsiteX38" fmla="*/ 30480 w 707898"/>
                <a:gd name="connsiteY38" fmla="*/ 410623 h 968787"/>
                <a:gd name="connsiteX39" fmla="*/ 7906 w 707898"/>
                <a:gd name="connsiteY39" fmla="*/ 408622 h 968787"/>
                <a:gd name="connsiteX40" fmla="*/ 0 w 707898"/>
                <a:gd name="connsiteY40" fmla="*/ 398241 h 968787"/>
                <a:gd name="connsiteX41" fmla="*/ 7239 w 707898"/>
                <a:gd name="connsiteY41" fmla="*/ 375762 h 968787"/>
                <a:gd name="connsiteX42" fmla="*/ 21241 w 707898"/>
                <a:gd name="connsiteY42" fmla="*/ 369951 h 968787"/>
                <a:gd name="connsiteX43" fmla="*/ 8382 w 707898"/>
                <a:gd name="connsiteY43" fmla="*/ 303562 h 968787"/>
                <a:gd name="connsiteX44" fmla="*/ 10478 w 707898"/>
                <a:gd name="connsiteY44" fmla="*/ 264033 h 968787"/>
                <a:gd name="connsiteX45" fmla="*/ 26003 w 707898"/>
                <a:gd name="connsiteY45" fmla="*/ 229362 h 968787"/>
                <a:gd name="connsiteX46" fmla="*/ 12192 w 707898"/>
                <a:gd name="connsiteY46" fmla="*/ 173546 h 968787"/>
                <a:gd name="connsiteX47" fmla="*/ 12192 w 707898"/>
                <a:gd name="connsiteY47" fmla="*/ 173546 h 968787"/>
                <a:gd name="connsiteX48" fmla="*/ 10954 w 707898"/>
                <a:gd name="connsiteY48" fmla="*/ 146685 h 968787"/>
                <a:gd name="connsiteX49" fmla="*/ 20574 w 707898"/>
                <a:gd name="connsiteY49" fmla="*/ 141446 h 968787"/>
                <a:gd name="connsiteX50" fmla="*/ 51816 w 707898"/>
                <a:gd name="connsiteY50" fmla="*/ 141161 h 968787"/>
                <a:gd name="connsiteX51" fmla="*/ 154019 w 707898"/>
                <a:gd name="connsiteY51" fmla="*/ 177927 h 968787"/>
                <a:gd name="connsiteX52" fmla="*/ 197168 w 707898"/>
                <a:gd name="connsiteY52" fmla="*/ 175070 h 968787"/>
                <a:gd name="connsiteX53" fmla="*/ 224219 w 707898"/>
                <a:gd name="connsiteY53" fmla="*/ 163449 h 968787"/>
                <a:gd name="connsiteX54" fmla="*/ 282321 w 707898"/>
                <a:gd name="connsiteY54" fmla="*/ 167831 h 968787"/>
                <a:gd name="connsiteX55" fmla="*/ 304515 w 707898"/>
                <a:gd name="connsiteY55" fmla="*/ 156781 h 968787"/>
                <a:gd name="connsiteX56" fmla="*/ 324612 w 707898"/>
                <a:gd name="connsiteY56" fmla="*/ 130778 h 968787"/>
                <a:gd name="connsiteX57" fmla="*/ 335852 w 707898"/>
                <a:gd name="connsiteY57" fmla="*/ 93154 h 968787"/>
                <a:gd name="connsiteX58" fmla="*/ 361950 w 707898"/>
                <a:gd name="connsiteY58" fmla="*/ 56483 h 968787"/>
                <a:gd name="connsiteX59" fmla="*/ 419195 w 707898"/>
                <a:gd name="connsiteY59" fmla="*/ 74676 h 968787"/>
                <a:gd name="connsiteX60" fmla="*/ 453580 w 707898"/>
                <a:gd name="connsiteY60" fmla="*/ 26003 h 968787"/>
                <a:gd name="connsiteX61" fmla="*/ 477964 w 707898"/>
                <a:gd name="connsiteY61" fmla="*/ 31242 h 968787"/>
                <a:gd name="connsiteX62" fmla="*/ 488347 w 707898"/>
                <a:gd name="connsiteY62" fmla="*/ 0 h 968787"/>
                <a:gd name="connsiteX63" fmla="*/ 488347 w 707898"/>
                <a:gd name="connsiteY63" fmla="*/ 0 h 968787"/>
                <a:gd name="connsiteX64" fmla="*/ 513683 w 707898"/>
                <a:gd name="connsiteY64" fmla="*/ 23908 h 968787"/>
                <a:gd name="connsiteX65" fmla="*/ 498443 w 707898"/>
                <a:gd name="connsiteY65" fmla="*/ 96298 h 968787"/>
                <a:gd name="connsiteX66" fmla="*/ 509874 w 707898"/>
                <a:gd name="connsiteY66" fmla="*/ 104871 h 968787"/>
                <a:gd name="connsiteX67" fmla="*/ 509874 w 707898"/>
                <a:gd name="connsiteY67" fmla="*/ 151352 h 968787"/>
                <a:gd name="connsiteX68" fmla="*/ 534638 w 707898"/>
                <a:gd name="connsiteY68" fmla="*/ 151352 h 968787"/>
                <a:gd name="connsiteX69" fmla="*/ 534638 w 707898"/>
                <a:gd name="connsiteY69" fmla="*/ 198882 h 968787"/>
                <a:gd name="connsiteX70" fmla="*/ 585121 w 707898"/>
                <a:gd name="connsiteY70" fmla="*/ 197073 h 968787"/>
                <a:gd name="connsiteX71" fmla="*/ 618458 w 707898"/>
                <a:gd name="connsiteY71" fmla="*/ 271272 h 968787"/>
                <a:gd name="connsiteX72" fmla="*/ 693611 w 707898"/>
                <a:gd name="connsiteY72" fmla="*/ 271272 h 968787"/>
                <a:gd name="connsiteX73" fmla="*/ 693611 w 707898"/>
                <a:gd name="connsiteY73" fmla="*/ 306515 h 968787"/>
                <a:gd name="connsiteX74" fmla="*/ 707898 w 707898"/>
                <a:gd name="connsiteY74" fmla="*/ 316040 h 968787"/>
                <a:gd name="connsiteX75" fmla="*/ 707898 w 707898"/>
                <a:gd name="connsiteY75" fmla="*/ 316040 h 968787"/>
                <a:gd name="connsiteX76" fmla="*/ 707898 w 707898"/>
                <a:gd name="connsiteY76" fmla="*/ 390335 h 968787"/>
                <a:gd name="connsiteX77" fmla="*/ 694563 w 707898"/>
                <a:gd name="connsiteY77" fmla="*/ 390335 h 968787"/>
                <a:gd name="connsiteX78" fmla="*/ 694563 w 707898"/>
                <a:gd name="connsiteY78" fmla="*/ 483870 h 968787"/>
                <a:gd name="connsiteX79" fmla="*/ 626078 w 707898"/>
                <a:gd name="connsiteY79" fmla="*/ 483870 h 968787"/>
                <a:gd name="connsiteX80" fmla="*/ 606076 w 707898"/>
                <a:gd name="connsiteY80" fmla="*/ 497205 h 968787"/>
                <a:gd name="connsiteX81" fmla="*/ 600361 w 707898"/>
                <a:gd name="connsiteY81" fmla="*/ 517208 h 968787"/>
                <a:gd name="connsiteX82" fmla="*/ 627031 w 707898"/>
                <a:gd name="connsiteY82" fmla="*/ 621030 h 968787"/>
                <a:gd name="connsiteX83" fmla="*/ 627031 w 707898"/>
                <a:gd name="connsiteY83" fmla="*/ 621030 h 968787"/>
                <a:gd name="connsiteX84" fmla="*/ 627031 w 707898"/>
                <a:gd name="connsiteY84" fmla="*/ 706660 h 968787"/>
                <a:gd name="connsiteX85" fmla="*/ 627031 w 707898"/>
                <a:gd name="connsiteY85" fmla="*/ 706660 h 968787"/>
                <a:gd name="connsiteX86" fmla="*/ 617506 w 707898"/>
                <a:gd name="connsiteY86" fmla="*/ 753332 h 968787"/>
                <a:gd name="connsiteX87" fmla="*/ 591788 w 707898"/>
                <a:gd name="connsiteY87" fmla="*/ 779050 h 968787"/>
                <a:gd name="connsiteX88" fmla="*/ 589883 w 707898"/>
                <a:gd name="connsiteY88" fmla="*/ 803815 h 968787"/>
                <a:gd name="connsiteX89" fmla="*/ 549878 w 707898"/>
                <a:gd name="connsiteY89" fmla="*/ 871442 h 96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07898" h="968787">
                  <a:moveTo>
                    <a:pt x="536163" y="965073"/>
                  </a:moveTo>
                  <a:lnTo>
                    <a:pt x="499300" y="968788"/>
                  </a:lnTo>
                  <a:lnTo>
                    <a:pt x="443675" y="951357"/>
                  </a:lnTo>
                  <a:lnTo>
                    <a:pt x="425101" y="891921"/>
                  </a:lnTo>
                  <a:lnTo>
                    <a:pt x="395954" y="877824"/>
                  </a:lnTo>
                  <a:lnTo>
                    <a:pt x="356997" y="894493"/>
                  </a:lnTo>
                  <a:lnTo>
                    <a:pt x="339376" y="940975"/>
                  </a:lnTo>
                  <a:lnTo>
                    <a:pt x="300228" y="941832"/>
                  </a:lnTo>
                  <a:lnTo>
                    <a:pt x="264986" y="928973"/>
                  </a:lnTo>
                  <a:lnTo>
                    <a:pt x="263366" y="913162"/>
                  </a:lnTo>
                  <a:lnTo>
                    <a:pt x="231648" y="910590"/>
                  </a:lnTo>
                  <a:lnTo>
                    <a:pt x="208693" y="936688"/>
                  </a:lnTo>
                  <a:lnTo>
                    <a:pt x="182785" y="928688"/>
                  </a:lnTo>
                  <a:lnTo>
                    <a:pt x="183261" y="901351"/>
                  </a:lnTo>
                  <a:lnTo>
                    <a:pt x="112872" y="912876"/>
                  </a:lnTo>
                  <a:lnTo>
                    <a:pt x="112872" y="912876"/>
                  </a:lnTo>
                  <a:lnTo>
                    <a:pt x="116205" y="890778"/>
                  </a:lnTo>
                  <a:lnTo>
                    <a:pt x="195263" y="888207"/>
                  </a:lnTo>
                  <a:lnTo>
                    <a:pt x="204692" y="854869"/>
                  </a:lnTo>
                  <a:lnTo>
                    <a:pt x="171355" y="823817"/>
                  </a:lnTo>
                  <a:lnTo>
                    <a:pt x="152971" y="739902"/>
                  </a:lnTo>
                  <a:lnTo>
                    <a:pt x="174593" y="697325"/>
                  </a:lnTo>
                  <a:lnTo>
                    <a:pt x="174784" y="662749"/>
                  </a:lnTo>
                  <a:lnTo>
                    <a:pt x="157544" y="655606"/>
                  </a:lnTo>
                  <a:lnTo>
                    <a:pt x="139351" y="608362"/>
                  </a:lnTo>
                  <a:lnTo>
                    <a:pt x="104584" y="607505"/>
                  </a:lnTo>
                  <a:lnTo>
                    <a:pt x="78105" y="566642"/>
                  </a:lnTo>
                  <a:lnTo>
                    <a:pt x="70104" y="567499"/>
                  </a:lnTo>
                  <a:lnTo>
                    <a:pt x="69723" y="541211"/>
                  </a:lnTo>
                  <a:lnTo>
                    <a:pt x="20860" y="518160"/>
                  </a:lnTo>
                  <a:lnTo>
                    <a:pt x="46006" y="451866"/>
                  </a:lnTo>
                  <a:lnTo>
                    <a:pt x="127254" y="430530"/>
                  </a:lnTo>
                  <a:lnTo>
                    <a:pt x="129254" y="419862"/>
                  </a:lnTo>
                  <a:lnTo>
                    <a:pt x="126016" y="396240"/>
                  </a:lnTo>
                  <a:lnTo>
                    <a:pt x="104204" y="381476"/>
                  </a:lnTo>
                  <a:lnTo>
                    <a:pt x="97822" y="397955"/>
                  </a:lnTo>
                  <a:lnTo>
                    <a:pt x="76676" y="403479"/>
                  </a:lnTo>
                  <a:lnTo>
                    <a:pt x="55816" y="399097"/>
                  </a:lnTo>
                  <a:lnTo>
                    <a:pt x="30480" y="410623"/>
                  </a:lnTo>
                  <a:lnTo>
                    <a:pt x="7906" y="408622"/>
                  </a:lnTo>
                  <a:lnTo>
                    <a:pt x="0" y="398241"/>
                  </a:lnTo>
                  <a:lnTo>
                    <a:pt x="7239" y="375762"/>
                  </a:lnTo>
                  <a:lnTo>
                    <a:pt x="21241" y="369951"/>
                  </a:lnTo>
                  <a:lnTo>
                    <a:pt x="8382" y="303562"/>
                  </a:lnTo>
                  <a:lnTo>
                    <a:pt x="10478" y="264033"/>
                  </a:lnTo>
                  <a:lnTo>
                    <a:pt x="26003" y="229362"/>
                  </a:lnTo>
                  <a:lnTo>
                    <a:pt x="12192" y="173546"/>
                  </a:lnTo>
                  <a:lnTo>
                    <a:pt x="12192" y="173546"/>
                  </a:lnTo>
                  <a:lnTo>
                    <a:pt x="10954" y="146685"/>
                  </a:lnTo>
                  <a:lnTo>
                    <a:pt x="20574" y="141446"/>
                  </a:lnTo>
                  <a:lnTo>
                    <a:pt x="51816" y="141161"/>
                  </a:lnTo>
                  <a:lnTo>
                    <a:pt x="154019" y="177927"/>
                  </a:lnTo>
                  <a:lnTo>
                    <a:pt x="197168" y="175070"/>
                  </a:lnTo>
                  <a:lnTo>
                    <a:pt x="224219" y="163449"/>
                  </a:lnTo>
                  <a:lnTo>
                    <a:pt x="282321" y="167831"/>
                  </a:lnTo>
                  <a:lnTo>
                    <a:pt x="304515" y="156781"/>
                  </a:lnTo>
                  <a:lnTo>
                    <a:pt x="324612" y="130778"/>
                  </a:lnTo>
                  <a:lnTo>
                    <a:pt x="335852" y="93154"/>
                  </a:lnTo>
                  <a:lnTo>
                    <a:pt x="361950" y="56483"/>
                  </a:lnTo>
                  <a:lnTo>
                    <a:pt x="419195" y="74676"/>
                  </a:lnTo>
                  <a:lnTo>
                    <a:pt x="453580" y="26003"/>
                  </a:lnTo>
                  <a:lnTo>
                    <a:pt x="477964" y="31242"/>
                  </a:lnTo>
                  <a:lnTo>
                    <a:pt x="488347" y="0"/>
                  </a:lnTo>
                  <a:lnTo>
                    <a:pt x="488347" y="0"/>
                  </a:lnTo>
                  <a:lnTo>
                    <a:pt x="513683" y="23908"/>
                  </a:lnTo>
                  <a:lnTo>
                    <a:pt x="498443" y="96298"/>
                  </a:lnTo>
                  <a:lnTo>
                    <a:pt x="509874" y="104871"/>
                  </a:lnTo>
                  <a:lnTo>
                    <a:pt x="509874" y="151352"/>
                  </a:lnTo>
                  <a:lnTo>
                    <a:pt x="534638" y="151352"/>
                  </a:lnTo>
                  <a:lnTo>
                    <a:pt x="534638" y="198882"/>
                  </a:lnTo>
                  <a:lnTo>
                    <a:pt x="585121" y="197073"/>
                  </a:lnTo>
                  <a:lnTo>
                    <a:pt x="618458" y="271272"/>
                  </a:lnTo>
                  <a:lnTo>
                    <a:pt x="693611" y="271272"/>
                  </a:lnTo>
                  <a:lnTo>
                    <a:pt x="693611" y="306515"/>
                  </a:lnTo>
                  <a:lnTo>
                    <a:pt x="707898" y="316040"/>
                  </a:lnTo>
                  <a:lnTo>
                    <a:pt x="707898" y="316040"/>
                  </a:lnTo>
                  <a:lnTo>
                    <a:pt x="707898" y="390335"/>
                  </a:lnTo>
                  <a:lnTo>
                    <a:pt x="694563" y="390335"/>
                  </a:lnTo>
                  <a:lnTo>
                    <a:pt x="694563" y="483870"/>
                  </a:lnTo>
                  <a:lnTo>
                    <a:pt x="626078" y="483870"/>
                  </a:lnTo>
                  <a:lnTo>
                    <a:pt x="606076" y="497205"/>
                  </a:lnTo>
                  <a:lnTo>
                    <a:pt x="600361" y="517208"/>
                  </a:lnTo>
                  <a:lnTo>
                    <a:pt x="627031" y="621030"/>
                  </a:lnTo>
                  <a:lnTo>
                    <a:pt x="627031" y="621030"/>
                  </a:lnTo>
                  <a:lnTo>
                    <a:pt x="627031" y="706660"/>
                  </a:lnTo>
                  <a:lnTo>
                    <a:pt x="627031" y="706660"/>
                  </a:lnTo>
                  <a:lnTo>
                    <a:pt x="617506" y="753332"/>
                  </a:lnTo>
                  <a:lnTo>
                    <a:pt x="591788" y="779050"/>
                  </a:lnTo>
                  <a:lnTo>
                    <a:pt x="589883" y="803815"/>
                  </a:lnTo>
                  <a:lnTo>
                    <a:pt x="549878" y="871442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DC2EFE0A-3893-1FDE-7B90-C9BAB9951AB1}"/>
                </a:ext>
              </a:extLst>
            </p:cNvPr>
            <p:cNvSpPr/>
            <p:nvPr/>
          </p:nvSpPr>
          <p:spPr>
            <a:xfrm>
              <a:off x="14046612" y="3194113"/>
              <a:ext cx="728282" cy="1091469"/>
            </a:xfrm>
            <a:custGeom>
              <a:avLst/>
              <a:gdLst>
                <a:gd name="connsiteX0" fmla="*/ 483203 w 728282"/>
                <a:gd name="connsiteY0" fmla="*/ 1061466 h 1091469"/>
                <a:gd name="connsiteX1" fmla="*/ 461678 w 728282"/>
                <a:gd name="connsiteY1" fmla="*/ 1056037 h 1091469"/>
                <a:gd name="connsiteX2" fmla="*/ 420529 w 728282"/>
                <a:gd name="connsiteY2" fmla="*/ 1091470 h 1091469"/>
                <a:gd name="connsiteX3" fmla="*/ 410242 w 728282"/>
                <a:gd name="connsiteY3" fmla="*/ 1078897 h 1091469"/>
                <a:gd name="connsiteX4" fmla="*/ 364522 w 728282"/>
                <a:gd name="connsiteY4" fmla="*/ 1076611 h 1091469"/>
                <a:gd name="connsiteX5" fmla="*/ 364522 w 728282"/>
                <a:gd name="connsiteY5" fmla="*/ 1076611 h 1091469"/>
                <a:gd name="connsiteX6" fmla="*/ 348616 w 728282"/>
                <a:gd name="connsiteY6" fmla="*/ 1029748 h 1091469"/>
                <a:gd name="connsiteX7" fmla="*/ 314325 w 728282"/>
                <a:gd name="connsiteY7" fmla="*/ 1025176 h 1091469"/>
                <a:gd name="connsiteX8" fmla="*/ 292609 w 728282"/>
                <a:gd name="connsiteY8" fmla="*/ 1011460 h 1091469"/>
                <a:gd name="connsiteX9" fmla="*/ 268606 w 728282"/>
                <a:gd name="connsiteY9" fmla="*/ 1013746 h 1091469"/>
                <a:gd name="connsiteX10" fmla="*/ 245745 w 728282"/>
                <a:gd name="connsiteY10" fmla="*/ 1041178 h 1091469"/>
                <a:gd name="connsiteX11" fmla="*/ 234316 w 728282"/>
                <a:gd name="connsiteY11" fmla="*/ 1032034 h 1091469"/>
                <a:gd name="connsiteX12" fmla="*/ 218313 w 728282"/>
                <a:gd name="connsiteY12" fmla="*/ 1004602 h 1091469"/>
                <a:gd name="connsiteX13" fmla="*/ 217170 w 728282"/>
                <a:gd name="connsiteY13" fmla="*/ 957739 h 1091469"/>
                <a:gd name="connsiteX14" fmla="*/ 220599 w 728282"/>
                <a:gd name="connsiteY14" fmla="*/ 926878 h 1091469"/>
                <a:gd name="connsiteX15" fmla="*/ 241174 w 728282"/>
                <a:gd name="connsiteY15" fmla="*/ 916591 h 1091469"/>
                <a:gd name="connsiteX16" fmla="*/ 242317 w 728282"/>
                <a:gd name="connsiteY16" fmla="*/ 894874 h 1091469"/>
                <a:gd name="connsiteX17" fmla="*/ 230886 w 728282"/>
                <a:gd name="connsiteY17" fmla="*/ 878872 h 1091469"/>
                <a:gd name="connsiteX18" fmla="*/ 208027 w 728282"/>
                <a:gd name="connsiteY18" fmla="*/ 889159 h 1091469"/>
                <a:gd name="connsiteX19" fmla="*/ 202311 w 728282"/>
                <a:gd name="connsiteY19" fmla="*/ 908590 h 1091469"/>
                <a:gd name="connsiteX20" fmla="*/ 186310 w 728282"/>
                <a:gd name="connsiteY20" fmla="*/ 906304 h 1091469"/>
                <a:gd name="connsiteX21" fmla="*/ 102870 w 728282"/>
                <a:gd name="connsiteY21" fmla="*/ 810387 h 1091469"/>
                <a:gd name="connsiteX22" fmla="*/ 26289 w 728282"/>
                <a:gd name="connsiteY22" fmla="*/ 744093 h 1091469"/>
                <a:gd name="connsiteX23" fmla="*/ 0 w 728282"/>
                <a:gd name="connsiteY23" fmla="*/ 704088 h 1091469"/>
                <a:gd name="connsiteX24" fmla="*/ 3429 w 728282"/>
                <a:gd name="connsiteY24" fmla="*/ 665226 h 1091469"/>
                <a:gd name="connsiteX25" fmla="*/ 34291 w 728282"/>
                <a:gd name="connsiteY25" fmla="*/ 588645 h 1091469"/>
                <a:gd name="connsiteX26" fmla="*/ 40006 w 728282"/>
                <a:gd name="connsiteY26" fmla="*/ 490156 h 1091469"/>
                <a:gd name="connsiteX27" fmla="*/ 115443 w 728282"/>
                <a:gd name="connsiteY27" fmla="*/ 390715 h 1091469"/>
                <a:gd name="connsiteX28" fmla="*/ 157735 w 728282"/>
                <a:gd name="connsiteY28" fmla="*/ 360997 h 1091469"/>
                <a:gd name="connsiteX29" fmla="*/ 193167 w 728282"/>
                <a:gd name="connsiteY29" fmla="*/ 362140 h 1091469"/>
                <a:gd name="connsiteX30" fmla="*/ 211456 w 728282"/>
                <a:gd name="connsiteY30" fmla="*/ 346138 h 1091469"/>
                <a:gd name="connsiteX31" fmla="*/ 213265 w 728282"/>
                <a:gd name="connsiteY31" fmla="*/ 315182 h 1091469"/>
                <a:gd name="connsiteX32" fmla="*/ 213265 w 728282"/>
                <a:gd name="connsiteY32" fmla="*/ 315182 h 1091469"/>
                <a:gd name="connsiteX33" fmla="*/ 217647 w 728282"/>
                <a:gd name="connsiteY33" fmla="*/ 315754 h 1091469"/>
                <a:gd name="connsiteX34" fmla="*/ 217647 w 728282"/>
                <a:gd name="connsiteY34" fmla="*/ 315754 h 1091469"/>
                <a:gd name="connsiteX35" fmla="*/ 237554 w 728282"/>
                <a:gd name="connsiteY35" fmla="*/ 309467 h 1091469"/>
                <a:gd name="connsiteX36" fmla="*/ 239840 w 728282"/>
                <a:gd name="connsiteY36" fmla="*/ 274320 h 1091469"/>
                <a:gd name="connsiteX37" fmla="*/ 275845 w 728282"/>
                <a:gd name="connsiteY37" fmla="*/ 267462 h 1091469"/>
                <a:gd name="connsiteX38" fmla="*/ 281178 w 728282"/>
                <a:gd name="connsiteY38" fmla="*/ 191738 h 1091469"/>
                <a:gd name="connsiteX39" fmla="*/ 357950 w 728282"/>
                <a:gd name="connsiteY39" fmla="*/ 178975 h 1091469"/>
                <a:gd name="connsiteX40" fmla="*/ 390334 w 728282"/>
                <a:gd name="connsiteY40" fmla="*/ 144304 h 1091469"/>
                <a:gd name="connsiteX41" fmla="*/ 409861 w 728282"/>
                <a:gd name="connsiteY41" fmla="*/ 149066 h 1091469"/>
                <a:gd name="connsiteX42" fmla="*/ 424435 w 728282"/>
                <a:gd name="connsiteY42" fmla="*/ 125921 h 1091469"/>
                <a:gd name="connsiteX43" fmla="*/ 445770 w 728282"/>
                <a:gd name="connsiteY43" fmla="*/ 114681 h 1091469"/>
                <a:gd name="connsiteX44" fmla="*/ 443485 w 728282"/>
                <a:gd name="connsiteY44" fmla="*/ 0 h 1091469"/>
                <a:gd name="connsiteX45" fmla="*/ 443485 w 728282"/>
                <a:gd name="connsiteY45" fmla="*/ 0 h 1091469"/>
                <a:gd name="connsiteX46" fmla="*/ 543878 w 728282"/>
                <a:gd name="connsiteY46" fmla="*/ 41815 h 1091469"/>
                <a:gd name="connsiteX47" fmla="*/ 552355 w 728282"/>
                <a:gd name="connsiteY47" fmla="*/ 58388 h 1091469"/>
                <a:gd name="connsiteX48" fmla="*/ 583597 w 728282"/>
                <a:gd name="connsiteY48" fmla="*/ 76200 h 1091469"/>
                <a:gd name="connsiteX49" fmla="*/ 577025 w 728282"/>
                <a:gd name="connsiteY49" fmla="*/ 119444 h 1091469"/>
                <a:gd name="connsiteX50" fmla="*/ 593503 w 728282"/>
                <a:gd name="connsiteY50" fmla="*/ 144018 h 1091469"/>
                <a:gd name="connsiteX51" fmla="*/ 664655 w 728282"/>
                <a:gd name="connsiteY51" fmla="*/ 138684 h 1091469"/>
                <a:gd name="connsiteX52" fmla="*/ 692278 w 728282"/>
                <a:gd name="connsiteY52" fmla="*/ 194405 h 1091469"/>
                <a:gd name="connsiteX53" fmla="*/ 713899 w 728282"/>
                <a:gd name="connsiteY53" fmla="*/ 198501 h 1091469"/>
                <a:gd name="connsiteX54" fmla="*/ 726186 w 728282"/>
                <a:gd name="connsiteY54" fmla="*/ 229934 h 1091469"/>
                <a:gd name="connsiteX55" fmla="*/ 710471 w 728282"/>
                <a:gd name="connsiteY55" fmla="*/ 317754 h 1091469"/>
                <a:gd name="connsiteX56" fmla="*/ 719614 w 728282"/>
                <a:gd name="connsiteY56" fmla="*/ 324040 h 1091469"/>
                <a:gd name="connsiteX57" fmla="*/ 718376 w 728282"/>
                <a:gd name="connsiteY57" fmla="*/ 351472 h 1091469"/>
                <a:gd name="connsiteX58" fmla="*/ 728282 w 728282"/>
                <a:gd name="connsiteY58" fmla="*/ 356521 h 1091469"/>
                <a:gd name="connsiteX59" fmla="*/ 688849 w 728282"/>
                <a:gd name="connsiteY59" fmla="*/ 421005 h 1091469"/>
                <a:gd name="connsiteX60" fmla="*/ 684372 w 728282"/>
                <a:gd name="connsiteY60" fmla="*/ 469392 h 1091469"/>
                <a:gd name="connsiteX61" fmla="*/ 664369 w 728282"/>
                <a:gd name="connsiteY61" fmla="*/ 495681 h 1091469"/>
                <a:gd name="connsiteX62" fmla="*/ 660178 w 728282"/>
                <a:gd name="connsiteY62" fmla="*/ 525494 h 1091469"/>
                <a:gd name="connsiteX63" fmla="*/ 674084 w 728282"/>
                <a:gd name="connsiteY63" fmla="*/ 551212 h 1091469"/>
                <a:gd name="connsiteX64" fmla="*/ 663512 w 728282"/>
                <a:gd name="connsiteY64" fmla="*/ 578072 h 1091469"/>
                <a:gd name="connsiteX65" fmla="*/ 670274 w 728282"/>
                <a:gd name="connsiteY65" fmla="*/ 597503 h 1091469"/>
                <a:gd name="connsiteX66" fmla="*/ 653892 w 728282"/>
                <a:gd name="connsiteY66" fmla="*/ 617601 h 1091469"/>
                <a:gd name="connsiteX67" fmla="*/ 645128 w 728282"/>
                <a:gd name="connsiteY67" fmla="*/ 664464 h 1091469"/>
                <a:gd name="connsiteX68" fmla="*/ 615125 w 728282"/>
                <a:gd name="connsiteY68" fmla="*/ 689515 h 1091469"/>
                <a:gd name="connsiteX69" fmla="*/ 536449 w 728282"/>
                <a:gd name="connsiteY69" fmla="*/ 718756 h 1091469"/>
                <a:gd name="connsiteX70" fmla="*/ 511303 w 728282"/>
                <a:gd name="connsiteY70" fmla="*/ 743426 h 1091469"/>
                <a:gd name="connsiteX71" fmla="*/ 511303 w 728282"/>
                <a:gd name="connsiteY71" fmla="*/ 762953 h 1091469"/>
                <a:gd name="connsiteX72" fmla="*/ 540734 w 728282"/>
                <a:gd name="connsiteY72" fmla="*/ 776764 h 1091469"/>
                <a:gd name="connsiteX73" fmla="*/ 536735 w 728282"/>
                <a:gd name="connsiteY73" fmla="*/ 804767 h 1091469"/>
                <a:gd name="connsiteX74" fmla="*/ 520923 w 728282"/>
                <a:gd name="connsiteY74" fmla="*/ 785908 h 1091469"/>
                <a:gd name="connsiteX75" fmla="*/ 478156 w 728282"/>
                <a:gd name="connsiteY75" fmla="*/ 791147 h 1091469"/>
                <a:gd name="connsiteX76" fmla="*/ 485013 w 728282"/>
                <a:gd name="connsiteY76" fmla="*/ 818007 h 1091469"/>
                <a:gd name="connsiteX77" fmla="*/ 522827 w 728282"/>
                <a:gd name="connsiteY77" fmla="*/ 822388 h 1091469"/>
                <a:gd name="connsiteX78" fmla="*/ 531305 w 728282"/>
                <a:gd name="connsiteY78" fmla="*/ 844487 h 1091469"/>
                <a:gd name="connsiteX79" fmla="*/ 555499 w 728282"/>
                <a:gd name="connsiteY79" fmla="*/ 834771 h 1091469"/>
                <a:gd name="connsiteX80" fmla="*/ 565310 w 728282"/>
                <a:gd name="connsiteY80" fmla="*/ 842391 h 1091469"/>
                <a:gd name="connsiteX81" fmla="*/ 528638 w 728282"/>
                <a:gd name="connsiteY81" fmla="*/ 884777 h 1091469"/>
                <a:gd name="connsiteX82" fmla="*/ 534829 w 728282"/>
                <a:gd name="connsiteY82" fmla="*/ 933926 h 1091469"/>
                <a:gd name="connsiteX83" fmla="*/ 511778 w 728282"/>
                <a:gd name="connsiteY83" fmla="*/ 956596 h 109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8282" h="1091469">
                  <a:moveTo>
                    <a:pt x="483203" y="1061466"/>
                  </a:moveTo>
                  <a:lnTo>
                    <a:pt x="461678" y="1056037"/>
                  </a:lnTo>
                  <a:lnTo>
                    <a:pt x="420529" y="1091470"/>
                  </a:lnTo>
                  <a:lnTo>
                    <a:pt x="410242" y="1078897"/>
                  </a:lnTo>
                  <a:lnTo>
                    <a:pt x="364522" y="1076611"/>
                  </a:lnTo>
                  <a:lnTo>
                    <a:pt x="364522" y="1076611"/>
                  </a:lnTo>
                  <a:lnTo>
                    <a:pt x="348616" y="1029748"/>
                  </a:lnTo>
                  <a:lnTo>
                    <a:pt x="314325" y="1025176"/>
                  </a:lnTo>
                  <a:lnTo>
                    <a:pt x="292609" y="1011460"/>
                  </a:lnTo>
                  <a:lnTo>
                    <a:pt x="268606" y="1013746"/>
                  </a:lnTo>
                  <a:lnTo>
                    <a:pt x="245745" y="1041178"/>
                  </a:lnTo>
                  <a:lnTo>
                    <a:pt x="234316" y="1032034"/>
                  </a:lnTo>
                  <a:lnTo>
                    <a:pt x="218313" y="1004602"/>
                  </a:lnTo>
                  <a:lnTo>
                    <a:pt x="217170" y="957739"/>
                  </a:lnTo>
                  <a:lnTo>
                    <a:pt x="220599" y="926878"/>
                  </a:lnTo>
                  <a:lnTo>
                    <a:pt x="241174" y="916591"/>
                  </a:lnTo>
                  <a:lnTo>
                    <a:pt x="242317" y="894874"/>
                  </a:lnTo>
                  <a:lnTo>
                    <a:pt x="230886" y="878872"/>
                  </a:lnTo>
                  <a:lnTo>
                    <a:pt x="208027" y="889159"/>
                  </a:lnTo>
                  <a:lnTo>
                    <a:pt x="202311" y="908590"/>
                  </a:lnTo>
                  <a:lnTo>
                    <a:pt x="186310" y="906304"/>
                  </a:lnTo>
                  <a:lnTo>
                    <a:pt x="102870" y="810387"/>
                  </a:lnTo>
                  <a:lnTo>
                    <a:pt x="26289" y="744093"/>
                  </a:lnTo>
                  <a:lnTo>
                    <a:pt x="0" y="704088"/>
                  </a:lnTo>
                  <a:lnTo>
                    <a:pt x="3429" y="665226"/>
                  </a:lnTo>
                  <a:lnTo>
                    <a:pt x="34291" y="588645"/>
                  </a:lnTo>
                  <a:lnTo>
                    <a:pt x="40006" y="490156"/>
                  </a:lnTo>
                  <a:lnTo>
                    <a:pt x="115443" y="390715"/>
                  </a:lnTo>
                  <a:lnTo>
                    <a:pt x="157735" y="360997"/>
                  </a:lnTo>
                  <a:lnTo>
                    <a:pt x="193167" y="362140"/>
                  </a:lnTo>
                  <a:lnTo>
                    <a:pt x="211456" y="346138"/>
                  </a:lnTo>
                  <a:lnTo>
                    <a:pt x="213265" y="315182"/>
                  </a:lnTo>
                  <a:lnTo>
                    <a:pt x="213265" y="315182"/>
                  </a:lnTo>
                  <a:lnTo>
                    <a:pt x="217647" y="315754"/>
                  </a:lnTo>
                  <a:lnTo>
                    <a:pt x="217647" y="315754"/>
                  </a:lnTo>
                  <a:lnTo>
                    <a:pt x="237554" y="309467"/>
                  </a:lnTo>
                  <a:lnTo>
                    <a:pt x="239840" y="274320"/>
                  </a:lnTo>
                  <a:lnTo>
                    <a:pt x="275845" y="267462"/>
                  </a:lnTo>
                  <a:lnTo>
                    <a:pt x="281178" y="191738"/>
                  </a:lnTo>
                  <a:lnTo>
                    <a:pt x="357950" y="178975"/>
                  </a:lnTo>
                  <a:lnTo>
                    <a:pt x="390334" y="144304"/>
                  </a:lnTo>
                  <a:lnTo>
                    <a:pt x="409861" y="149066"/>
                  </a:lnTo>
                  <a:lnTo>
                    <a:pt x="424435" y="125921"/>
                  </a:lnTo>
                  <a:lnTo>
                    <a:pt x="445770" y="114681"/>
                  </a:lnTo>
                  <a:lnTo>
                    <a:pt x="443485" y="0"/>
                  </a:lnTo>
                  <a:lnTo>
                    <a:pt x="443485" y="0"/>
                  </a:lnTo>
                  <a:lnTo>
                    <a:pt x="543878" y="41815"/>
                  </a:lnTo>
                  <a:lnTo>
                    <a:pt x="552355" y="58388"/>
                  </a:lnTo>
                  <a:lnTo>
                    <a:pt x="583597" y="76200"/>
                  </a:lnTo>
                  <a:lnTo>
                    <a:pt x="577025" y="119444"/>
                  </a:lnTo>
                  <a:lnTo>
                    <a:pt x="593503" y="144018"/>
                  </a:lnTo>
                  <a:lnTo>
                    <a:pt x="664655" y="138684"/>
                  </a:lnTo>
                  <a:lnTo>
                    <a:pt x="692278" y="194405"/>
                  </a:lnTo>
                  <a:lnTo>
                    <a:pt x="713899" y="198501"/>
                  </a:lnTo>
                  <a:lnTo>
                    <a:pt x="726186" y="229934"/>
                  </a:lnTo>
                  <a:lnTo>
                    <a:pt x="710471" y="317754"/>
                  </a:lnTo>
                  <a:lnTo>
                    <a:pt x="719614" y="324040"/>
                  </a:lnTo>
                  <a:lnTo>
                    <a:pt x="718376" y="351472"/>
                  </a:lnTo>
                  <a:lnTo>
                    <a:pt x="728282" y="356521"/>
                  </a:lnTo>
                  <a:lnTo>
                    <a:pt x="688849" y="421005"/>
                  </a:lnTo>
                  <a:lnTo>
                    <a:pt x="684372" y="469392"/>
                  </a:lnTo>
                  <a:lnTo>
                    <a:pt x="664369" y="495681"/>
                  </a:lnTo>
                  <a:lnTo>
                    <a:pt x="660178" y="525494"/>
                  </a:lnTo>
                  <a:lnTo>
                    <a:pt x="674084" y="551212"/>
                  </a:lnTo>
                  <a:lnTo>
                    <a:pt x="663512" y="578072"/>
                  </a:lnTo>
                  <a:lnTo>
                    <a:pt x="670274" y="597503"/>
                  </a:lnTo>
                  <a:lnTo>
                    <a:pt x="653892" y="617601"/>
                  </a:lnTo>
                  <a:lnTo>
                    <a:pt x="645128" y="664464"/>
                  </a:lnTo>
                  <a:lnTo>
                    <a:pt x="615125" y="689515"/>
                  </a:lnTo>
                  <a:lnTo>
                    <a:pt x="536449" y="718756"/>
                  </a:lnTo>
                  <a:lnTo>
                    <a:pt x="511303" y="743426"/>
                  </a:lnTo>
                  <a:lnTo>
                    <a:pt x="511303" y="762953"/>
                  </a:lnTo>
                  <a:lnTo>
                    <a:pt x="540734" y="776764"/>
                  </a:lnTo>
                  <a:lnTo>
                    <a:pt x="536735" y="804767"/>
                  </a:lnTo>
                  <a:lnTo>
                    <a:pt x="520923" y="785908"/>
                  </a:lnTo>
                  <a:lnTo>
                    <a:pt x="478156" y="791147"/>
                  </a:lnTo>
                  <a:lnTo>
                    <a:pt x="485013" y="818007"/>
                  </a:lnTo>
                  <a:lnTo>
                    <a:pt x="522827" y="822388"/>
                  </a:lnTo>
                  <a:lnTo>
                    <a:pt x="531305" y="844487"/>
                  </a:lnTo>
                  <a:lnTo>
                    <a:pt x="555499" y="834771"/>
                  </a:lnTo>
                  <a:lnTo>
                    <a:pt x="565310" y="842391"/>
                  </a:lnTo>
                  <a:lnTo>
                    <a:pt x="528638" y="884777"/>
                  </a:lnTo>
                  <a:lnTo>
                    <a:pt x="534829" y="933926"/>
                  </a:lnTo>
                  <a:lnTo>
                    <a:pt x="511778" y="95659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7D73DDD0-B3B3-2DB6-A655-71F815493A40}"/>
                </a:ext>
              </a:extLst>
            </p:cNvPr>
            <p:cNvSpPr/>
            <p:nvPr/>
          </p:nvSpPr>
          <p:spPr>
            <a:xfrm>
              <a:off x="12938188" y="5229701"/>
              <a:ext cx="567689" cy="678275"/>
            </a:xfrm>
            <a:custGeom>
              <a:avLst/>
              <a:gdLst>
                <a:gd name="connsiteX0" fmla="*/ 365093 w 567689"/>
                <a:gd name="connsiteY0" fmla="*/ 639890 h 678275"/>
                <a:gd name="connsiteX1" fmla="*/ 377190 w 567689"/>
                <a:gd name="connsiteY1" fmla="*/ 634937 h 678275"/>
                <a:gd name="connsiteX2" fmla="*/ 364807 w 567689"/>
                <a:gd name="connsiteY2" fmla="*/ 609124 h 678275"/>
                <a:gd name="connsiteX3" fmla="*/ 371856 w 567689"/>
                <a:gd name="connsiteY3" fmla="*/ 583406 h 678275"/>
                <a:gd name="connsiteX4" fmla="*/ 332422 w 567689"/>
                <a:gd name="connsiteY4" fmla="*/ 581406 h 678275"/>
                <a:gd name="connsiteX5" fmla="*/ 327469 w 567689"/>
                <a:gd name="connsiteY5" fmla="*/ 571500 h 678275"/>
                <a:gd name="connsiteX6" fmla="*/ 307276 w 567689"/>
                <a:gd name="connsiteY6" fmla="*/ 566261 h 678275"/>
                <a:gd name="connsiteX7" fmla="*/ 277177 w 567689"/>
                <a:gd name="connsiteY7" fmla="*/ 577596 h 678275"/>
                <a:gd name="connsiteX8" fmla="*/ 213074 w 567689"/>
                <a:gd name="connsiteY8" fmla="*/ 565118 h 678275"/>
                <a:gd name="connsiteX9" fmla="*/ 209073 w 567689"/>
                <a:gd name="connsiteY9" fmla="*/ 541973 h 678275"/>
                <a:gd name="connsiteX10" fmla="*/ 216408 w 567689"/>
                <a:gd name="connsiteY10" fmla="*/ 526352 h 678275"/>
                <a:gd name="connsiteX11" fmla="*/ 197644 w 567689"/>
                <a:gd name="connsiteY11" fmla="*/ 515303 h 678275"/>
                <a:gd name="connsiteX12" fmla="*/ 185928 w 567689"/>
                <a:gd name="connsiteY12" fmla="*/ 528352 h 678275"/>
                <a:gd name="connsiteX13" fmla="*/ 172498 w 567689"/>
                <a:gd name="connsiteY13" fmla="*/ 520541 h 678275"/>
                <a:gd name="connsiteX14" fmla="*/ 146018 w 567689"/>
                <a:gd name="connsiteY14" fmla="*/ 528066 h 678275"/>
                <a:gd name="connsiteX15" fmla="*/ 132302 w 567689"/>
                <a:gd name="connsiteY15" fmla="*/ 515303 h 678275"/>
                <a:gd name="connsiteX16" fmla="*/ 129254 w 567689"/>
                <a:gd name="connsiteY16" fmla="*/ 483108 h 678275"/>
                <a:gd name="connsiteX17" fmla="*/ 85344 w 567689"/>
                <a:gd name="connsiteY17" fmla="*/ 483489 h 678275"/>
                <a:gd name="connsiteX18" fmla="*/ 91916 w 567689"/>
                <a:gd name="connsiteY18" fmla="*/ 470726 h 678275"/>
                <a:gd name="connsiteX19" fmla="*/ 123254 w 567689"/>
                <a:gd name="connsiteY19" fmla="*/ 460248 h 678275"/>
                <a:gd name="connsiteX20" fmla="*/ 124873 w 567689"/>
                <a:gd name="connsiteY20" fmla="*/ 448628 h 678275"/>
                <a:gd name="connsiteX21" fmla="*/ 164116 w 567689"/>
                <a:gd name="connsiteY21" fmla="*/ 440531 h 678275"/>
                <a:gd name="connsiteX22" fmla="*/ 166211 w 567689"/>
                <a:gd name="connsiteY22" fmla="*/ 427768 h 678275"/>
                <a:gd name="connsiteX23" fmla="*/ 154400 w 567689"/>
                <a:gd name="connsiteY23" fmla="*/ 420529 h 678275"/>
                <a:gd name="connsiteX24" fmla="*/ 153733 w 567689"/>
                <a:gd name="connsiteY24" fmla="*/ 401669 h 678275"/>
                <a:gd name="connsiteX25" fmla="*/ 99060 w 567689"/>
                <a:gd name="connsiteY25" fmla="*/ 374428 h 678275"/>
                <a:gd name="connsiteX26" fmla="*/ 75247 w 567689"/>
                <a:gd name="connsiteY26" fmla="*/ 348234 h 678275"/>
                <a:gd name="connsiteX27" fmla="*/ 40291 w 567689"/>
                <a:gd name="connsiteY27" fmla="*/ 341567 h 678275"/>
                <a:gd name="connsiteX28" fmla="*/ 40291 w 567689"/>
                <a:gd name="connsiteY28" fmla="*/ 341567 h 678275"/>
                <a:gd name="connsiteX29" fmla="*/ 0 w 567689"/>
                <a:gd name="connsiteY29" fmla="*/ 293084 h 678275"/>
                <a:gd name="connsiteX30" fmla="*/ 21717 w 567689"/>
                <a:gd name="connsiteY30" fmla="*/ 266414 h 678275"/>
                <a:gd name="connsiteX31" fmla="*/ 11620 w 567689"/>
                <a:gd name="connsiteY31" fmla="*/ 250127 h 678275"/>
                <a:gd name="connsiteX32" fmla="*/ 20383 w 567689"/>
                <a:gd name="connsiteY32" fmla="*/ 242602 h 678275"/>
                <a:gd name="connsiteX33" fmla="*/ 95631 w 567689"/>
                <a:gd name="connsiteY33" fmla="*/ 243364 h 678275"/>
                <a:gd name="connsiteX34" fmla="*/ 118396 w 567689"/>
                <a:gd name="connsiteY34" fmla="*/ 214789 h 678275"/>
                <a:gd name="connsiteX35" fmla="*/ 73152 w 567689"/>
                <a:gd name="connsiteY35" fmla="*/ 147542 h 678275"/>
                <a:gd name="connsiteX36" fmla="*/ 75533 w 567689"/>
                <a:gd name="connsiteY36" fmla="*/ 118491 h 678275"/>
                <a:gd name="connsiteX37" fmla="*/ 100965 w 567689"/>
                <a:gd name="connsiteY37" fmla="*/ 91440 h 678275"/>
                <a:gd name="connsiteX38" fmla="*/ 83058 w 567689"/>
                <a:gd name="connsiteY38" fmla="*/ 61436 h 678275"/>
                <a:gd name="connsiteX39" fmla="*/ 89344 w 567689"/>
                <a:gd name="connsiteY39" fmla="*/ 44291 h 678275"/>
                <a:gd name="connsiteX40" fmla="*/ 80010 w 567689"/>
                <a:gd name="connsiteY40" fmla="*/ 30290 h 678275"/>
                <a:gd name="connsiteX41" fmla="*/ 81153 w 567689"/>
                <a:gd name="connsiteY41" fmla="*/ 4096 h 678275"/>
                <a:gd name="connsiteX42" fmla="*/ 81153 w 567689"/>
                <a:gd name="connsiteY42" fmla="*/ 4096 h 678275"/>
                <a:gd name="connsiteX43" fmla="*/ 171545 w 567689"/>
                <a:gd name="connsiteY43" fmla="*/ 0 h 678275"/>
                <a:gd name="connsiteX44" fmla="*/ 179165 w 567689"/>
                <a:gd name="connsiteY44" fmla="*/ 24765 h 678275"/>
                <a:gd name="connsiteX45" fmla="*/ 197262 w 567689"/>
                <a:gd name="connsiteY45" fmla="*/ 42863 h 678275"/>
                <a:gd name="connsiteX46" fmla="*/ 222980 w 567689"/>
                <a:gd name="connsiteY46" fmla="*/ 45720 h 678275"/>
                <a:gd name="connsiteX47" fmla="*/ 241078 w 567689"/>
                <a:gd name="connsiteY47" fmla="*/ 32385 h 678275"/>
                <a:gd name="connsiteX48" fmla="*/ 263937 w 567689"/>
                <a:gd name="connsiteY48" fmla="*/ 36195 h 678275"/>
                <a:gd name="connsiteX49" fmla="*/ 290607 w 567689"/>
                <a:gd name="connsiteY49" fmla="*/ 72390 h 678275"/>
                <a:gd name="connsiteX50" fmla="*/ 289655 w 567689"/>
                <a:gd name="connsiteY50" fmla="*/ 104966 h 678275"/>
                <a:gd name="connsiteX51" fmla="*/ 323945 w 567689"/>
                <a:gd name="connsiteY51" fmla="*/ 146876 h 678275"/>
                <a:gd name="connsiteX52" fmla="*/ 332518 w 567689"/>
                <a:gd name="connsiteY52" fmla="*/ 198311 h 678275"/>
                <a:gd name="connsiteX53" fmla="*/ 360140 w 567689"/>
                <a:gd name="connsiteY53" fmla="*/ 208788 h 678275"/>
                <a:gd name="connsiteX54" fmla="*/ 381000 w 567689"/>
                <a:gd name="connsiteY54" fmla="*/ 238316 h 678275"/>
                <a:gd name="connsiteX55" fmla="*/ 458152 w 567689"/>
                <a:gd name="connsiteY55" fmla="*/ 247745 h 678275"/>
                <a:gd name="connsiteX56" fmla="*/ 493395 w 567689"/>
                <a:gd name="connsiteY56" fmla="*/ 291560 h 678275"/>
                <a:gd name="connsiteX57" fmla="*/ 481965 w 567689"/>
                <a:gd name="connsiteY57" fmla="*/ 325850 h 678275"/>
                <a:gd name="connsiteX58" fmla="*/ 502920 w 567689"/>
                <a:gd name="connsiteY58" fmla="*/ 360140 h 678275"/>
                <a:gd name="connsiteX59" fmla="*/ 496252 w 567689"/>
                <a:gd name="connsiteY59" fmla="*/ 379190 h 678275"/>
                <a:gd name="connsiteX60" fmla="*/ 478155 w 567689"/>
                <a:gd name="connsiteY60" fmla="*/ 391573 h 678275"/>
                <a:gd name="connsiteX61" fmla="*/ 477202 w 567689"/>
                <a:gd name="connsiteY61" fmla="*/ 407765 h 678275"/>
                <a:gd name="connsiteX62" fmla="*/ 490538 w 567689"/>
                <a:gd name="connsiteY62" fmla="*/ 423005 h 678275"/>
                <a:gd name="connsiteX63" fmla="*/ 506730 w 567689"/>
                <a:gd name="connsiteY63" fmla="*/ 492538 h 678275"/>
                <a:gd name="connsiteX64" fmla="*/ 529590 w 567689"/>
                <a:gd name="connsiteY64" fmla="*/ 521113 h 678275"/>
                <a:gd name="connsiteX65" fmla="*/ 521017 w 567689"/>
                <a:gd name="connsiteY65" fmla="*/ 547783 h 678275"/>
                <a:gd name="connsiteX66" fmla="*/ 567689 w 567689"/>
                <a:gd name="connsiteY66" fmla="*/ 586835 h 678275"/>
                <a:gd name="connsiteX67" fmla="*/ 563880 w 567689"/>
                <a:gd name="connsiteY67" fmla="*/ 614458 h 678275"/>
                <a:gd name="connsiteX68" fmla="*/ 523875 w 567689"/>
                <a:gd name="connsiteY68" fmla="*/ 665893 h 678275"/>
                <a:gd name="connsiteX69" fmla="*/ 460057 w 567689"/>
                <a:gd name="connsiteY69" fmla="*/ 648748 h 678275"/>
                <a:gd name="connsiteX70" fmla="*/ 435292 w 567689"/>
                <a:gd name="connsiteY70" fmla="*/ 656368 h 678275"/>
                <a:gd name="connsiteX71" fmla="*/ 423863 w 567689"/>
                <a:gd name="connsiteY71" fmla="*/ 676370 h 678275"/>
                <a:gd name="connsiteX72" fmla="*/ 397192 w 567689"/>
                <a:gd name="connsiteY72" fmla="*/ 678275 h 67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67689" h="678275">
                  <a:moveTo>
                    <a:pt x="365093" y="639890"/>
                  </a:moveTo>
                  <a:lnTo>
                    <a:pt x="377190" y="634937"/>
                  </a:lnTo>
                  <a:lnTo>
                    <a:pt x="364807" y="609124"/>
                  </a:lnTo>
                  <a:lnTo>
                    <a:pt x="371856" y="583406"/>
                  </a:lnTo>
                  <a:lnTo>
                    <a:pt x="332422" y="581406"/>
                  </a:lnTo>
                  <a:lnTo>
                    <a:pt x="327469" y="571500"/>
                  </a:lnTo>
                  <a:lnTo>
                    <a:pt x="307276" y="566261"/>
                  </a:lnTo>
                  <a:lnTo>
                    <a:pt x="277177" y="577596"/>
                  </a:lnTo>
                  <a:lnTo>
                    <a:pt x="213074" y="565118"/>
                  </a:lnTo>
                  <a:lnTo>
                    <a:pt x="209073" y="541973"/>
                  </a:lnTo>
                  <a:lnTo>
                    <a:pt x="216408" y="526352"/>
                  </a:lnTo>
                  <a:lnTo>
                    <a:pt x="197644" y="515303"/>
                  </a:lnTo>
                  <a:lnTo>
                    <a:pt x="185928" y="528352"/>
                  </a:lnTo>
                  <a:lnTo>
                    <a:pt x="172498" y="520541"/>
                  </a:lnTo>
                  <a:lnTo>
                    <a:pt x="146018" y="528066"/>
                  </a:lnTo>
                  <a:lnTo>
                    <a:pt x="132302" y="515303"/>
                  </a:lnTo>
                  <a:lnTo>
                    <a:pt x="129254" y="483108"/>
                  </a:lnTo>
                  <a:lnTo>
                    <a:pt x="85344" y="483489"/>
                  </a:lnTo>
                  <a:lnTo>
                    <a:pt x="91916" y="470726"/>
                  </a:lnTo>
                  <a:lnTo>
                    <a:pt x="123254" y="460248"/>
                  </a:lnTo>
                  <a:lnTo>
                    <a:pt x="124873" y="448628"/>
                  </a:lnTo>
                  <a:lnTo>
                    <a:pt x="164116" y="440531"/>
                  </a:lnTo>
                  <a:lnTo>
                    <a:pt x="166211" y="427768"/>
                  </a:lnTo>
                  <a:lnTo>
                    <a:pt x="154400" y="420529"/>
                  </a:lnTo>
                  <a:lnTo>
                    <a:pt x="153733" y="401669"/>
                  </a:lnTo>
                  <a:lnTo>
                    <a:pt x="99060" y="374428"/>
                  </a:lnTo>
                  <a:lnTo>
                    <a:pt x="75247" y="348234"/>
                  </a:lnTo>
                  <a:lnTo>
                    <a:pt x="40291" y="341567"/>
                  </a:lnTo>
                  <a:lnTo>
                    <a:pt x="40291" y="341567"/>
                  </a:lnTo>
                  <a:lnTo>
                    <a:pt x="0" y="293084"/>
                  </a:lnTo>
                  <a:lnTo>
                    <a:pt x="21717" y="266414"/>
                  </a:lnTo>
                  <a:lnTo>
                    <a:pt x="11620" y="250127"/>
                  </a:lnTo>
                  <a:lnTo>
                    <a:pt x="20383" y="242602"/>
                  </a:lnTo>
                  <a:lnTo>
                    <a:pt x="95631" y="243364"/>
                  </a:lnTo>
                  <a:lnTo>
                    <a:pt x="118396" y="214789"/>
                  </a:lnTo>
                  <a:lnTo>
                    <a:pt x="73152" y="147542"/>
                  </a:lnTo>
                  <a:lnTo>
                    <a:pt x="75533" y="118491"/>
                  </a:lnTo>
                  <a:lnTo>
                    <a:pt x="100965" y="91440"/>
                  </a:lnTo>
                  <a:lnTo>
                    <a:pt x="83058" y="61436"/>
                  </a:lnTo>
                  <a:lnTo>
                    <a:pt x="89344" y="44291"/>
                  </a:lnTo>
                  <a:lnTo>
                    <a:pt x="80010" y="30290"/>
                  </a:lnTo>
                  <a:lnTo>
                    <a:pt x="81153" y="4096"/>
                  </a:lnTo>
                  <a:lnTo>
                    <a:pt x="81153" y="4096"/>
                  </a:lnTo>
                  <a:lnTo>
                    <a:pt x="171545" y="0"/>
                  </a:lnTo>
                  <a:lnTo>
                    <a:pt x="179165" y="24765"/>
                  </a:lnTo>
                  <a:lnTo>
                    <a:pt x="197262" y="42863"/>
                  </a:lnTo>
                  <a:lnTo>
                    <a:pt x="222980" y="45720"/>
                  </a:lnTo>
                  <a:lnTo>
                    <a:pt x="241078" y="32385"/>
                  </a:lnTo>
                  <a:lnTo>
                    <a:pt x="263937" y="36195"/>
                  </a:lnTo>
                  <a:lnTo>
                    <a:pt x="290607" y="72390"/>
                  </a:lnTo>
                  <a:lnTo>
                    <a:pt x="289655" y="104966"/>
                  </a:lnTo>
                  <a:lnTo>
                    <a:pt x="323945" y="146876"/>
                  </a:lnTo>
                  <a:lnTo>
                    <a:pt x="332518" y="198311"/>
                  </a:lnTo>
                  <a:lnTo>
                    <a:pt x="360140" y="208788"/>
                  </a:lnTo>
                  <a:lnTo>
                    <a:pt x="381000" y="238316"/>
                  </a:lnTo>
                  <a:lnTo>
                    <a:pt x="458152" y="247745"/>
                  </a:lnTo>
                  <a:lnTo>
                    <a:pt x="493395" y="291560"/>
                  </a:lnTo>
                  <a:lnTo>
                    <a:pt x="481965" y="325850"/>
                  </a:lnTo>
                  <a:lnTo>
                    <a:pt x="502920" y="360140"/>
                  </a:lnTo>
                  <a:lnTo>
                    <a:pt x="496252" y="379190"/>
                  </a:lnTo>
                  <a:lnTo>
                    <a:pt x="478155" y="391573"/>
                  </a:lnTo>
                  <a:lnTo>
                    <a:pt x="477202" y="407765"/>
                  </a:lnTo>
                  <a:lnTo>
                    <a:pt x="490538" y="423005"/>
                  </a:lnTo>
                  <a:lnTo>
                    <a:pt x="506730" y="492538"/>
                  </a:lnTo>
                  <a:lnTo>
                    <a:pt x="529590" y="521113"/>
                  </a:lnTo>
                  <a:lnTo>
                    <a:pt x="521017" y="547783"/>
                  </a:lnTo>
                  <a:lnTo>
                    <a:pt x="567689" y="586835"/>
                  </a:lnTo>
                  <a:lnTo>
                    <a:pt x="563880" y="614458"/>
                  </a:lnTo>
                  <a:lnTo>
                    <a:pt x="523875" y="665893"/>
                  </a:lnTo>
                  <a:lnTo>
                    <a:pt x="460057" y="648748"/>
                  </a:lnTo>
                  <a:lnTo>
                    <a:pt x="435292" y="656368"/>
                  </a:lnTo>
                  <a:lnTo>
                    <a:pt x="423863" y="676370"/>
                  </a:lnTo>
                  <a:lnTo>
                    <a:pt x="397192" y="678275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B95262C8-C3D0-D89F-8A6E-DE648ADD3423}"/>
                </a:ext>
              </a:extLst>
            </p:cNvPr>
            <p:cNvSpPr/>
            <p:nvPr/>
          </p:nvSpPr>
          <p:spPr>
            <a:xfrm>
              <a:off x="14759653" y="6004083"/>
              <a:ext cx="612934" cy="797242"/>
            </a:xfrm>
            <a:custGeom>
              <a:avLst/>
              <a:gdLst>
                <a:gd name="connsiteX0" fmla="*/ 371381 w 612934"/>
                <a:gd name="connsiteY0" fmla="*/ 598647 h 797242"/>
                <a:gd name="connsiteX1" fmla="*/ 376143 w 612934"/>
                <a:gd name="connsiteY1" fmla="*/ 578644 h 797242"/>
                <a:gd name="connsiteX2" fmla="*/ 408527 w 612934"/>
                <a:gd name="connsiteY2" fmla="*/ 552927 h 797242"/>
                <a:gd name="connsiteX3" fmla="*/ 416148 w 612934"/>
                <a:gd name="connsiteY3" fmla="*/ 509111 h 797242"/>
                <a:gd name="connsiteX4" fmla="*/ 436150 w 612934"/>
                <a:gd name="connsiteY4" fmla="*/ 490061 h 797242"/>
                <a:gd name="connsiteX5" fmla="*/ 437102 w 612934"/>
                <a:gd name="connsiteY5" fmla="*/ 466249 h 797242"/>
                <a:gd name="connsiteX6" fmla="*/ 374238 w 612934"/>
                <a:gd name="connsiteY6" fmla="*/ 385382 h 797242"/>
                <a:gd name="connsiteX7" fmla="*/ 329471 w 612934"/>
                <a:gd name="connsiteY7" fmla="*/ 364427 h 797242"/>
                <a:gd name="connsiteX8" fmla="*/ 319946 w 612934"/>
                <a:gd name="connsiteY8" fmla="*/ 335852 h 797242"/>
                <a:gd name="connsiteX9" fmla="*/ 269463 w 612934"/>
                <a:gd name="connsiteY9" fmla="*/ 298704 h 797242"/>
                <a:gd name="connsiteX10" fmla="*/ 248508 w 612934"/>
                <a:gd name="connsiteY10" fmla="*/ 293942 h 797242"/>
                <a:gd name="connsiteX11" fmla="*/ 225648 w 612934"/>
                <a:gd name="connsiteY11" fmla="*/ 307277 h 797242"/>
                <a:gd name="connsiteX12" fmla="*/ 213265 w 612934"/>
                <a:gd name="connsiteY12" fmla="*/ 336804 h 797242"/>
                <a:gd name="connsiteX13" fmla="*/ 195168 w 612934"/>
                <a:gd name="connsiteY13" fmla="*/ 348234 h 797242"/>
                <a:gd name="connsiteX14" fmla="*/ 143733 w 612934"/>
                <a:gd name="connsiteY14" fmla="*/ 342519 h 797242"/>
                <a:gd name="connsiteX15" fmla="*/ 129446 w 612934"/>
                <a:gd name="connsiteY15" fmla="*/ 358712 h 797242"/>
                <a:gd name="connsiteX16" fmla="*/ 130398 w 612934"/>
                <a:gd name="connsiteY16" fmla="*/ 378714 h 797242"/>
                <a:gd name="connsiteX17" fmla="*/ 144685 w 612934"/>
                <a:gd name="connsiteY17" fmla="*/ 393954 h 797242"/>
                <a:gd name="connsiteX18" fmla="*/ 139923 w 612934"/>
                <a:gd name="connsiteY18" fmla="*/ 421577 h 797242"/>
                <a:gd name="connsiteX19" fmla="*/ 95156 w 612934"/>
                <a:gd name="connsiteY19" fmla="*/ 433959 h 797242"/>
                <a:gd name="connsiteX20" fmla="*/ 71343 w 612934"/>
                <a:gd name="connsiteY20" fmla="*/ 418719 h 797242"/>
                <a:gd name="connsiteX21" fmla="*/ 37148 w 612934"/>
                <a:gd name="connsiteY21" fmla="*/ 433959 h 797242"/>
                <a:gd name="connsiteX22" fmla="*/ 24766 w 612934"/>
                <a:gd name="connsiteY22" fmla="*/ 418719 h 797242"/>
                <a:gd name="connsiteX23" fmla="*/ 30481 w 612934"/>
                <a:gd name="connsiteY23" fmla="*/ 387287 h 797242"/>
                <a:gd name="connsiteX24" fmla="*/ 0 w 612934"/>
                <a:gd name="connsiteY24" fmla="*/ 336804 h 797242"/>
                <a:gd name="connsiteX25" fmla="*/ 3810 w 612934"/>
                <a:gd name="connsiteY25" fmla="*/ 308229 h 797242"/>
                <a:gd name="connsiteX26" fmla="*/ 30481 w 612934"/>
                <a:gd name="connsiteY26" fmla="*/ 300609 h 797242"/>
                <a:gd name="connsiteX27" fmla="*/ 168498 w 612934"/>
                <a:gd name="connsiteY27" fmla="*/ 165735 h 797242"/>
                <a:gd name="connsiteX28" fmla="*/ 255175 w 612934"/>
                <a:gd name="connsiteY28" fmla="*/ 150495 h 797242"/>
                <a:gd name="connsiteX29" fmla="*/ 267558 w 612934"/>
                <a:gd name="connsiteY29" fmla="*/ 126683 h 797242"/>
                <a:gd name="connsiteX30" fmla="*/ 226600 w 612934"/>
                <a:gd name="connsiteY30" fmla="*/ 18098 h 797242"/>
                <a:gd name="connsiteX31" fmla="*/ 238983 w 612934"/>
                <a:gd name="connsiteY31" fmla="*/ 0 h 797242"/>
                <a:gd name="connsiteX32" fmla="*/ 311373 w 612934"/>
                <a:gd name="connsiteY32" fmla="*/ 0 h 797242"/>
                <a:gd name="connsiteX33" fmla="*/ 335185 w 612934"/>
                <a:gd name="connsiteY33" fmla="*/ 14288 h 797242"/>
                <a:gd name="connsiteX34" fmla="*/ 367571 w 612934"/>
                <a:gd name="connsiteY34" fmla="*/ 61913 h 797242"/>
                <a:gd name="connsiteX35" fmla="*/ 391383 w 612934"/>
                <a:gd name="connsiteY35" fmla="*/ 62865 h 797242"/>
                <a:gd name="connsiteX36" fmla="*/ 408527 w 612934"/>
                <a:gd name="connsiteY36" fmla="*/ 32385 h 797242"/>
                <a:gd name="connsiteX37" fmla="*/ 435198 w 612934"/>
                <a:gd name="connsiteY37" fmla="*/ 24765 h 797242"/>
                <a:gd name="connsiteX38" fmla="*/ 482823 w 612934"/>
                <a:gd name="connsiteY38" fmla="*/ 39053 h 797242"/>
                <a:gd name="connsiteX39" fmla="*/ 513493 w 612934"/>
                <a:gd name="connsiteY39" fmla="*/ 38005 h 797242"/>
                <a:gd name="connsiteX40" fmla="*/ 513493 w 612934"/>
                <a:gd name="connsiteY40" fmla="*/ 38005 h 797242"/>
                <a:gd name="connsiteX41" fmla="*/ 490253 w 612934"/>
                <a:gd name="connsiteY41" fmla="*/ 97346 h 797242"/>
                <a:gd name="connsiteX42" fmla="*/ 532162 w 612934"/>
                <a:gd name="connsiteY42" fmla="*/ 144685 h 797242"/>
                <a:gd name="connsiteX43" fmla="*/ 556928 w 612934"/>
                <a:gd name="connsiteY43" fmla="*/ 253175 h 797242"/>
                <a:gd name="connsiteX44" fmla="*/ 597504 w 612934"/>
                <a:gd name="connsiteY44" fmla="*/ 326137 h 797242"/>
                <a:gd name="connsiteX45" fmla="*/ 612935 w 612934"/>
                <a:gd name="connsiteY45" fmla="*/ 392430 h 797242"/>
                <a:gd name="connsiteX46" fmla="*/ 574739 w 612934"/>
                <a:gd name="connsiteY46" fmla="*/ 465011 h 797242"/>
                <a:gd name="connsiteX47" fmla="*/ 543211 w 612934"/>
                <a:gd name="connsiteY47" fmla="*/ 486918 h 797242"/>
                <a:gd name="connsiteX48" fmla="*/ 523590 w 612934"/>
                <a:gd name="connsiteY48" fmla="*/ 523399 h 797242"/>
                <a:gd name="connsiteX49" fmla="*/ 525876 w 612934"/>
                <a:gd name="connsiteY49" fmla="*/ 543592 h 797242"/>
                <a:gd name="connsiteX50" fmla="*/ 549593 w 612934"/>
                <a:gd name="connsiteY50" fmla="*/ 550736 h 797242"/>
                <a:gd name="connsiteX51" fmla="*/ 554070 w 612934"/>
                <a:gd name="connsiteY51" fmla="*/ 561975 h 797242"/>
                <a:gd name="connsiteX52" fmla="*/ 545117 w 612934"/>
                <a:gd name="connsiteY52" fmla="*/ 577501 h 797242"/>
                <a:gd name="connsiteX53" fmla="*/ 508540 w 612934"/>
                <a:gd name="connsiteY53" fmla="*/ 589026 h 797242"/>
                <a:gd name="connsiteX54" fmla="*/ 521684 w 612934"/>
                <a:gd name="connsiteY54" fmla="*/ 609695 h 797242"/>
                <a:gd name="connsiteX55" fmla="*/ 508921 w 612934"/>
                <a:gd name="connsiteY55" fmla="*/ 661131 h 797242"/>
                <a:gd name="connsiteX56" fmla="*/ 476822 w 612934"/>
                <a:gd name="connsiteY56" fmla="*/ 686753 h 797242"/>
                <a:gd name="connsiteX57" fmla="*/ 445104 w 612934"/>
                <a:gd name="connsiteY57" fmla="*/ 685610 h 797242"/>
                <a:gd name="connsiteX58" fmla="*/ 411290 w 612934"/>
                <a:gd name="connsiteY58" fmla="*/ 716566 h 797242"/>
                <a:gd name="connsiteX59" fmla="*/ 378143 w 612934"/>
                <a:gd name="connsiteY59" fmla="*/ 758857 h 797242"/>
                <a:gd name="connsiteX60" fmla="*/ 374619 w 612934"/>
                <a:gd name="connsiteY60" fmla="*/ 795243 h 797242"/>
                <a:gd name="connsiteX61" fmla="*/ 339186 w 612934"/>
                <a:gd name="connsiteY61" fmla="*/ 785527 h 797242"/>
                <a:gd name="connsiteX62" fmla="*/ 328423 w 612934"/>
                <a:gd name="connsiteY62" fmla="*/ 797243 h 797242"/>
                <a:gd name="connsiteX63" fmla="*/ 328423 w 612934"/>
                <a:gd name="connsiteY63" fmla="*/ 797243 h 797242"/>
                <a:gd name="connsiteX64" fmla="*/ 303468 w 612934"/>
                <a:gd name="connsiteY64" fmla="*/ 761619 h 797242"/>
                <a:gd name="connsiteX65" fmla="*/ 391097 w 612934"/>
                <a:gd name="connsiteY65" fmla="*/ 634365 h 797242"/>
                <a:gd name="connsiteX66" fmla="*/ 386525 w 612934"/>
                <a:gd name="connsiteY66" fmla="*/ 608457 h 797242"/>
                <a:gd name="connsiteX67" fmla="*/ 368618 w 612934"/>
                <a:gd name="connsiteY67" fmla="*/ 604076 h 797242"/>
                <a:gd name="connsiteX68" fmla="*/ 368618 w 612934"/>
                <a:gd name="connsiteY68" fmla="*/ 604076 h 79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12934" h="797242">
                  <a:moveTo>
                    <a:pt x="371381" y="598647"/>
                  </a:moveTo>
                  <a:lnTo>
                    <a:pt x="376143" y="578644"/>
                  </a:lnTo>
                  <a:lnTo>
                    <a:pt x="408527" y="552927"/>
                  </a:lnTo>
                  <a:lnTo>
                    <a:pt x="416148" y="509111"/>
                  </a:lnTo>
                  <a:lnTo>
                    <a:pt x="436150" y="490061"/>
                  </a:lnTo>
                  <a:lnTo>
                    <a:pt x="437102" y="466249"/>
                  </a:lnTo>
                  <a:lnTo>
                    <a:pt x="374238" y="385382"/>
                  </a:lnTo>
                  <a:lnTo>
                    <a:pt x="329471" y="364427"/>
                  </a:lnTo>
                  <a:lnTo>
                    <a:pt x="319946" y="335852"/>
                  </a:lnTo>
                  <a:lnTo>
                    <a:pt x="269463" y="298704"/>
                  </a:lnTo>
                  <a:lnTo>
                    <a:pt x="248508" y="293942"/>
                  </a:lnTo>
                  <a:lnTo>
                    <a:pt x="225648" y="307277"/>
                  </a:lnTo>
                  <a:lnTo>
                    <a:pt x="213265" y="336804"/>
                  </a:lnTo>
                  <a:lnTo>
                    <a:pt x="195168" y="348234"/>
                  </a:lnTo>
                  <a:lnTo>
                    <a:pt x="143733" y="342519"/>
                  </a:lnTo>
                  <a:lnTo>
                    <a:pt x="129446" y="358712"/>
                  </a:lnTo>
                  <a:lnTo>
                    <a:pt x="130398" y="378714"/>
                  </a:lnTo>
                  <a:lnTo>
                    <a:pt x="144685" y="393954"/>
                  </a:lnTo>
                  <a:lnTo>
                    <a:pt x="139923" y="421577"/>
                  </a:lnTo>
                  <a:lnTo>
                    <a:pt x="95156" y="433959"/>
                  </a:lnTo>
                  <a:lnTo>
                    <a:pt x="71343" y="418719"/>
                  </a:lnTo>
                  <a:lnTo>
                    <a:pt x="37148" y="433959"/>
                  </a:lnTo>
                  <a:lnTo>
                    <a:pt x="24766" y="418719"/>
                  </a:lnTo>
                  <a:lnTo>
                    <a:pt x="30481" y="387287"/>
                  </a:lnTo>
                  <a:lnTo>
                    <a:pt x="0" y="336804"/>
                  </a:lnTo>
                  <a:lnTo>
                    <a:pt x="3810" y="308229"/>
                  </a:lnTo>
                  <a:lnTo>
                    <a:pt x="30481" y="300609"/>
                  </a:lnTo>
                  <a:lnTo>
                    <a:pt x="168498" y="165735"/>
                  </a:lnTo>
                  <a:lnTo>
                    <a:pt x="255175" y="150495"/>
                  </a:lnTo>
                  <a:lnTo>
                    <a:pt x="267558" y="126683"/>
                  </a:lnTo>
                  <a:lnTo>
                    <a:pt x="226600" y="18098"/>
                  </a:lnTo>
                  <a:lnTo>
                    <a:pt x="238983" y="0"/>
                  </a:lnTo>
                  <a:lnTo>
                    <a:pt x="311373" y="0"/>
                  </a:lnTo>
                  <a:lnTo>
                    <a:pt x="335185" y="14288"/>
                  </a:lnTo>
                  <a:lnTo>
                    <a:pt x="367571" y="61913"/>
                  </a:lnTo>
                  <a:lnTo>
                    <a:pt x="391383" y="62865"/>
                  </a:lnTo>
                  <a:lnTo>
                    <a:pt x="408527" y="32385"/>
                  </a:lnTo>
                  <a:lnTo>
                    <a:pt x="435198" y="24765"/>
                  </a:lnTo>
                  <a:lnTo>
                    <a:pt x="482823" y="39053"/>
                  </a:lnTo>
                  <a:lnTo>
                    <a:pt x="513493" y="38005"/>
                  </a:lnTo>
                  <a:lnTo>
                    <a:pt x="513493" y="38005"/>
                  </a:lnTo>
                  <a:lnTo>
                    <a:pt x="490253" y="97346"/>
                  </a:lnTo>
                  <a:lnTo>
                    <a:pt x="532162" y="144685"/>
                  </a:lnTo>
                  <a:lnTo>
                    <a:pt x="556928" y="253175"/>
                  </a:lnTo>
                  <a:lnTo>
                    <a:pt x="597504" y="326137"/>
                  </a:lnTo>
                  <a:lnTo>
                    <a:pt x="612935" y="392430"/>
                  </a:lnTo>
                  <a:lnTo>
                    <a:pt x="574739" y="465011"/>
                  </a:lnTo>
                  <a:lnTo>
                    <a:pt x="543211" y="486918"/>
                  </a:lnTo>
                  <a:lnTo>
                    <a:pt x="523590" y="523399"/>
                  </a:lnTo>
                  <a:lnTo>
                    <a:pt x="525876" y="543592"/>
                  </a:lnTo>
                  <a:lnTo>
                    <a:pt x="549593" y="550736"/>
                  </a:lnTo>
                  <a:lnTo>
                    <a:pt x="554070" y="561975"/>
                  </a:lnTo>
                  <a:lnTo>
                    <a:pt x="545117" y="577501"/>
                  </a:lnTo>
                  <a:lnTo>
                    <a:pt x="508540" y="589026"/>
                  </a:lnTo>
                  <a:lnTo>
                    <a:pt x="521684" y="609695"/>
                  </a:lnTo>
                  <a:lnTo>
                    <a:pt x="508921" y="661131"/>
                  </a:lnTo>
                  <a:lnTo>
                    <a:pt x="476822" y="686753"/>
                  </a:lnTo>
                  <a:lnTo>
                    <a:pt x="445104" y="685610"/>
                  </a:lnTo>
                  <a:lnTo>
                    <a:pt x="411290" y="716566"/>
                  </a:lnTo>
                  <a:lnTo>
                    <a:pt x="378143" y="758857"/>
                  </a:lnTo>
                  <a:lnTo>
                    <a:pt x="374619" y="795243"/>
                  </a:lnTo>
                  <a:lnTo>
                    <a:pt x="339186" y="785527"/>
                  </a:lnTo>
                  <a:lnTo>
                    <a:pt x="328423" y="797243"/>
                  </a:lnTo>
                  <a:lnTo>
                    <a:pt x="328423" y="797243"/>
                  </a:lnTo>
                  <a:lnTo>
                    <a:pt x="303468" y="761619"/>
                  </a:lnTo>
                  <a:lnTo>
                    <a:pt x="391097" y="634365"/>
                  </a:lnTo>
                  <a:lnTo>
                    <a:pt x="386525" y="608457"/>
                  </a:lnTo>
                  <a:lnTo>
                    <a:pt x="368618" y="604076"/>
                  </a:lnTo>
                  <a:lnTo>
                    <a:pt x="368618" y="604076"/>
                  </a:lnTo>
                  <a:close/>
                </a:path>
              </a:pathLst>
            </a:custGeom>
            <a:grpFill/>
            <a:ln w="4763" cap="flat">
              <a:solidFill>
                <a:schemeClr val="bg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sp>
        <p:nvSpPr>
          <p:cNvPr id="158" name="Rectangle 157">
            <a:extLst>
              <a:ext uri="{FF2B5EF4-FFF2-40B4-BE49-F238E27FC236}">
                <a16:creationId xmlns:a16="http://schemas.microsoft.com/office/drawing/2014/main" id="{253550CD-B821-CF1F-F0FE-0ADD718CD9B5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0AEAF0FC-F17F-7FB5-6A61-51FD54DB9E35}"/>
              </a:ext>
            </a:extLst>
          </p:cNvPr>
          <p:cNvSpPr txBox="1"/>
          <p:nvPr/>
        </p:nvSpPr>
        <p:spPr>
          <a:xfrm>
            <a:off x="203605" y="5867791"/>
            <a:ext cx="11555730" cy="51467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8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Iepakojuma depozīta sistēmas operatora atlase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258C34EE-F425-98DA-CC02-C9504B67B18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sp>
        <p:nvSpPr>
          <p:cNvPr id="29" name="Text 5">
            <a:extLst>
              <a:ext uri="{FF2B5EF4-FFF2-40B4-BE49-F238E27FC236}">
                <a16:creationId xmlns:a16="http://schemas.microsoft.com/office/drawing/2014/main" id="{C2BB4361-DEA5-B0DF-8F20-5886F1B4DD37}"/>
              </a:ext>
            </a:extLst>
          </p:cNvPr>
          <p:cNvSpPr txBox="1"/>
          <p:nvPr/>
        </p:nvSpPr>
        <p:spPr>
          <a:xfrm>
            <a:off x="203605" y="6239359"/>
            <a:ext cx="10487255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b="0" i="1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Valsts vides dienesta – no izsludināšanas līdz jaunā operatora darbības sākumam</a:t>
            </a:r>
            <a:endParaRPr kumimoji="0" lang="en-US" b="0" i="1" u="none" strike="noStrike" kern="1200" cap="none" spc="0" normalizeH="0" baseline="0" noProof="0">
              <a:ln>
                <a:noFill/>
              </a:ln>
              <a:solidFill>
                <a:srgbClr val="385723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3" name="Shape 3">
            <a:extLst>
              <a:ext uri="{FF2B5EF4-FFF2-40B4-BE49-F238E27FC236}">
                <a16:creationId xmlns:a16="http://schemas.microsoft.com/office/drawing/2014/main" id="{FD5C10EB-A581-7F98-A011-24059D0C1FF9}"/>
              </a:ext>
            </a:extLst>
          </p:cNvPr>
          <p:cNvSpPr/>
          <p:nvPr/>
        </p:nvSpPr>
        <p:spPr>
          <a:xfrm>
            <a:off x="1569601" y="3296659"/>
            <a:ext cx="8631936" cy="0"/>
          </a:xfrm>
          <a:prstGeom prst="line">
            <a:avLst/>
          </a:prstGeom>
          <a:noFill/>
          <a:ln w="25400">
            <a:solidFill>
              <a:srgbClr val="C7D1B8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8" name="Shape 4">
            <a:extLst>
              <a:ext uri="{FF2B5EF4-FFF2-40B4-BE49-F238E27FC236}">
                <a16:creationId xmlns:a16="http://schemas.microsoft.com/office/drawing/2014/main" id="{EBB2B8B3-975D-49B8-99F7-0A74334A5FFA}"/>
              </a:ext>
            </a:extLst>
          </p:cNvPr>
          <p:cNvSpPr/>
          <p:nvPr/>
        </p:nvSpPr>
        <p:spPr>
          <a:xfrm>
            <a:off x="1249561" y="2976619"/>
            <a:ext cx="640080" cy="640080"/>
          </a:xfrm>
          <a:prstGeom prst="ellipse">
            <a:avLst/>
          </a:prstGeom>
          <a:solidFill>
            <a:srgbClr val="C9A227"/>
          </a:solidFill>
          <a:ln w="381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10" name="Text 5">
            <a:extLst>
              <a:ext uri="{FF2B5EF4-FFF2-40B4-BE49-F238E27FC236}">
                <a16:creationId xmlns:a16="http://schemas.microsoft.com/office/drawing/2014/main" id="{932D2999-58DC-0AF0-35EC-F12B4D1ED90B}"/>
              </a:ext>
            </a:extLst>
          </p:cNvPr>
          <p:cNvSpPr txBox="1"/>
          <p:nvPr/>
        </p:nvSpPr>
        <p:spPr>
          <a:xfrm>
            <a:off x="1249561" y="2976619"/>
            <a:ext cx="64008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1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13" name="Text 6">
            <a:extLst>
              <a:ext uri="{FF2B5EF4-FFF2-40B4-BE49-F238E27FC236}">
                <a16:creationId xmlns:a16="http://schemas.microsoft.com/office/drawing/2014/main" id="{38F96141-BC76-F4FE-0EF3-94AF60503BB5}"/>
              </a:ext>
            </a:extLst>
          </p:cNvPr>
          <p:cNvSpPr txBox="1"/>
          <p:nvPr/>
        </p:nvSpPr>
        <p:spPr>
          <a:xfrm>
            <a:off x="536329" y="3845299"/>
            <a:ext cx="2066544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200" b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15.06.2027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19" name="Text 7">
            <a:extLst>
              <a:ext uri="{FF2B5EF4-FFF2-40B4-BE49-F238E27FC236}">
                <a16:creationId xmlns:a16="http://schemas.microsoft.com/office/drawing/2014/main" id="{DA3703FB-BE71-7F2D-FDD8-6085A1EAC8E8}"/>
              </a:ext>
            </a:extLst>
          </p:cNvPr>
          <p:cNvSpPr txBox="1"/>
          <p:nvPr/>
        </p:nvSpPr>
        <p:spPr>
          <a:xfrm>
            <a:off x="536329" y="4211059"/>
            <a:ext cx="2066544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250" b="1">
                <a:solidFill>
                  <a:srgbClr val="24301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Atlases konkursa izsludināšana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22" name="Shape 9">
            <a:extLst>
              <a:ext uri="{FF2B5EF4-FFF2-40B4-BE49-F238E27FC236}">
                <a16:creationId xmlns:a16="http://schemas.microsoft.com/office/drawing/2014/main" id="{D1AAC288-5691-2F15-B815-7BDF3970D976}"/>
              </a:ext>
            </a:extLst>
          </p:cNvPr>
          <p:cNvSpPr/>
          <p:nvPr/>
        </p:nvSpPr>
        <p:spPr>
          <a:xfrm>
            <a:off x="3407545" y="2976619"/>
            <a:ext cx="640080" cy="640080"/>
          </a:xfrm>
          <a:prstGeom prst="ellipse">
            <a:avLst/>
          </a:prstGeom>
          <a:solidFill>
            <a:srgbClr val="3E5C29"/>
          </a:solidFill>
          <a:ln w="381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25" name="Text 10">
            <a:extLst>
              <a:ext uri="{FF2B5EF4-FFF2-40B4-BE49-F238E27FC236}">
                <a16:creationId xmlns:a16="http://schemas.microsoft.com/office/drawing/2014/main" id="{0D27CDD3-16F8-16BE-2F4B-4E7E50894221}"/>
              </a:ext>
            </a:extLst>
          </p:cNvPr>
          <p:cNvSpPr txBox="1"/>
          <p:nvPr/>
        </p:nvSpPr>
        <p:spPr>
          <a:xfrm>
            <a:off x="3407545" y="2976619"/>
            <a:ext cx="64008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2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28" name="Text 11">
            <a:extLst>
              <a:ext uri="{FF2B5EF4-FFF2-40B4-BE49-F238E27FC236}">
                <a16:creationId xmlns:a16="http://schemas.microsoft.com/office/drawing/2014/main" id="{9F35845C-9A54-371C-0478-F9C0460E2BD9}"/>
              </a:ext>
            </a:extLst>
          </p:cNvPr>
          <p:cNvSpPr txBox="1"/>
          <p:nvPr/>
        </p:nvSpPr>
        <p:spPr>
          <a:xfrm>
            <a:off x="2694313" y="3845299"/>
            <a:ext cx="2066544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200" b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15.09.2027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31" name="Text 12">
            <a:extLst>
              <a:ext uri="{FF2B5EF4-FFF2-40B4-BE49-F238E27FC236}">
                <a16:creationId xmlns:a16="http://schemas.microsoft.com/office/drawing/2014/main" id="{672E0019-BE3F-5BD7-C8A7-D7CFBB794479}"/>
              </a:ext>
            </a:extLst>
          </p:cNvPr>
          <p:cNvSpPr txBox="1"/>
          <p:nvPr/>
        </p:nvSpPr>
        <p:spPr>
          <a:xfrm>
            <a:off x="2694313" y="4211059"/>
            <a:ext cx="2066544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250" b="1">
                <a:solidFill>
                  <a:srgbClr val="24301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Dokumentu iesniegšana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33" name="Shape 14">
            <a:extLst>
              <a:ext uri="{FF2B5EF4-FFF2-40B4-BE49-F238E27FC236}">
                <a16:creationId xmlns:a16="http://schemas.microsoft.com/office/drawing/2014/main" id="{E4972AC9-A6AB-542C-7ED3-AE14338F33A7}"/>
              </a:ext>
            </a:extLst>
          </p:cNvPr>
          <p:cNvSpPr/>
          <p:nvPr/>
        </p:nvSpPr>
        <p:spPr>
          <a:xfrm>
            <a:off x="5565529" y="2976619"/>
            <a:ext cx="640080" cy="640080"/>
          </a:xfrm>
          <a:prstGeom prst="ellipse">
            <a:avLst/>
          </a:prstGeom>
          <a:solidFill>
            <a:srgbClr val="3E5C29"/>
          </a:solidFill>
          <a:ln w="381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35" name="Text 15">
            <a:extLst>
              <a:ext uri="{FF2B5EF4-FFF2-40B4-BE49-F238E27FC236}">
                <a16:creationId xmlns:a16="http://schemas.microsoft.com/office/drawing/2014/main" id="{627ED2D8-E80D-248E-572A-CAFBF6F667D3}"/>
              </a:ext>
            </a:extLst>
          </p:cNvPr>
          <p:cNvSpPr txBox="1"/>
          <p:nvPr/>
        </p:nvSpPr>
        <p:spPr>
          <a:xfrm>
            <a:off x="5565529" y="2976619"/>
            <a:ext cx="64008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3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37" name="Text 16">
            <a:extLst>
              <a:ext uri="{FF2B5EF4-FFF2-40B4-BE49-F238E27FC236}">
                <a16:creationId xmlns:a16="http://schemas.microsoft.com/office/drawing/2014/main" id="{361578A2-D043-1E8B-5436-F22A83E7033E}"/>
              </a:ext>
            </a:extLst>
          </p:cNvPr>
          <p:cNvSpPr txBox="1"/>
          <p:nvPr/>
        </p:nvSpPr>
        <p:spPr>
          <a:xfrm>
            <a:off x="4852297" y="3845299"/>
            <a:ext cx="2066544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200" b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15.12.2027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39" name="Text 17">
            <a:extLst>
              <a:ext uri="{FF2B5EF4-FFF2-40B4-BE49-F238E27FC236}">
                <a16:creationId xmlns:a16="http://schemas.microsoft.com/office/drawing/2014/main" id="{6A3CF0B4-85FF-BCBF-A935-F30331C67D43}"/>
              </a:ext>
            </a:extLst>
          </p:cNvPr>
          <p:cNvSpPr txBox="1"/>
          <p:nvPr/>
        </p:nvSpPr>
        <p:spPr>
          <a:xfrm>
            <a:off x="4852297" y="4211059"/>
            <a:ext cx="2066544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250" b="1">
                <a:solidFill>
                  <a:srgbClr val="24301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VVD izvērtējums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41" name="Shape 19">
            <a:extLst>
              <a:ext uri="{FF2B5EF4-FFF2-40B4-BE49-F238E27FC236}">
                <a16:creationId xmlns:a16="http://schemas.microsoft.com/office/drawing/2014/main" id="{B1C0D0A6-0074-F2E5-AD68-2F8D9C7EA710}"/>
              </a:ext>
            </a:extLst>
          </p:cNvPr>
          <p:cNvSpPr/>
          <p:nvPr/>
        </p:nvSpPr>
        <p:spPr>
          <a:xfrm>
            <a:off x="7723513" y="2976619"/>
            <a:ext cx="640080" cy="640080"/>
          </a:xfrm>
          <a:prstGeom prst="ellipse">
            <a:avLst/>
          </a:prstGeom>
          <a:solidFill>
            <a:srgbClr val="3E5C29"/>
          </a:solidFill>
          <a:ln w="381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43" name="Text 20">
            <a:extLst>
              <a:ext uri="{FF2B5EF4-FFF2-40B4-BE49-F238E27FC236}">
                <a16:creationId xmlns:a16="http://schemas.microsoft.com/office/drawing/2014/main" id="{15B80A8B-48FF-A819-3C99-0859066BB4DD}"/>
              </a:ext>
            </a:extLst>
          </p:cNvPr>
          <p:cNvSpPr txBox="1"/>
          <p:nvPr/>
        </p:nvSpPr>
        <p:spPr>
          <a:xfrm>
            <a:off x="7723513" y="2976619"/>
            <a:ext cx="64008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4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45" name="Text 21">
            <a:extLst>
              <a:ext uri="{FF2B5EF4-FFF2-40B4-BE49-F238E27FC236}">
                <a16:creationId xmlns:a16="http://schemas.microsoft.com/office/drawing/2014/main" id="{10207BBC-B53B-71D9-3F42-39E2565259D6}"/>
              </a:ext>
            </a:extLst>
          </p:cNvPr>
          <p:cNvSpPr txBox="1"/>
          <p:nvPr/>
        </p:nvSpPr>
        <p:spPr>
          <a:xfrm>
            <a:off x="7010281" y="3845299"/>
            <a:ext cx="2066544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200" b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30.12.2027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47" name="Text 22">
            <a:extLst>
              <a:ext uri="{FF2B5EF4-FFF2-40B4-BE49-F238E27FC236}">
                <a16:creationId xmlns:a16="http://schemas.microsoft.com/office/drawing/2014/main" id="{4AAAB96F-F082-0610-721C-393F890F8AA1}"/>
              </a:ext>
            </a:extLst>
          </p:cNvPr>
          <p:cNvSpPr txBox="1"/>
          <p:nvPr/>
        </p:nvSpPr>
        <p:spPr>
          <a:xfrm>
            <a:off x="7010281" y="4211059"/>
            <a:ext cx="2066544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250" b="1">
                <a:solidFill>
                  <a:srgbClr val="24301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Lēmums un līguma noslēgšana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49" name="Shape 24">
            <a:extLst>
              <a:ext uri="{FF2B5EF4-FFF2-40B4-BE49-F238E27FC236}">
                <a16:creationId xmlns:a16="http://schemas.microsoft.com/office/drawing/2014/main" id="{7557B424-33F3-BC24-54C3-CDD54DA7D90C}"/>
              </a:ext>
            </a:extLst>
          </p:cNvPr>
          <p:cNvSpPr/>
          <p:nvPr/>
        </p:nvSpPr>
        <p:spPr>
          <a:xfrm>
            <a:off x="9881497" y="2976619"/>
            <a:ext cx="640080" cy="640080"/>
          </a:xfrm>
          <a:prstGeom prst="ellipse">
            <a:avLst/>
          </a:prstGeom>
          <a:solidFill>
            <a:srgbClr val="C9A227"/>
          </a:solidFill>
          <a:ln w="38100">
            <a:solidFill>
              <a:srgbClr val="FFFFFF"/>
            </a:solidFill>
            <a:prstDash val="solid"/>
          </a:ln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51" name="Text 25">
            <a:extLst>
              <a:ext uri="{FF2B5EF4-FFF2-40B4-BE49-F238E27FC236}">
                <a16:creationId xmlns:a16="http://schemas.microsoft.com/office/drawing/2014/main" id="{1ECFBFCC-4EDD-8AD5-AF90-E19EF4C1FB45}"/>
              </a:ext>
            </a:extLst>
          </p:cNvPr>
          <p:cNvSpPr txBox="1"/>
          <p:nvPr/>
        </p:nvSpPr>
        <p:spPr>
          <a:xfrm>
            <a:off x="9881497" y="2976619"/>
            <a:ext cx="640080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8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5</a:t>
            </a:r>
            <a:endParaRPr lang="en-US" sz="1800">
              <a:latin typeface="Century Gothic" panose="020B0502020202020204" pitchFamily="34" charset="0"/>
            </a:endParaRPr>
          </a:p>
        </p:txBody>
      </p:sp>
      <p:sp>
        <p:nvSpPr>
          <p:cNvPr id="53" name="Text 26">
            <a:extLst>
              <a:ext uri="{FF2B5EF4-FFF2-40B4-BE49-F238E27FC236}">
                <a16:creationId xmlns:a16="http://schemas.microsoft.com/office/drawing/2014/main" id="{63B2B1BB-6C9E-5905-89A2-F4611431D357}"/>
              </a:ext>
            </a:extLst>
          </p:cNvPr>
          <p:cNvSpPr txBox="1"/>
          <p:nvPr/>
        </p:nvSpPr>
        <p:spPr>
          <a:xfrm>
            <a:off x="9168265" y="3845299"/>
            <a:ext cx="2066544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buNone/>
            </a:pPr>
            <a:r>
              <a:rPr lang="en-US" sz="1200" b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01.02.2029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55" name="Text 27">
            <a:extLst>
              <a:ext uri="{FF2B5EF4-FFF2-40B4-BE49-F238E27FC236}">
                <a16:creationId xmlns:a16="http://schemas.microsoft.com/office/drawing/2014/main" id="{E53FEC9E-36AA-AD7D-C093-3AC8A018EFF1}"/>
              </a:ext>
            </a:extLst>
          </p:cNvPr>
          <p:cNvSpPr txBox="1"/>
          <p:nvPr/>
        </p:nvSpPr>
        <p:spPr>
          <a:xfrm>
            <a:off x="9168265" y="4211059"/>
            <a:ext cx="2066544" cy="7772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500"/>
              </a:lnSpc>
              <a:buNone/>
            </a:pPr>
            <a:r>
              <a:rPr lang="en-US" sz="1250" b="1">
                <a:solidFill>
                  <a:srgbClr val="24301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Jaunais operators sāk darboties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57" name="Text 8">
            <a:extLst>
              <a:ext uri="{FF2B5EF4-FFF2-40B4-BE49-F238E27FC236}">
                <a16:creationId xmlns:a16="http://schemas.microsoft.com/office/drawing/2014/main" id="{61BE2E60-B4E2-EEEA-FC9F-D2B9388799B9}"/>
              </a:ext>
            </a:extLst>
          </p:cNvPr>
          <p:cNvSpPr txBox="1"/>
          <p:nvPr/>
        </p:nvSpPr>
        <p:spPr>
          <a:xfrm>
            <a:off x="3224665" y="1040413"/>
            <a:ext cx="2363724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400"/>
              </a:lnSpc>
              <a:buNone/>
            </a:pPr>
            <a:r>
              <a:rPr lang="en-US" sz="1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Publicē paziņojumu par atlasi un dokumentu izvērtēšanas kārtību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59" name="Text 13">
            <a:extLst>
              <a:ext uri="{FF2B5EF4-FFF2-40B4-BE49-F238E27FC236}">
                <a16:creationId xmlns:a16="http://schemas.microsoft.com/office/drawing/2014/main" id="{E840392C-8BC7-702B-1FFD-8BF313ADAC39}"/>
              </a:ext>
            </a:extLst>
          </p:cNvPr>
          <p:cNvSpPr txBox="1"/>
          <p:nvPr/>
        </p:nvSpPr>
        <p:spPr>
          <a:xfrm>
            <a:off x="3316105" y="1734570"/>
            <a:ext cx="2363724" cy="64008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400"/>
              </a:lnSpc>
              <a:buNone/>
            </a:pPr>
            <a:r>
              <a:rPr lang="en-US" sz="1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Kandidāti iesniedz pieteikuma dokumentus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61" name="Text 18">
            <a:extLst>
              <a:ext uri="{FF2B5EF4-FFF2-40B4-BE49-F238E27FC236}">
                <a16:creationId xmlns:a16="http://schemas.microsoft.com/office/drawing/2014/main" id="{C667B7D1-F2E6-8BE0-504B-4C0590150BEA}"/>
              </a:ext>
            </a:extLst>
          </p:cNvPr>
          <p:cNvSpPr txBox="1"/>
          <p:nvPr/>
        </p:nvSpPr>
        <p:spPr>
          <a:xfrm>
            <a:off x="6022729" y="916385"/>
            <a:ext cx="2020824" cy="73866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400"/>
              </a:lnSpc>
              <a:buNone/>
            </a:pPr>
            <a:r>
              <a:rPr lang="en-US" sz="1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Izvērtē iesniegtos dokumentus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63" name="Text 23">
            <a:extLst>
              <a:ext uri="{FF2B5EF4-FFF2-40B4-BE49-F238E27FC236}">
                <a16:creationId xmlns:a16="http://schemas.microsoft.com/office/drawing/2014/main" id="{BF22BD2F-706D-B516-D702-BFA91D5E28D0}"/>
              </a:ext>
            </a:extLst>
          </p:cNvPr>
          <p:cNvSpPr txBox="1"/>
          <p:nvPr/>
        </p:nvSpPr>
        <p:spPr>
          <a:xfrm>
            <a:off x="6022729" y="1594164"/>
            <a:ext cx="2020824" cy="90273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400"/>
              </a:lnSpc>
              <a:buNone/>
            </a:pPr>
            <a:r>
              <a:rPr lang="en-US" sz="1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Pieņem lēmumu, slēdz līgumu ar jauno operatoru</a:t>
            </a:r>
            <a:endParaRPr lang="en-US" sz="1200">
              <a:latin typeface="Century Gothic" panose="020B0502020202020204" pitchFamily="34" charset="0"/>
            </a:endParaRPr>
          </a:p>
        </p:txBody>
      </p:sp>
      <p:sp>
        <p:nvSpPr>
          <p:cNvPr id="129" name="Text 28">
            <a:extLst>
              <a:ext uri="{FF2B5EF4-FFF2-40B4-BE49-F238E27FC236}">
                <a16:creationId xmlns:a16="http://schemas.microsoft.com/office/drawing/2014/main" id="{3E18A009-4A14-882B-5C0A-3CC98ED22ADE}"/>
              </a:ext>
            </a:extLst>
          </p:cNvPr>
          <p:cNvSpPr txBox="1"/>
          <p:nvPr/>
        </p:nvSpPr>
        <p:spPr>
          <a:xfrm>
            <a:off x="8871085" y="1389255"/>
            <a:ext cx="2020824" cy="792433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 algn="ctr">
              <a:lnSpc>
                <a:spcPts val="1400"/>
              </a:lnSpc>
              <a:buNone/>
            </a:pPr>
            <a:r>
              <a:rPr lang="en-US" sz="14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VVD uzrauga sistēmas darbību</a:t>
            </a:r>
            <a:endParaRPr lang="en-US" sz="1400">
              <a:latin typeface="Century Gothic" panose="020B0502020202020204" pitchFamily="34" charset="0"/>
            </a:endParaRPr>
          </a:p>
        </p:txBody>
      </p:sp>
      <p:sp>
        <p:nvSpPr>
          <p:cNvPr id="133" name="Text 30">
            <a:extLst>
              <a:ext uri="{FF2B5EF4-FFF2-40B4-BE49-F238E27FC236}">
                <a16:creationId xmlns:a16="http://schemas.microsoft.com/office/drawing/2014/main" id="{E839A1F3-F757-2406-E38F-7DF6844E2400}"/>
              </a:ext>
            </a:extLst>
          </p:cNvPr>
          <p:cNvSpPr txBox="1"/>
          <p:nvPr/>
        </p:nvSpPr>
        <p:spPr>
          <a:xfrm>
            <a:off x="947809" y="4867854"/>
            <a:ext cx="10515600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250" i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Dokumentu izvērtēšanas kārtības izstrāde jāuzsāk 01.02.2027. </a:t>
            </a:r>
            <a:r>
              <a:rPr lang="lv-LV" sz="1250" i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-</a:t>
            </a:r>
            <a:r>
              <a:rPr lang="en-US" sz="1250" i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 gadu pirms konkursa izsludināšanas.</a:t>
            </a:r>
            <a:endParaRPr lang="en-US" sz="1250">
              <a:latin typeface="Century Gothic" panose="020B0502020202020204" pitchFamily="34" charset="0"/>
            </a:endParaRPr>
          </a:p>
        </p:txBody>
      </p:sp>
      <p:sp>
        <p:nvSpPr>
          <p:cNvPr id="135" name="Google Shape;58;p13">
            <a:extLst>
              <a:ext uri="{FF2B5EF4-FFF2-40B4-BE49-F238E27FC236}">
                <a16:creationId xmlns:a16="http://schemas.microsoft.com/office/drawing/2014/main" id="{62CCFBA1-709B-C5F5-4F5F-604E0C58CF2B}"/>
              </a:ext>
            </a:extLst>
          </p:cNvPr>
          <p:cNvSpPr/>
          <p:nvPr/>
        </p:nvSpPr>
        <p:spPr>
          <a:xfrm rot="19321592">
            <a:off x="10997519" y="4070756"/>
            <a:ext cx="2238750" cy="2346924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" name="Text 30">
            <a:extLst>
              <a:ext uri="{FF2B5EF4-FFF2-40B4-BE49-F238E27FC236}">
                <a16:creationId xmlns:a16="http://schemas.microsoft.com/office/drawing/2014/main" id="{F01E080B-5DE7-9295-4753-8E3910552214}"/>
              </a:ext>
            </a:extLst>
          </p:cNvPr>
          <p:cNvSpPr txBox="1"/>
          <p:nvPr/>
        </p:nvSpPr>
        <p:spPr>
          <a:xfrm>
            <a:off x="1130578" y="1368810"/>
            <a:ext cx="2020824" cy="6858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lv-LV" sz="1250" b="1" i="1">
                <a:solidFill>
                  <a:srgbClr val="1F3320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VALSTS VIDES DIENESTS</a:t>
            </a:r>
            <a:endParaRPr lang="en-US" sz="1250" b="1">
              <a:latin typeface="Century Gothic" panose="020B0502020202020204" pitchFamily="34" charset="0"/>
            </a:endParaRPr>
          </a:p>
        </p:txBody>
      </p:sp>
      <p:cxnSp>
        <p:nvCxnSpPr>
          <p:cNvPr id="293" name="Straight Arrow Connector 292">
            <a:extLst>
              <a:ext uri="{FF2B5EF4-FFF2-40B4-BE49-F238E27FC236}">
                <a16:creationId xmlns:a16="http://schemas.microsoft.com/office/drawing/2014/main" id="{BDA0F959-DF01-7501-79AF-F3A5810AE48B}"/>
              </a:ext>
            </a:extLst>
          </p:cNvPr>
          <p:cNvCxnSpPr/>
          <p:nvPr/>
        </p:nvCxnSpPr>
        <p:spPr>
          <a:xfrm>
            <a:off x="3009392" y="1711710"/>
            <a:ext cx="5541653" cy="0"/>
          </a:xfrm>
          <a:prstGeom prst="straightConnector1">
            <a:avLst/>
          </a:prstGeom>
          <a:ln w="28575">
            <a:solidFill>
              <a:srgbClr val="385723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7" name="TextBox 296">
            <a:extLst>
              <a:ext uri="{FF2B5EF4-FFF2-40B4-BE49-F238E27FC236}">
                <a16:creationId xmlns:a16="http://schemas.microsoft.com/office/drawing/2014/main" id="{2B12A1A3-BCAA-A450-BEBF-393057DB2D1E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99" name="Text 0">
            <a:extLst>
              <a:ext uri="{FF2B5EF4-FFF2-40B4-BE49-F238E27FC236}">
                <a16:creationId xmlns:a16="http://schemas.microsoft.com/office/drawing/2014/main" id="{FF033A09-40F1-6CE1-AA21-E63BA80ABB46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0118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6C7B029-E9F8-07EA-2BDA-081DC0A2BF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Rectangle 157">
            <a:extLst>
              <a:ext uri="{FF2B5EF4-FFF2-40B4-BE49-F238E27FC236}">
                <a16:creationId xmlns:a16="http://schemas.microsoft.com/office/drawing/2014/main" id="{DC363789-DE15-5C45-0121-43919DFAA861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C74B6A75-E2A2-F936-ED87-8E8C88B2B2F9}"/>
              </a:ext>
            </a:extLst>
          </p:cNvPr>
          <p:cNvSpPr txBox="1"/>
          <p:nvPr/>
        </p:nvSpPr>
        <p:spPr>
          <a:xfrm>
            <a:off x="203605" y="5867791"/>
            <a:ext cx="11555730" cy="795252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3200" b="1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Tekstilizstrādājumu apsaimniekotais apjoms (t)</a:t>
            </a: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B8FB889D-30B5-B963-9F33-BA26D1A848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graphicFrame>
        <p:nvGraphicFramePr>
          <p:cNvPr id="3" name="Chart 0">
            <a:extLst>
              <a:ext uri="{FF2B5EF4-FFF2-40B4-BE49-F238E27FC236}">
                <a16:creationId xmlns:a16="http://schemas.microsoft.com/office/drawing/2014/main" id="{DC4C4846-23D0-531D-817C-202345DC665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72513109"/>
              </p:ext>
            </p:extLst>
          </p:nvPr>
        </p:nvGraphicFramePr>
        <p:xfrm>
          <a:off x="434340" y="1022604"/>
          <a:ext cx="7585710" cy="4526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Shape 2">
            <a:extLst>
              <a:ext uri="{FF2B5EF4-FFF2-40B4-BE49-F238E27FC236}">
                <a16:creationId xmlns:a16="http://schemas.microsoft.com/office/drawing/2014/main" id="{9E7E18D0-55C9-0908-4AC6-1720E20B10EF}"/>
              </a:ext>
            </a:extLst>
          </p:cNvPr>
          <p:cNvSpPr/>
          <p:nvPr/>
        </p:nvSpPr>
        <p:spPr>
          <a:xfrm>
            <a:off x="8178165" y="550683"/>
            <a:ext cx="3749040" cy="2148840"/>
          </a:xfrm>
          <a:prstGeom prst="roundRect">
            <a:avLst>
              <a:gd name="adj" fmla="val 3404"/>
            </a:avLst>
          </a:prstGeom>
          <a:solidFill>
            <a:srgbClr val="E9EEE3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10" name="Text 3">
            <a:extLst>
              <a:ext uri="{FF2B5EF4-FFF2-40B4-BE49-F238E27FC236}">
                <a16:creationId xmlns:a16="http://schemas.microsoft.com/office/drawing/2014/main" id="{72B4BCB2-5D17-C752-FFC4-F77A67736D9C}"/>
              </a:ext>
            </a:extLst>
          </p:cNvPr>
          <p:cNvSpPr txBox="1"/>
          <p:nvPr/>
        </p:nvSpPr>
        <p:spPr>
          <a:xfrm>
            <a:off x="8452485" y="779283"/>
            <a:ext cx="32004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1F3320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24,43%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13" name="Text 4">
            <a:extLst>
              <a:ext uri="{FF2B5EF4-FFF2-40B4-BE49-F238E27FC236}">
                <a16:creationId xmlns:a16="http://schemas.microsoft.com/office/drawing/2014/main" id="{986004CD-2FF6-5B4A-6044-5F9B93479ACC}"/>
              </a:ext>
            </a:extLst>
          </p:cNvPr>
          <p:cNvSpPr txBox="1"/>
          <p:nvPr/>
        </p:nvSpPr>
        <p:spPr>
          <a:xfrm>
            <a:off x="8452485" y="1419363"/>
            <a:ext cx="3474720" cy="11430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>
                <a:solidFill>
                  <a:srgbClr val="24301F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RAS sasniedz noteikto reģenerācijas mērķi</a:t>
            </a:r>
            <a:endParaRPr lang="en-US">
              <a:latin typeface="Century Gothic" panose="020B0502020202020204" pitchFamily="34" charset="0"/>
            </a:endParaRPr>
          </a:p>
        </p:txBody>
      </p:sp>
      <p:sp>
        <p:nvSpPr>
          <p:cNvPr id="19" name="Shape 5">
            <a:extLst>
              <a:ext uri="{FF2B5EF4-FFF2-40B4-BE49-F238E27FC236}">
                <a16:creationId xmlns:a16="http://schemas.microsoft.com/office/drawing/2014/main" id="{B40B9009-ACC4-9948-DB9C-8374695931D0}"/>
              </a:ext>
            </a:extLst>
          </p:cNvPr>
          <p:cNvSpPr/>
          <p:nvPr/>
        </p:nvSpPr>
        <p:spPr>
          <a:xfrm>
            <a:off x="8178165" y="2928123"/>
            <a:ext cx="3749040" cy="2148840"/>
          </a:xfrm>
          <a:prstGeom prst="roundRect">
            <a:avLst>
              <a:gd name="adj" fmla="val 3404"/>
            </a:avLst>
          </a:prstGeom>
          <a:solidFill>
            <a:srgbClr val="1F3320"/>
          </a:solidFill>
          <a:ln/>
        </p:spPr>
        <p:txBody>
          <a:bodyPr/>
          <a:lstStyle/>
          <a:p>
            <a:endParaRPr lang="lv-LV">
              <a:latin typeface="Century Gothic" panose="020B0502020202020204" pitchFamily="34" charset="0"/>
            </a:endParaRPr>
          </a:p>
        </p:txBody>
      </p:sp>
      <p:sp>
        <p:nvSpPr>
          <p:cNvPr id="22" name="Text 6">
            <a:extLst>
              <a:ext uri="{FF2B5EF4-FFF2-40B4-BE49-F238E27FC236}">
                <a16:creationId xmlns:a16="http://schemas.microsoft.com/office/drawing/2014/main" id="{0D889BCA-DE8E-D9CA-463A-8738B24A404F}"/>
              </a:ext>
            </a:extLst>
          </p:cNvPr>
          <p:cNvSpPr txBox="1"/>
          <p:nvPr/>
        </p:nvSpPr>
        <p:spPr>
          <a:xfrm>
            <a:off x="8470773" y="3156723"/>
            <a:ext cx="3200400" cy="5486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2600" b="1">
                <a:solidFill>
                  <a:srgbClr val="FFFFFF"/>
                </a:solidFill>
                <a:latin typeface="Century Gothic" panose="020B0502020202020204" pitchFamily="34" charset="0"/>
                <a:ea typeface="Arial" pitchFamily="34" charset="-122"/>
                <a:cs typeface="Arial" pitchFamily="34" charset="-120"/>
              </a:rPr>
              <a:t>80%</a:t>
            </a:r>
            <a:endParaRPr lang="en-US" sz="2600">
              <a:latin typeface="Century Gothic" panose="020B0502020202020204" pitchFamily="34" charset="0"/>
            </a:endParaRPr>
          </a:p>
        </p:txBody>
      </p:sp>
      <p:sp>
        <p:nvSpPr>
          <p:cNvPr id="25" name="Text 7">
            <a:extLst>
              <a:ext uri="{FF2B5EF4-FFF2-40B4-BE49-F238E27FC236}">
                <a16:creationId xmlns:a16="http://schemas.microsoft.com/office/drawing/2014/main" id="{0A978CBC-9E0B-BFAC-6D12-A70CFDEF767E}"/>
              </a:ext>
            </a:extLst>
          </p:cNvPr>
          <p:cNvSpPr txBox="1"/>
          <p:nvPr/>
        </p:nvSpPr>
        <p:spPr>
          <a:xfrm>
            <a:off x="8470773" y="3796803"/>
            <a:ext cx="3291840" cy="114300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lnSpc>
                <a:spcPts val="1600"/>
              </a:lnSpc>
              <a:buNone/>
            </a:pPr>
            <a:r>
              <a:rPr lang="en-US" sz="1600">
                <a:solidFill>
                  <a:srgbClr val="D7DFCB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Valstī kopā reģenerēts, atkārtoti izmantots vai pārstrādāts no savāktā</a:t>
            </a:r>
            <a:endParaRPr lang="en-US" sz="1600">
              <a:latin typeface="Century Gothic" panose="020B050202020202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3C25208-585A-E56A-550B-F50AD8712E23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33" name="Text 0">
            <a:extLst>
              <a:ext uri="{FF2B5EF4-FFF2-40B4-BE49-F238E27FC236}">
                <a16:creationId xmlns:a16="http://schemas.microsoft.com/office/drawing/2014/main" id="{5EEC430D-56EE-BAA7-EB38-C204A676DB13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607081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8F7BB02B-FF0C-B13C-76EF-D0AB915DC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58;p13">
            <a:extLst>
              <a:ext uri="{FF2B5EF4-FFF2-40B4-BE49-F238E27FC236}">
                <a16:creationId xmlns:a16="http://schemas.microsoft.com/office/drawing/2014/main" id="{42798BAE-A27E-71B4-2EAA-968056CCA272}"/>
              </a:ext>
            </a:extLst>
          </p:cNvPr>
          <p:cNvSpPr/>
          <p:nvPr/>
        </p:nvSpPr>
        <p:spPr>
          <a:xfrm rot="1938350">
            <a:off x="-1152061" y="3659899"/>
            <a:ext cx="2955137" cy="2986015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24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E514A719-9B5C-8D8E-182C-F85C6DF092E6}"/>
              </a:ext>
            </a:extLst>
          </p:cNvPr>
          <p:cNvSpPr/>
          <p:nvPr/>
        </p:nvSpPr>
        <p:spPr>
          <a:xfrm>
            <a:off x="0" y="5790162"/>
            <a:ext cx="12192000" cy="1067838"/>
          </a:xfrm>
          <a:prstGeom prst="rect">
            <a:avLst/>
          </a:prstGeom>
          <a:solidFill>
            <a:srgbClr val="C9A227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lv-LV"/>
          </a:p>
        </p:txBody>
      </p:sp>
      <p:sp>
        <p:nvSpPr>
          <p:cNvPr id="7" name="Text 4">
            <a:extLst>
              <a:ext uri="{FF2B5EF4-FFF2-40B4-BE49-F238E27FC236}">
                <a16:creationId xmlns:a16="http://schemas.microsoft.com/office/drawing/2014/main" id="{380E330D-CDF0-16AB-1361-0433274EA8DD}"/>
              </a:ext>
            </a:extLst>
          </p:cNvPr>
          <p:cNvSpPr txBox="1"/>
          <p:nvPr/>
        </p:nvSpPr>
        <p:spPr>
          <a:xfrm>
            <a:off x="203605" y="5867791"/>
            <a:ext cx="11555730" cy="759566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3600" b="1" dirty="0">
                <a:solidFill>
                  <a:srgbClr val="FFFFFF"/>
                </a:solidFill>
                <a:latin typeface="Century Gothic" panose="020B0502020202020204" pitchFamily="34" charset="0"/>
                <a:cs typeface="Arial" pitchFamily="34" charset="-120"/>
              </a:rPr>
              <a:t>Plastmasu saturošo izstrādājumu apjoms (kg)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64707800-EECE-A72B-CE5B-CD7A324764D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666" y="0"/>
            <a:ext cx="781326" cy="781326"/>
          </a:xfrm>
          <a:prstGeom prst="rect">
            <a:avLst/>
          </a:prstGeom>
        </p:spPr>
      </p:pic>
      <p:graphicFrame>
        <p:nvGraphicFramePr>
          <p:cNvPr id="3" name="Chart 0">
            <a:extLst>
              <a:ext uri="{FF2B5EF4-FFF2-40B4-BE49-F238E27FC236}">
                <a16:creationId xmlns:a16="http://schemas.microsoft.com/office/drawing/2014/main" id="{EFFF4F03-C7C3-C903-5157-F102755BEE8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0482758"/>
              </p:ext>
            </p:extLst>
          </p:nvPr>
        </p:nvGraphicFramePr>
        <p:xfrm>
          <a:off x="203605" y="1038738"/>
          <a:ext cx="10241510" cy="45207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Google Shape;58;p13">
            <a:extLst>
              <a:ext uri="{FF2B5EF4-FFF2-40B4-BE49-F238E27FC236}">
                <a16:creationId xmlns:a16="http://schemas.microsoft.com/office/drawing/2014/main" id="{6E8FD2F2-059C-BB2D-CF4C-E32D5CC9C48D}"/>
              </a:ext>
            </a:extLst>
          </p:cNvPr>
          <p:cNvSpPr/>
          <p:nvPr/>
        </p:nvSpPr>
        <p:spPr>
          <a:xfrm rot="19376638">
            <a:off x="9181713" y="1035788"/>
            <a:ext cx="4323025" cy="4925626"/>
          </a:xfrm>
          <a:custGeom>
            <a:avLst/>
            <a:gdLst/>
            <a:ahLst/>
            <a:cxnLst/>
            <a:rect l="l" t="t" r="r" b="b"/>
            <a:pathLst>
              <a:path w="17462" h="20948" extrusionOk="0">
                <a:moveTo>
                  <a:pt x="17421" y="13226"/>
                </a:moveTo>
                <a:cubicBezTo>
                  <a:pt x="17369" y="12966"/>
                  <a:pt x="17312" y="12713"/>
                  <a:pt x="17252" y="12464"/>
                </a:cubicBezTo>
                <a:cubicBezTo>
                  <a:pt x="17234" y="12545"/>
                  <a:pt x="17219" y="12626"/>
                  <a:pt x="17206" y="12708"/>
                </a:cubicBezTo>
                <a:cubicBezTo>
                  <a:pt x="16816" y="15247"/>
                  <a:pt x="16212" y="17450"/>
                  <a:pt x="15432" y="19265"/>
                </a:cubicBezTo>
                <a:cubicBezTo>
                  <a:pt x="15667" y="19062"/>
                  <a:pt x="15889" y="18841"/>
                  <a:pt x="16096" y="18603"/>
                </a:cubicBezTo>
                <a:cubicBezTo>
                  <a:pt x="16667" y="17100"/>
                  <a:pt x="17128" y="15374"/>
                  <a:pt x="17462" y="13446"/>
                </a:cubicBezTo>
                <a:cubicBezTo>
                  <a:pt x="17449" y="13373"/>
                  <a:pt x="17436" y="13300"/>
                  <a:pt x="17421" y="13226"/>
                </a:cubicBezTo>
                <a:close/>
                <a:moveTo>
                  <a:pt x="16991" y="11483"/>
                </a:moveTo>
                <a:cubicBezTo>
                  <a:pt x="16940" y="11307"/>
                  <a:pt x="16888" y="11135"/>
                  <a:pt x="16833" y="10965"/>
                </a:cubicBezTo>
                <a:cubicBezTo>
                  <a:pt x="16566" y="11455"/>
                  <a:pt x="16378" y="11994"/>
                  <a:pt x="16290" y="12567"/>
                </a:cubicBezTo>
                <a:cubicBezTo>
                  <a:pt x="16087" y="13883"/>
                  <a:pt x="15824" y="15124"/>
                  <a:pt x="15507" y="16257"/>
                </a:cubicBezTo>
                <a:cubicBezTo>
                  <a:pt x="15479" y="16355"/>
                  <a:pt x="15537" y="16458"/>
                  <a:pt x="15635" y="16485"/>
                </a:cubicBezTo>
                <a:cubicBezTo>
                  <a:pt x="15734" y="16513"/>
                  <a:pt x="15837" y="16455"/>
                  <a:pt x="15864" y="16356"/>
                </a:cubicBezTo>
                <a:cubicBezTo>
                  <a:pt x="16185" y="15210"/>
                  <a:pt x="16452" y="13954"/>
                  <a:pt x="16656" y="12623"/>
                </a:cubicBezTo>
                <a:cubicBezTo>
                  <a:pt x="16718" y="12223"/>
                  <a:pt x="16832" y="11841"/>
                  <a:pt x="16991" y="11483"/>
                </a:cubicBezTo>
                <a:close/>
                <a:moveTo>
                  <a:pt x="16600" y="10279"/>
                </a:moveTo>
                <a:cubicBezTo>
                  <a:pt x="16548" y="10135"/>
                  <a:pt x="16495" y="9994"/>
                  <a:pt x="16442" y="9855"/>
                </a:cubicBezTo>
                <a:cubicBezTo>
                  <a:pt x="15897" y="10599"/>
                  <a:pt x="15519" y="11473"/>
                  <a:pt x="15373" y="12426"/>
                </a:cubicBezTo>
                <a:cubicBezTo>
                  <a:pt x="14893" y="15545"/>
                  <a:pt x="14057" y="18191"/>
                  <a:pt x="12956" y="20079"/>
                </a:cubicBezTo>
                <a:cubicBezTo>
                  <a:pt x="12905" y="20168"/>
                  <a:pt x="12935" y="20281"/>
                  <a:pt x="13024" y="20333"/>
                </a:cubicBezTo>
                <a:cubicBezTo>
                  <a:pt x="13112" y="20385"/>
                  <a:pt x="13226" y="20355"/>
                  <a:pt x="13277" y="20266"/>
                </a:cubicBezTo>
                <a:cubicBezTo>
                  <a:pt x="14401" y="18338"/>
                  <a:pt x="15253" y="15647"/>
                  <a:pt x="15740" y="12482"/>
                </a:cubicBezTo>
                <a:cubicBezTo>
                  <a:pt x="15864" y="11675"/>
                  <a:pt x="16165" y="10929"/>
                  <a:pt x="16600" y="10279"/>
                </a:cubicBezTo>
                <a:close/>
                <a:moveTo>
                  <a:pt x="16171" y="9191"/>
                </a:moveTo>
                <a:cubicBezTo>
                  <a:pt x="16115" y="9063"/>
                  <a:pt x="16060" y="8936"/>
                  <a:pt x="16003" y="8811"/>
                </a:cubicBezTo>
                <a:cubicBezTo>
                  <a:pt x="15182" y="9764"/>
                  <a:pt x="14615" y="10948"/>
                  <a:pt x="14411" y="12278"/>
                </a:cubicBezTo>
                <a:cubicBezTo>
                  <a:pt x="14342" y="12720"/>
                  <a:pt x="14265" y="13163"/>
                  <a:pt x="14180" y="13592"/>
                </a:cubicBezTo>
                <a:cubicBezTo>
                  <a:pt x="14160" y="13693"/>
                  <a:pt x="14226" y="13790"/>
                  <a:pt x="14326" y="13810"/>
                </a:cubicBezTo>
                <a:cubicBezTo>
                  <a:pt x="14338" y="13813"/>
                  <a:pt x="14350" y="13814"/>
                  <a:pt x="14362" y="13814"/>
                </a:cubicBezTo>
                <a:cubicBezTo>
                  <a:pt x="14449" y="13814"/>
                  <a:pt x="14527" y="13752"/>
                  <a:pt x="14544" y="13664"/>
                </a:cubicBezTo>
                <a:cubicBezTo>
                  <a:pt x="14630" y="13230"/>
                  <a:pt x="14708" y="12782"/>
                  <a:pt x="14777" y="12334"/>
                </a:cubicBezTo>
                <a:cubicBezTo>
                  <a:pt x="14961" y="11139"/>
                  <a:pt x="15456" y="10068"/>
                  <a:pt x="16171" y="9191"/>
                </a:cubicBezTo>
                <a:close/>
                <a:moveTo>
                  <a:pt x="15720" y="8218"/>
                </a:moveTo>
                <a:cubicBezTo>
                  <a:pt x="15661" y="8100"/>
                  <a:pt x="15602" y="7984"/>
                  <a:pt x="15542" y="7869"/>
                </a:cubicBezTo>
                <a:cubicBezTo>
                  <a:pt x="14456" y="9003"/>
                  <a:pt x="13704" y="10467"/>
                  <a:pt x="13448" y="12130"/>
                </a:cubicBezTo>
                <a:cubicBezTo>
                  <a:pt x="13102" y="14379"/>
                  <a:pt x="12545" y="16398"/>
                  <a:pt x="11837" y="17968"/>
                </a:cubicBezTo>
                <a:cubicBezTo>
                  <a:pt x="11795" y="18062"/>
                  <a:pt x="11837" y="18172"/>
                  <a:pt x="11930" y="18214"/>
                </a:cubicBezTo>
                <a:cubicBezTo>
                  <a:pt x="12024" y="18257"/>
                  <a:pt x="12134" y="18214"/>
                  <a:pt x="12175" y="18121"/>
                </a:cubicBezTo>
                <a:cubicBezTo>
                  <a:pt x="12907" y="16497"/>
                  <a:pt x="13458" y="14501"/>
                  <a:pt x="13815" y="12186"/>
                </a:cubicBezTo>
                <a:cubicBezTo>
                  <a:pt x="14051" y="10648"/>
                  <a:pt x="14734" y="9286"/>
                  <a:pt x="15720" y="8218"/>
                </a:cubicBezTo>
                <a:close/>
                <a:moveTo>
                  <a:pt x="15263" y="7359"/>
                </a:moveTo>
                <a:cubicBezTo>
                  <a:pt x="15199" y="7246"/>
                  <a:pt x="15135" y="7136"/>
                  <a:pt x="15070" y="7027"/>
                </a:cubicBezTo>
                <a:cubicBezTo>
                  <a:pt x="13750" y="8319"/>
                  <a:pt x="12832" y="10030"/>
                  <a:pt x="12531" y="11989"/>
                </a:cubicBezTo>
                <a:cubicBezTo>
                  <a:pt x="11720" y="17261"/>
                  <a:pt x="9957" y="19833"/>
                  <a:pt x="8992" y="20284"/>
                </a:cubicBezTo>
                <a:cubicBezTo>
                  <a:pt x="9097" y="20369"/>
                  <a:pt x="9208" y="20446"/>
                  <a:pt x="9327" y="20515"/>
                </a:cubicBezTo>
                <a:cubicBezTo>
                  <a:pt x="10508" y="19765"/>
                  <a:pt x="12132" y="17022"/>
                  <a:pt x="12898" y="12045"/>
                </a:cubicBezTo>
                <a:cubicBezTo>
                  <a:pt x="13181" y="10203"/>
                  <a:pt x="14035" y="8588"/>
                  <a:pt x="15263" y="7359"/>
                </a:cubicBezTo>
                <a:close/>
                <a:moveTo>
                  <a:pt x="14774" y="6545"/>
                </a:moveTo>
                <a:cubicBezTo>
                  <a:pt x="14706" y="6438"/>
                  <a:pt x="14637" y="6333"/>
                  <a:pt x="14569" y="6230"/>
                </a:cubicBezTo>
                <a:cubicBezTo>
                  <a:pt x="13257" y="7460"/>
                  <a:pt x="12280" y="9055"/>
                  <a:pt x="11811" y="10888"/>
                </a:cubicBezTo>
                <a:cubicBezTo>
                  <a:pt x="11785" y="10987"/>
                  <a:pt x="11845" y="11088"/>
                  <a:pt x="11944" y="11114"/>
                </a:cubicBezTo>
                <a:cubicBezTo>
                  <a:pt x="11960" y="11117"/>
                  <a:pt x="11975" y="11119"/>
                  <a:pt x="11991" y="11119"/>
                </a:cubicBezTo>
                <a:cubicBezTo>
                  <a:pt x="12073" y="11119"/>
                  <a:pt x="12149" y="11064"/>
                  <a:pt x="12170" y="10980"/>
                </a:cubicBezTo>
                <a:cubicBezTo>
                  <a:pt x="12616" y="9239"/>
                  <a:pt x="13537" y="7722"/>
                  <a:pt x="14774" y="6545"/>
                </a:cubicBezTo>
                <a:close/>
                <a:moveTo>
                  <a:pt x="14242" y="5756"/>
                </a:moveTo>
                <a:cubicBezTo>
                  <a:pt x="14169" y="5654"/>
                  <a:pt x="14095" y="5553"/>
                  <a:pt x="14022" y="5454"/>
                </a:cubicBezTo>
                <a:cubicBezTo>
                  <a:pt x="12289" y="7044"/>
                  <a:pt x="11082" y="9212"/>
                  <a:pt x="10698" y="11706"/>
                </a:cubicBezTo>
                <a:cubicBezTo>
                  <a:pt x="10162" y="15185"/>
                  <a:pt x="9276" y="17032"/>
                  <a:pt x="8710" y="17909"/>
                </a:cubicBezTo>
                <a:cubicBezTo>
                  <a:pt x="8143" y="17032"/>
                  <a:pt x="7257" y="15185"/>
                  <a:pt x="6721" y="11706"/>
                </a:cubicBezTo>
                <a:cubicBezTo>
                  <a:pt x="6338" y="9215"/>
                  <a:pt x="5133" y="7049"/>
                  <a:pt x="3404" y="5459"/>
                </a:cubicBezTo>
                <a:cubicBezTo>
                  <a:pt x="3331" y="5558"/>
                  <a:pt x="3257" y="5658"/>
                  <a:pt x="3184" y="5761"/>
                </a:cubicBezTo>
                <a:cubicBezTo>
                  <a:pt x="4836" y="7293"/>
                  <a:pt x="5986" y="9373"/>
                  <a:pt x="6354" y="11762"/>
                </a:cubicBezTo>
                <a:cubicBezTo>
                  <a:pt x="6952" y="15645"/>
                  <a:pt x="7992" y="17555"/>
                  <a:pt x="8558" y="18347"/>
                </a:cubicBezTo>
                <a:cubicBezTo>
                  <a:pt x="8593" y="18396"/>
                  <a:pt x="8650" y="18425"/>
                  <a:pt x="8710" y="18425"/>
                </a:cubicBezTo>
                <a:cubicBezTo>
                  <a:pt x="8770" y="18425"/>
                  <a:pt x="8826" y="18396"/>
                  <a:pt x="8860" y="18347"/>
                </a:cubicBezTo>
                <a:cubicBezTo>
                  <a:pt x="9427" y="17554"/>
                  <a:pt x="10467" y="15645"/>
                  <a:pt x="11065" y="11762"/>
                </a:cubicBezTo>
                <a:cubicBezTo>
                  <a:pt x="11433" y="9370"/>
                  <a:pt x="12586" y="7289"/>
                  <a:pt x="14242" y="5756"/>
                </a:cubicBezTo>
                <a:close/>
                <a:moveTo>
                  <a:pt x="13681" y="5012"/>
                </a:moveTo>
                <a:cubicBezTo>
                  <a:pt x="13603" y="4914"/>
                  <a:pt x="13525" y="4818"/>
                  <a:pt x="13447" y="4724"/>
                </a:cubicBezTo>
                <a:cubicBezTo>
                  <a:pt x="12796" y="5311"/>
                  <a:pt x="12209" y="5976"/>
                  <a:pt x="11701" y="6712"/>
                </a:cubicBezTo>
                <a:cubicBezTo>
                  <a:pt x="11643" y="6796"/>
                  <a:pt x="11664" y="6912"/>
                  <a:pt x="11749" y="6970"/>
                </a:cubicBezTo>
                <a:cubicBezTo>
                  <a:pt x="11781" y="6992"/>
                  <a:pt x="11818" y="7003"/>
                  <a:pt x="11854" y="7003"/>
                </a:cubicBezTo>
                <a:cubicBezTo>
                  <a:pt x="11913" y="7003"/>
                  <a:pt x="11971" y="6975"/>
                  <a:pt x="12007" y="6923"/>
                </a:cubicBezTo>
                <a:cubicBezTo>
                  <a:pt x="12494" y="6216"/>
                  <a:pt x="13057" y="5577"/>
                  <a:pt x="13681" y="5012"/>
                </a:cubicBezTo>
                <a:close/>
                <a:moveTo>
                  <a:pt x="13083" y="4299"/>
                </a:moveTo>
                <a:cubicBezTo>
                  <a:pt x="12999" y="4204"/>
                  <a:pt x="12916" y="4112"/>
                  <a:pt x="12833" y="4023"/>
                </a:cubicBezTo>
                <a:cubicBezTo>
                  <a:pt x="10763" y="5895"/>
                  <a:pt x="9320" y="8464"/>
                  <a:pt x="8864" y="11424"/>
                </a:cubicBezTo>
                <a:cubicBezTo>
                  <a:pt x="8817" y="11734"/>
                  <a:pt x="8765" y="12038"/>
                  <a:pt x="8710" y="12333"/>
                </a:cubicBezTo>
                <a:cubicBezTo>
                  <a:pt x="8654" y="12039"/>
                  <a:pt x="8602" y="11735"/>
                  <a:pt x="8555" y="11424"/>
                </a:cubicBezTo>
                <a:cubicBezTo>
                  <a:pt x="8465" y="10841"/>
                  <a:pt x="8335" y="10263"/>
                  <a:pt x="8168" y="9706"/>
                </a:cubicBezTo>
                <a:cubicBezTo>
                  <a:pt x="8139" y="9608"/>
                  <a:pt x="8036" y="9552"/>
                  <a:pt x="7937" y="9581"/>
                </a:cubicBezTo>
                <a:cubicBezTo>
                  <a:pt x="7839" y="9611"/>
                  <a:pt x="7784" y="9714"/>
                  <a:pt x="7813" y="9812"/>
                </a:cubicBezTo>
                <a:cubicBezTo>
                  <a:pt x="7974" y="10353"/>
                  <a:pt x="8101" y="10915"/>
                  <a:pt x="8188" y="11480"/>
                </a:cubicBezTo>
                <a:cubicBezTo>
                  <a:pt x="8287" y="12120"/>
                  <a:pt x="8401" y="12729"/>
                  <a:pt x="8529" y="13290"/>
                </a:cubicBezTo>
                <a:cubicBezTo>
                  <a:pt x="8548" y="13374"/>
                  <a:pt x="8623" y="13434"/>
                  <a:pt x="8710" y="13434"/>
                </a:cubicBezTo>
                <a:cubicBezTo>
                  <a:pt x="8796" y="13434"/>
                  <a:pt x="8871" y="13374"/>
                  <a:pt x="8890" y="13290"/>
                </a:cubicBezTo>
                <a:cubicBezTo>
                  <a:pt x="9019" y="12724"/>
                  <a:pt x="9134" y="12115"/>
                  <a:pt x="9231" y="11480"/>
                </a:cubicBezTo>
                <a:cubicBezTo>
                  <a:pt x="9673" y="8608"/>
                  <a:pt x="11074" y="6115"/>
                  <a:pt x="13083" y="4299"/>
                </a:cubicBezTo>
                <a:close/>
                <a:moveTo>
                  <a:pt x="12455" y="3625"/>
                </a:moveTo>
                <a:cubicBezTo>
                  <a:pt x="12366" y="3535"/>
                  <a:pt x="12279" y="3448"/>
                  <a:pt x="12193" y="3364"/>
                </a:cubicBezTo>
                <a:cubicBezTo>
                  <a:pt x="10681" y="4733"/>
                  <a:pt x="9474" y="6452"/>
                  <a:pt x="8710" y="8424"/>
                </a:cubicBezTo>
                <a:cubicBezTo>
                  <a:pt x="7946" y="6454"/>
                  <a:pt x="6741" y="4737"/>
                  <a:pt x="5232" y="3368"/>
                </a:cubicBezTo>
                <a:cubicBezTo>
                  <a:pt x="5146" y="3453"/>
                  <a:pt x="5058" y="3540"/>
                  <a:pt x="4969" y="3631"/>
                </a:cubicBezTo>
                <a:cubicBezTo>
                  <a:pt x="6561" y="5071"/>
                  <a:pt x="7805" y="6907"/>
                  <a:pt x="8534" y="9025"/>
                </a:cubicBezTo>
                <a:cubicBezTo>
                  <a:pt x="8560" y="9100"/>
                  <a:pt x="8630" y="9150"/>
                  <a:pt x="8710" y="9150"/>
                </a:cubicBezTo>
                <a:cubicBezTo>
                  <a:pt x="8788" y="9150"/>
                  <a:pt x="8859" y="9100"/>
                  <a:pt x="8885" y="9025"/>
                </a:cubicBezTo>
                <a:cubicBezTo>
                  <a:pt x="9615" y="6905"/>
                  <a:pt x="10861" y="5066"/>
                  <a:pt x="12455" y="3625"/>
                </a:cubicBezTo>
                <a:close/>
                <a:moveTo>
                  <a:pt x="11786" y="2979"/>
                </a:moveTo>
                <a:cubicBezTo>
                  <a:pt x="11692" y="2893"/>
                  <a:pt x="11600" y="2810"/>
                  <a:pt x="11510" y="2731"/>
                </a:cubicBezTo>
                <a:cubicBezTo>
                  <a:pt x="10408" y="3739"/>
                  <a:pt x="9457" y="4925"/>
                  <a:pt x="8706" y="6262"/>
                </a:cubicBezTo>
                <a:cubicBezTo>
                  <a:pt x="8656" y="6351"/>
                  <a:pt x="8688" y="6464"/>
                  <a:pt x="8777" y="6514"/>
                </a:cubicBezTo>
                <a:cubicBezTo>
                  <a:pt x="8806" y="6530"/>
                  <a:pt x="8837" y="6538"/>
                  <a:pt x="8868" y="6538"/>
                </a:cubicBezTo>
                <a:cubicBezTo>
                  <a:pt x="8933" y="6538"/>
                  <a:pt x="8996" y="6504"/>
                  <a:pt x="9030" y="6443"/>
                </a:cubicBezTo>
                <a:cubicBezTo>
                  <a:pt x="9767" y="5131"/>
                  <a:pt x="10702" y="3967"/>
                  <a:pt x="11786" y="2979"/>
                </a:cubicBezTo>
                <a:close/>
                <a:moveTo>
                  <a:pt x="11079" y="2362"/>
                </a:moveTo>
                <a:cubicBezTo>
                  <a:pt x="10978" y="2278"/>
                  <a:pt x="10882" y="2200"/>
                  <a:pt x="10791" y="2128"/>
                </a:cubicBezTo>
                <a:cubicBezTo>
                  <a:pt x="10023" y="2842"/>
                  <a:pt x="9323" y="3640"/>
                  <a:pt x="8710" y="4517"/>
                </a:cubicBezTo>
                <a:cubicBezTo>
                  <a:pt x="8471" y="4177"/>
                  <a:pt x="8217" y="3843"/>
                  <a:pt x="7951" y="3523"/>
                </a:cubicBezTo>
                <a:cubicBezTo>
                  <a:pt x="7886" y="3445"/>
                  <a:pt x="7769" y="3434"/>
                  <a:pt x="7690" y="3499"/>
                </a:cubicBezTo>
                <a:cubicBezTo>
                  <a:pt x="7611" y="3564"/>
                  <a:pt x="7600" y="3682"/>
                  <a:pt x="7666" y="3760"/>
                </a:cubicBezTo>
                <a:cubicBezTo>
                  <a:pt x="7982" y="4141"/>
                  <a:pt x="8281" y="4540"/>
                  <a:pt x="8556" y="4948"/>
                </a:cubicBezTo>
                <a:cubicBezTo>
                  <a:pt x="8590" y="4999"/>
                  <a:pt x="8648" y="5029"/>
                  <a:pt x="8710" y="5029"/>
                </a:cubicBezTo>
                <a:cubicBezTo>
                  <a:pt x="8771" y="5029"/>
                  <a:pt x="8829" y="4999"/>
                  <a:pt x="8863" y="4948"/>
                </a:cubicBezTo>
                <a:cubicBezTo>
                  <a:pt x="9507" y="3993"/>
                  <a:pt x="10252" y="3128"/>
                  <a:pt x="11079" y="2362"/>
                </a:cubicBezTo>
                <a:close/>
                <a:moveTo>
                  <a:pt x="9683" y="1126"/>
                </a:moveTo>
                <a:cubicBezTo>
                  <a:pt x="9602" y="1027"/>
                  <a:pt x="9527" y="928"/>
                  <a:pt x="9459" y="830"/>
                </a:cubicBezTo>
                <a:cubicBezTo>
                  <a:pt x="9201" y="1071"/>
                  <a:pt x="8951" y="1320"/>
                  <a:pt x="8710" y="1579"/>
                </a:cubicBezTo>
                <a:cubicBezTo>
                  <a:pt x="8470" y="1322"/>
                  <a:pt x="8222" y="1075"/>
                  <a:pt x="7967" y="836"/>
                </a:cubicBezTo>
                <a:cubicBezTo>
                  <a:pt x="7898" y="935"/>
                  <a:pt x="7823" y="1034"/>
                  <a:pt x="7741" y="1132"/>
                </a:cubicBezTo>
                <a:cubicBezTo>
                  <a:pt x="8028" y="1403"/>
                  <a:pt x="8305" y="1685"/>
                  <a:pt x="8572" y="1978"/>
                </a:cubicBezTo>
                <a:cubicBezTo>
                  <a:pt x="8607" y="2016"/>
                  <a:pt x="8658" y="2038"/>
                  <a:pt x="8710" y="2038"/>
                </a:cubicBezTo>
                <a:cubicBezTo>
                  <a:pt x="8762" y="2038"/>
                  <a:pt x="8811" y="2016"/>
                  <a:pt x="8846" y="1978"/>
                </a:cubicBezTo>
                <a:cubicBezTo>
                  <a:pt x="9115" y="1683"/>
                  <a:pt x="9395" y="1399"/>
                  <a:pt x="9683" y="1126"/>
                </a:cubicBezTo>
                <a:close/>
                <a:moveTo>
                  <a:pt x="9161" y="345"/>
                </a:moveTo>
                <a:cubicBezTo>
                  <a:pt x="9096" y="225"/>
                  <a:pt x="9040" y="109"/>
                  <a:pt x="8991" y="0"/>
                </a:cubicBezTo>
                <a:cubicBezTo>
                  <a:pt x="8896" y="85"/>
                  <a:pt x="8802" y="170"/>
                  <a:pt x="8710" y="259"/>
                </a:cubicBezTo>
                <a:cubicBezTo>
                  <a:pt x="8620" y="173"/>
                  <a:pt x="8527" y="90"/>
                  <a:pt x="8435" y="7"/>
                </a:cubicBezTo>
                <a:cubicBezTo>
                  <a:pt x="8387" y="116"/>
                  <a:pt x="8330" y="231"/>
                  <a:pt x="8266" y="351"/>
                </a:cubicBezTo>
                <a:cubicBezTo>
                  <a:pt x="8372" y="449"/>
                  <a:pt x="8476" y="549"/>
                  <a:pt x="8580" y="649"/>
                </a:cubicBezTo>
                <a:cubicBezTo>
                  <a:pt x="8616" y="685"/>
                  <a:pt x="8663" y="703"/>
                  <a:pt x="8710" y="703"/>
                </a:cubicBezTo>
                <a:cubicBezTo>
                  <a:pt x="8757" y="703"/>
                  <a:pt x="8803" y="685"/>
                  <a:pt x="8840" y="649"/>
                </a:cubicBezTo>
                <a:cubicBezTo>
                  <a:pt x="8945" y="546"/>
                  <a:pt x="9052" y="445"/>
                  <a:pt x="9161" y="345"/>
                </a:cubicBezTo>
                <a:close/>
                <a:moveTo>
                  <a:pt x="7362" y="1537"/>
                </a:moveTo>
                <a:cubicBezTo>
                  <a:pt x="7273" y="1621"/>
                  <a:pt x="7178" y="1703"/>
                  <a:pt x="7078" y="1782"/>
                </a:cubicBezTo>
                <a:cubicBezTo>
                  <a:pt x="7606" y="2281"/>
                  <a:pt x="8103" y="2818"/>
                  <a:pt x="8565" y="3395"/>
                </a:cubicBezTo>
                <a:cubicBezTo>
                  <a:pt x="8600" y="3439"/>
                  <a:pt x="8653" y="3464"/>
                  <a:pt x="8710" y="3464"/>
                </a:cubicBezTo>
                <a:cubicBezTo>
                  <a:pt x="8766" y="3464"/>
                  <a:pt x="8819" y="3439"/>
                  <a:pt x="8855" y="3395"/>
                </a:cubicBezTo>
                <a:cubicBezTo>
                  <a:pt x="9205" y="2957"/>
                  <a:pt x="9583" y="2533"/>
                  <a:pt x="9979" y="2133"/>
                </a:cubicBezTo>
                <a:cubicBezTo>
                  <a:pt x="10051" y="2061"/>
                  <a:pt x="10051" y="1943"/>
                  <a:pt x="9978" y="1871"/>
                </a:cubicBezTo>
                <a:cubicBezTo>
                  <a:pt x="9905" y="1798"/>
                  <a:pt x="9788" y="1799"/>
                  <a:pt x="9716" y="1872"/>
                </a:cubicBezTo>
                <a:cubicBezTo>
                  <a:pt x="9365" y="2226"/>
                  <a:pt x="9027" y="2600"/>
                  <a:pt x="8710" y="2985"/>
                </a:cubicBezTo>
                <a:cubicBezTo>
                  <a:pt x="8287" y="2472"/>
                  <a:pt x="7837" y="1989"/>
                  <a:pt x="7362" y="1537"/>
                </a:cubicBezTo>
                <a:close/>
                <a:moveTo>
                  <a:pt x="6636" y="2130"/>
                </a:moveTo>
                <a:cubicBezTo>
                  <a:pt x="6545" y="2203"/>
                  <a:pt x="6448" y="2281"/>
                  <a:pt x="6345" y="2366"/>
                </a:cubicBezTo>
                <a:cubicBezTo>
                  <a:pt x="6518" y="2526"/>
                  <a:pt x="6687" y="2691"/>
                  <a:pt x="6853" y="2861"/>
                </a:cubicBezTo>
                <a:cubicBezTo>
                  <a:pt x="6925" y="2934"/>
                  <a:pt x="7043" y="2935"/>
                  <a:pt x="7115" y="2863"/>
                </a:cubicBezTo>
                <a:cubicBezTo>
                  <a:pt x="7189" y="2792"/>
                  <a:pt x="7190" y="2674"/>
                  <a:pt x="7118" y="2601"/>
                </a:cubicBezTo>
                <a:cubicBezTo>
                  <a:pt x="6960" y="2440"/>
                  <a:pt x="6800" y="2283"/>
                  <a:pt x="6636" y="2130"/>
                </a:cubicBezTo>
                <a:close/>
                <a:moveTo>
                  <a:pt x="5906" y="2742"/>
                </a:moveTo>
                <a:cubicBezTo>
                  <a:pt x="5816" y="2821"/>
                  <a:pt x="5724" y="2905"/>
                  <a:pt x="5629" y="2992"/>
                </a:cubicBezTo>
                <a:cubicBezTo>
                  <a:pt x="6573" y="3846"/>
                  <a:pt x="7404" y="4830"/>
                  <a:pt x="8085" y="5928"/>
                </a:cubicBezTo>
                <a:cubicBezTo>
                  <a:pt x="8139" y="6015"/>
                  <a:pt x="8253" y="6042"/>
                  <a:pt x="8340" y="5988"/>
                </a:cubicBezTo>
                <a:cubicBezTo>
                  <a:pt x="8427" y="5934"/>
                  <a:pt x="8454" y="5820"/>
                  <a:pt x="8400" y="5733"/>
                </a:cubicBezTo>
                <a:cubicBezTo>
                  <a:pt x="7707" y="4615"/>
                  <a:pt x="6864" y="3613"/>
                  <a:pt x="5906" y="2742"/>
                </a:cubicBezTo>
                <a:close/>
                <a:moveTo>
                  <a:pt x="4591" y="4029"/>
                </a:moveTo>
                <a:cubicBezTo>
                  <a:pt x="4508" y="4119"/>
                  <a:pt x="4425" y="4211"/>
                  <a:pt x="4341" y="4305"/>
                </a:cubicBezTo>
                <a:cubicBezTo>
                  <a:pt x="5627" y="5467"/>
                  <a:pt x="6670" y="6911"/>
                  <a:pt x="7369" y="8574"/>
                </a:cubicBezTo>
                <a:cubicBezTo>
                  <a:pt x="7409" y="8668"/>
                  <a:pt x="7517" y="8712"/>
                  <a:pt x="7612" y="8673"/>
                </a:cubicBezTo>
                <a:cubicBezTo>
                  <a:pt x="7706" y="8633"/>
                  <a:pt x="7751" y="8524"/>
                  <a:pt x="7711" y="8430"/>
                </a:cubicBezTo>
                <a:cubicBezTo>
                  <a:pt x="6990" y="6716"/>
                  <a:pt x="5916" y="5227"/>
                  <a:pt x="4591" y="4029"/>
                </a:cubicBezTo>
                <a:close/>
                <a:moveTo>
                  <a:pt x="3980" y="4727"/>
                </a:moveTo>
                <a:cubicBezTo>
                  <a:pt x="3902" y="4821"/>
                  <a:pt x="3824" y="4917"/>
                  <a:pt x="3746" y="5015"/>
                </a:cubicBezTo>
                <a:cubicBezTo>
                  <a:pt x="4027" y="5271"/>
                  <a:pt x="4296" y="5542"/>
                  <a:pt x="4551" y="5828"/>
                </a:cubicBezTo>
                <a:cubicBezTo>
                  <a:pt x="4620" y="5905"/>
                  <a:pt x="4737" y="5911"/>
                  <a:pt x="4814" y="5843"/>
                </a:cubicBezTo>
                <a:cubicBezTo>
                  <a:pt x="4890" y="5775"/>
                  <a:pt x="4897" y="5657"/>
                  <a:pt x="4828" y="5581"/>
                </a:cubicBezTo>
                <a:cubicBezTo>
                  <a:pt x="4560" y="5280"/>
                  <a:pt x="4277" y="4995"/>
                  <a:pt x="3980" y="4727"/>
                </a:cubicBezTo>
                <a:close/>
                <a:moveTo>
                  <a:pt x="2864" y="6225"/>
                </a:moveTo>
                <a:cubicBezTo>
                  <a:pt x="2795" y="6328"/>
                  <a:pt x="2726" y="6434"/>
                  <a:pt x="2658" y="6541"/>
                </a:cubicBezTo>
                <a:cubicBezTo>
                  <a:pt x="2962" y="6831"/>
                  <a:pt x="3248" y="7144"/>
                  <a:pt x="3514" y="7479"/>
                </a:cubicBezTo>
                <a:cubicBezTo>
                  <a:pt x="3577" y="7558"/>
                  <a:pt x="3694" y="7572"/>
                  <a:pt x="3774" y="7508"/>
                </a:cubicBezTo>
                <a:cubicBezTo>
                  <a:pt x="3855" y="7445"/>
                  <a:pt x="3868" y="7328"/>
                  <a:pt x="3804" y="7248"/>
                </a:cubicBezTo>
                <a:cubicBezTo>
                  <a:pt x="3513" y="6881"/>
                  <a:pt x="3199" y="6540"/>
                  <a:pt x="2864" y="6225"/>
                </a:cubicBezTo>
                <a:close/>
                <a:moveTo>
                  <a:pt x="2356" y="7033"/>
                </a:moveTo>
                <a:cubicBezTo>
                  <a:pt x="2291" y="7141"/>
                  <a:pt x="2228" y="7251"/>
                  <a:pt x="2164" y="7363"/>
                </a:cubicBezTo>
                <a:cubicBezTo>
                  <a:pt x="3388" y="8593"/>
                  <a:pt x="4238" y="10206"/>
                  <a:pt x="4521" y="12045"/>
                </a:cubicBezTo>
                <a:cubicBezTo>
                  <a:pt x="4556" y="12270"/>
                  <a:pt x="4592" y="12489"/>
                  <a:pt x="4630" y="12705"/>
                </a:cubicBezTo>
                <a:cubicBezTo>
                  <a:pt x="4648" y="12805"/>
                  <a:pt x="4744" y="12874"/>
                  <a:pt x="4845" y="12855"/>
                </a:cubicBezTo>
                <a:cubicBezTo>
                  <a:pt x="4945" y="12838"/>
                  <a:pt x="5013" y="12741"/>
                  <a:pt x="4995" y="12641"/>
                </a:cubicBezTo>
                <a:cubicBezTo>
                  <a:pt x="4958" y="12428"/>
                  <a:pt x="4922" y="12211"/>
                  <a:pt x="4888" y="11989"/>
                </a:cubicBezTo>
                <a:cubicBezTo>
                  <a:pt x="4587" y="10034"/>
                  <a:pt x="3672" y="8324"/>
                  <a:pt x="2356" y="7033"/>
                </a:cubicBezTo>
                <a:close/>
                <a:moveTo>
                  <a:pt x="1886" y="7873"/>
                </a:moveTo>
                <a:cubicBezTo>
                  <a:pt x="1825" y="7989"/>
                  <a:pt x="1765" y="8108"/>
                  <a:pt x="1705" y="8228"/>
                </a:cubicBezTo>
                <a:cubicBezTo>
                  <a:pt x="2688" y="9294"/>
                  <a:pt x="3368" y="10652"/>
                  <a:pt x="3604" y="12186"/>
                </a:cubicBezTo>
                <a:cubicBezTo>
                  <a:pt x="4313" y="16789"/>
                  <a:pt x="5694" y="19618"/>
                  <a:pt x="7064" y="20880"/>
                </a:cubicBezTo>
                <a:cubicBezTo>
                  <a:pt x="7219" y="20852"/>
                  <a:pt x="7368" y="20816"/>
                  <a:pt x="7511" y="20771"/>
                </a:cubicBezTo>
                <a:cubicBezTo>
                  <a:pt x="6139" y="19646"/>
                  <a:pt x="4674" y="16694"/>
                  <a:pt x="3971" y="12130"/>
                </a:cubicBezTo>
                <a:cubicBezTo>
                  <a:pt x="3716" y="10471"/>
                  <a:pt x="2967" y="9007"/>
                  <a:pt x="1886" y="7873"/>
                </a:cubicBezTo>
                <a:close/>
                <a:moveTo>
                  <a:pt x="1423" y="8820"/>
                </a:moveTo>
                <a:cubicBezTo>
                  <a:pt x="1367" y="8943"/>
                  <a:pt x="1311" y="9069"/>
                  <a:pt x="1257" y="9196"/>
                </a:cubicBezTo>
                <a:cubicBezTo>
                  <a:pt x="1968" y="10072"/>
                  <a:pt x="2458" y="11142"/>
                  <a:pt x="2642" y="12334"/>
                </a:cubicBezTo>
                <a:cubicBezTo>
                  <a:pt x="3181" y="15834"/>
                  <a:pt x="4202" y="18767"/>
                  <a:pt x="5519" y="20592"/>
                </a:cubicBezTo>
                <a:cubicBezTo>
                  <a:pt x="5555" y="20643"/>
                  <a:pt x="5612" y="20669"/>
                  <a:pt x="5670" y="20669"/>
                </a:cubicBezTo>
                <a:cubicBezTo>
                  <a:pt x="5707" y="20669"/>
                  <a:pt x="5745" y="20658"/>
                  <a:pt x="5778" y="20634"/>
                </a:cubicBezTo>
                <a:cubicBezTo>
                  <a:pt x="5861" y="20574"/>
                  <a:pt x="5880" y="20458"/>
                  <a:pt x="5820" y="20375"/>
                </a:cubicBezTo>
                <a:cubicBezTo>
                  <a:pt x="4537" y="18597"/>
                  <a:pt x="3538" y="15721"/>
                  <a:pt x="3008" y="12278"/>
                </a:cubicBezTo>
                <a:cubicBezTo>
                  <a:pt x="2805" y="10952"/>
                  <a:pt x="2239" y="9771"/>
                  <a:pt x="1423" y="8820"/>
                </a:cubicBezTo>
                <a:close/>
                <a:moveTo>
                  <a:pt x="983" y="9867"/>
                </a:moveTo>
                <a:cubicBezTo>
                  <a:pt x="930" y="10005"/>
                  <a:pt x="878" y="10145"/>
                  <a:pt x="827" y="10287"/>
                </a:cubicBezTo>
                <a:cubicBezTo>
                  <a:pt x="1257" y="10936"/>
                  <a:pt x="1556" y="11679"/>
                  <a:pt x="1679" y="12482"/>
                </a:cubicBezTo>
                <a:cubicBezTo>
                  <a:pt x="1766" y="13043"/>
                  <a:pt x="1864" y="13595"/>
                  <a:pt x="1973" y="14124"/>
                </a:cubicBezTo>
                <a:cubicBezTo>
                  <a:pt x="1993" y="14225"/>
                  <a:pt x="2091" y="14290"/>
                  <a:pt x="2192" y="14269"/>
                </a:cubicBezTo>
                <a:cubicBezTo>
                  <a:pt x="2292" y="14248"/>
                  <a:pt x="2357" y="14150"/>
                  <a:pt x="2336" y="14049"/>
                </a:cubicBezTo>
                <a:cubicBezTo>
                  <a:pt x="2229" y="13527"/>
                  <a:pt x="2131" y="12980"/>
                  <a:pt x="2046" y="12426"/>
                </a:cubicBezTo>
                <a:cubicBezTo>
                  <a:pt x="1900" y="11478"/>
                  <a:pt x="1525" y="10608"/>
                  <a:pt x="983" y="9867"/>
                </a:cubicBezTo>
                <a:close/>
                <a:moveTo>
                  <a:pt x="592" y="10976"/>
                </a:moveTo>
                <a:cubicBezTo>
                  <a:pt x="538" y="11147"/>
                  <a:pt x="485" y="11320"/>
                  <a:pt x="434" y="11496"/>
                </a:cubicBezTo>
                <a:cubicBezTo>
                  <a:pt x="589" y="11850"/>
                  <a:pt x="702" y="12228"/>
                  <a:pt x="762" y="12623"/>
                </a:cubicBezTo>
                <a:cubicBezTo>
                  <a:pt x="1107" y="14860"/>
                  <a:pt x="1617" y="16849"/>
                  <a:pt x="2280" y="18537"/>
                </a:cubicBezTo>
                <a:cubicBezTo>
                  <a:pt x="2318" y="18632"/>
                  <a:pt x="2426" y="18679"/>
                  <a:pt x="2521" y="18642"/>
                </a:cubicBezTo>
                <a:cubicBezTo>
                  <a:pt x="2616" y="18605"/>
                  <a:pt x="2663" y="18497"/>
                  <a:pt x="2626" y="18401"/>
                </a:cubicBezTo>
                <a:cubicBezTo>
                  <a:pt x="1973" y="16739"/>
                  <a:pt x="1469" y="14776"/>
                  <a:pt x="1130" y="12567"/>
                </a:cubicBezTo>
                <a:cubicBezTo>
                  <a:pt x="1042" y="11998"/>
                  <a:pt x="856" y="11463"/>
                  <a:pt x="592" y="10976"/>
                </a:cubicBezTo>
                <a:close/>
                <a:moveTo>
                  <a:pt x="172" y="12486"/>
                </a:moveTo>
                <a:cubicBezTo>
                  <a:pt x="114" y="12728"/>
                  <a:pt x="59" y="12974"/>
                  <a:pt x="8" y="13226"/>
                </a:cubicBezTo>
                <a:cubicBezTo>
                  <a:pt x="5" y="13240"/>
                  <a:pt x="3" y="13253"/>
                  <a:pt x="0" y="13267"/>
                </a:cubicBezTo>
                <a:cubicBezTo>
                  <a:pt x="7" y="13458"/>
                  <a:pt x="17" y="13647"/>
                  <a:pt x="29" y="13835"/>
                </a:cubicBezTo>
                <a:cubicBezTo>
                  <a:pt x="354" y="15597"/>
                  <a:pt x="787" y="17186"/>
                  <a:pt x="1316" y="18582"/>
                </a:cubicBezTo>
                <a:cubicBezTo>
                  <a:pt x="1522" y="18822"/>
                  <a:pt x="1745" y="19045"/>
                  <a:pt x="1981" y="19251"/>
                </a:cubicBezTo>
                <a:cubicBezTo>
                  <a:pt x="1204" y="17438"/>
                  <a:pt x="602" y="15240"/>
                  <a:pt x="213" y="12708"/>
                </a:cubicBezTo>
                <a:cubicBezTo>
                  <a:pt x="201" y="12633"/>
                  <a:pt x="188" y="12559"/>
                  <a:pt x="172" y="12486"/>
                </a:cubicBezTo>
                <a:close/>
                <a:moveTo>
                  <a:pt x="2893" y="19923"/>
                </a:moveTo>
                <a:cubicBezTo>
                  <a:pt x="3085" y="20042"/>
                  <a:pt x="3282" y="20151"/>
                  <a:pt x="3482" y="20250"/>
                </a:cubicBezTo>
                <a:cubicBezTo>
                  <a:pt x="3371" y="20047"/>
                  <a:pt x="3262" y="19836"/>
                  <a:pt x="3156" y="19617"/>
                </a:cubicBezTo>
                <a:cubicBezTo>
                  <a:pt x="3112" y="19525"/>
                  <a:pt x="3001" y="19487"/>
                  <a:pt x="2908" y="19531"/>
                </a:cubicBezTo>
                <a:cubicBezTo>
                  <a:pt x="2816" y="19576"/>
                  <a:pt x="2777" y="19687"/>
                  <a:pt x="2822" y="19779"/>
                </a:cubicBezTo>
                <a:cubicBezTo>
                  <a:pt x="2846" y="19827"/>
                  <a:pt x="2869" y="19875"/>
                  <a:pt x="2893" y="19923"/>
                </a:cubicBezTo>
                <a:close/>
                <a:moveTo>
                  <a:pt x="4339" y="20607"/>
                </a:moveTo>
                <a:cubicBezTo>
                  <a:pt x="4531" y="20673"/>
                  <a:pt x="4723" y="20729"/>
                  <a:pt x="4914" y="20775"/>
                </a:cubicBezTo>
                <a:cubicBezTo>
                  <a:pt x="3970" y="19416"/>
                  <a:pt x="3174" y="17530"/>
                  <a:pt x="2600" y="15214"/>
                </a:cubicBezTo>
                <a:cubicBezTo>
                  <a:pt x="2575" y="15114"/>
                  <a:pt x="2475" y="15053"/>
                  <a:pt x="2374" y="15078"/>
                </a:cubicBezTo>
                <a:cubicBezTo>
                  <a:pt x="2275" y="15103"/>
                  <a:pt x="2215" y="15203"/>
                  <a:pt x="2239" y="15303"/>
                </a:cubicBezTo>
                <a:cubicBezTo>
                  <a:pt x="2776" y="17468"/>
                  <a:pt x="3491" y="19254"/>
                  <a:pt x="4339" y="20607"/>
                </a:cubicBezTo>
                <a:close/>
                <a:moveTo>
                  <a:pt x="8104" y="20514"/>
                </a:moveTo>
                <a:cubicBezTo>
                  <a:pt x="8222" y="20446"/>
                  <a:pt x="8333" y="20369"/>
                  <a:pt x="8437" y="20285"/>
                </a:cubicBezTo>
                <a:cubicBezTo>
                  <a:pt x="7626" y="19900"/>
                  <a:pt x="6153" y="17953"/>
                  <a:pt x="5246" y="13899"/>
                </a:cubicBezTo>
                <a:cubicBezTo>
                  <a:pt x="5223" y="13799"/>
                  <a:pt x="5123" y="13736"/>
                  <a:pt x="5024" y="13758"/>
                </a:cubicBezTo>
                <a:cubicBezTo>
                  <a:pt x="4924" y="13781"/>
                  <a:pt x="4861" y="13880"/>
                  <a:pt x="4884" y="13980"/>
                </a:cubicBezTo>
                <a:cubicBezTo>
                  <a:pt x="5735" y="17782"/>
                  <a:pt x="7106" y="19875"/>
                  <a:pt x="8104" y="20514"/>
                </a:cubicBezTo>
                <a:close/>
                <a:moveTo>
                  <a:pt x="9916" y="20770"/>
                </a:moveTo>
                <a:cubicBezTo>
                  <a:pt x="10058" y="20815"/>
                  <a:pt x="10205" y="20851"/>
                  <a:pt x="10358" y="20879"/>
                </a:cubicBezTo>
                <a:cubicBezTo>
                  <a:pt x="10833" y="20434"/>
                  <a:pt x="11299" y="19806"/>
                  <a:pt x="11733" y="19012"/>
                </a:cubicBezTo>
                <a:cubicBezTo>
                  <a:pt x="11783" y="18922"/>
                  <a:pt x="11749" y="18810"/>
                  <a:pt x="11660" y="18760"/>
                </a:cubicBezTo>
                <a:cubicBezTo>
                  <a:pt x="11569" y="18711"/>
                  <a:pt x="11457" y="18744"/>
                  <a:pt x="11408" y="18834"/>
                </a:cubicBezTo>
                <a:cubicBezTo>
                  <a:pt x="10936" y="19696"/>
                  <a:pt x="10425" y="20354"/>
                  <a:pt x="9916" y="20770"/>
                </a:cubicBezTo>
                <a:close/>
                <a:moveTo>
                  <a:pt x="11133" y="20947"/>
                </a:moveTo>
                <a:cubicBezTo>
                  <a:pt x="11303" y="20948"/>
                  <a:pt x="11477" y="20940"/>
                  <a:pt x="11652" y="20923"/>
                </a:cubicBezTo>
                <a:cubicBezTo>
                  <a:pt x="12722" y="19594"/>
                  <a:pt x="13633" y="17531"/>
                  <a:pt x="14275" y="14888"/>
                </a:cubicBezTo>
                <a:cubicBezTo>
                  <a:pt x="14299" y="14788"/>
                  <a:pt x="14238" y="14688"/>
                  <a:pt x="14139" y="14664"/>
                </a:cubicBezTo>
                <a:cubicBezTo>
                  <a:pt x="14039" y="14641"/>
                  <a:pt x="13939" y="14701"/>
                  <a:pt x="13914" y="14800"/>
                </a:cubicBezTo>
                <a:cubicBezTo>
                  <a:pt x="13246" y="17553"/>
                  <a:pt x="12263" y="19681"/>
                  <a:pt x="11133" y="20947"/>
                </a:cubicBezTo>
                <a:close/>
                <a:moveTo>
                  <a:pt x="12515" y="20775"/>
                </a:moveTo>
                <a:cubicBezTo>
                  <a:pt x="12611" y="20752"/>
                  <a:pt x="12707" y="20727"/>
                  <a:pt x="12803" y="20699"/>
                </a:cubicBezTo>
                <a:cubicBezTo>
                  <a:pt x="12801" y="20697"/>
                  <a:pt x="12798" y="20696"/>
                  <a:pt x="12796" y="20694"/>
                </a:cubicBezTo>
                <a:cubicBezTo>
                  <a:pt x="12711" y="20636"/>
                  <a:pt x="12596" y="20657"/>
                  <a:pt x="12538" y="20742"/>
                </a:cubicBezTo>
                <a:cubicBezTo>
                  <a:pt x="12531" y="20754"/>
                  <a:pt x="12523" y="20764"/>
                  <a:pt x="12515" y="20775"/>
                </a:cubicBezTo>
                <a:close/>
                <a:moveTo>
                  <a:pt x="13937" y="20255"/>
                </a:moveTo>
                <a:cubicBezTo>
                  <a:pt x="14136" y="20157"/>
                  <a:pt x="14332" y="20049"/>
                  <a:pt x="14523" y="19931"/>
                </a:cubicBezTo>
                <a:cubicBezTo>
                  <a:pt x="14921" y="19132"/>
                  <a:pt x="15281" y="18234"/>
                  <a:pt x="15599" y="17242"/>
                </a:cubicBezTo>
                <a:cubicBezTo>
                  <a:pt x="15630" y="17144"/>
                  <a:pt x="15576" y="17040"/>
                  <a:pt x="15479" y="17008"/>
                </a:cubicBezTo>
                <a:cubicBezTo>
                  <a:pt x="15381" y="16977"/>
                  <a:pt x="15276" y="17031"/>
                  <a:pt x="15245" y="17129"/>
                </a:cubicBezTo>
                <a:cubicBezTo>
                  <a:pt x="14866" y="18313"/>
                  <a:pt x="14427" y="19357"/>
                  <a:pt x="13937" y="20255"/>
                </a:cubicBezTo>
                <a:close/>
                <a:moveTo>
                  <a:pt x="11191" y="7521"/>
                </a:moveTo>
                <a:cubicBezTo>
                  <a:pt x="10477" y="8767"/>
                  <a:pt x="10002" y="10128"/>
                  <a:pt x="9781" y="11565"/>
                </a:cubicBezTo>
                <a:cubicBezTo>
                  <a:pt x="9524" y="13235"/>
                  <a:pt x="9164" y="14668"/>
                  <a:pt x="8710" y="15832"/>
                </a:cubicBezTo>
                <a:cubicBezTo>
                  <a:pt x="8255" y="14668"/>
                  <a:pt x="7895" y="13235"/>
                  <a:pt x="7638" y="11565"/>
                </a:cubicBezTo>
                <a:cubicBezTo>
                  <a:pt x="7365" y="9790"/>
                  <a:pt x="6715" y="8151"/>
                  <a:pt x="5705" y="6694"/>
                </a:cubicBezTo>
                <a:cubicBezTo>
                  <a:pt x="5647" y="6610"/>
                  <a:pt x="5531" y="6590"/>
                  <a:pt x="5447" y="6648"/>
                </a:cubicBezTo>
                <a:cubicBezTo>
                  <a:pt x="5363" y="6706"/>
                  <a:pt x="5343" y="6821"/>
                  <a:pt x="5401" y="6906"/>
                </a:cubicBezTo>
                <a:cubicBezTo>
                  <a:pt x="6377" y="8316"/>
                  <a:pt x="7007" y="9902"/>
                  <a:pt x="7271" y="11621"/>
                </a:cubicBezTo>
                <a:cubicBezTo>
                  <a:pt x="7565" y="13526"/>
                  <a:pt x="7991" y="15132"/>
                  <a:pt x="8539" y="16394"/>
                </a:cubicBezTo>
                <a:cubicBezTo>
                  <a:pt x="8569" y="16461"/>
                  <a:pt x="8636" y="16505"/>
                  <a:pt x="8710" y="16505"/>
                </a:cubicBezTo>
                <a:cubicBezTo>
                  <a:pt x="8783" y="16505"/>
                  <a:pt x="8850" y="16461"/>
                  <a:pt x="8880" y="16394"/>
                </a:cubicBezTo>
                <a:cubicBezTo>
                  <a:pt x="9428" y="15132"/>
                  <a:pt x="9855" y="13526"/>
                  <a:pt x="10148" y="11621"/>
                </a:cubicBezTo>
                <a:cubicBezTo>
                  <a:pt x="10362" y="10229"/>
                  <a:pt x="10822" y="8911"/>
                  <a:pt x="11513" y="7706"/>
                </a:cubicBezTo>
                <a:cubicBezTo>
                  <a:pt x="11564" y="7617"/>
                  <a:pt x="11533" y="7504"/>
                  <a:pt x="11444" y="7452"/>
                </a:cubicBezTo>
                <a:cubicBezTo>
                  <a:pt x="11356" y="7401"/>
                  <a:pt x="11242" y="7433"/>
                  <a:pt x="11191" y="7521"/>
                </a:cubicBezTo>
                <a:close/>
                <a:moveTo>
                  <a:pt x="8614" y="19748"/>
                </a:moveTo>
                <a:cubicBezTo>
                  <a:pt x="8643" y="19765"/>
                  <a:pt x="8676" y="19774"/>
                  <a:pt x="8710" y="19774"/>
                </a:cubicBezTo>
                <a:cubicBezTo>
                  <a:pt x="8743" y="19774"/>
                  <a:pt x="8775" y="19765"/>
                  <a:pt x="8805" y="19748"/>
                </a:cubicBezTo>
                <a:cubicBezTo>
                  <a:pt x="8825" y="19735"/>
                  <a:pt x="10842" y="18465"/>
                  <a:pt x="11879" y="12526"/>
                </a:cubicBezTo>
                <a:cubicBezTo>
                  <a:pt x="11897" y="12425"/>
                  <a:pt x="11829" y="12329"/>
                  <a:pt x="11728" y="12311"/>
                </a:cubicBezTo>
                <a:cubicBezTo>
                  <a:pt x="11626" y="12291"/>
                  <a:pt x="11531" y="12361"/>
                  <a:pt x="11514" y="12462"/>
                </a:cubicBezTo>
                <a:cubicBezTo>
                  <a:pt x="10726" y="16976"/>
                  <a:pt x="9313" y="18891"/>
                  <a:pt x="8715" y="19359"/>
                </a:cubicBezTo>
                <a:cubicBezTo>
                  <a:pt x="8310" y="19015"/>
                  <a:pt x="6643" y="17296"/>
                  <a:pt x="5804" y="11847"/>
                </a:cubicBezTo>
                <a:cubicBezTo>
                  <a:pt x="5610" y="10583"/>
                  <a:pt x="5183" y="9392"/>
                  <a:pt x="4536" y="8308"/>
                </a:cubicBezTo>
                <a:cubicBezTo>
                  <a:pt x="4484" y="8220"/>
                  <a:pt x="4370" y="8191"/>
                  <a:pt x="4282" y="8244"/>
                </a:cubicBezTo>
                <a:cubicBezTo>
                  <a:pt x="4194" y="8296"/>
                  <a:pt x="4165" y="8410"/>
                  <a:pt x="4218" y="8498"/>
                </a:cubicBezTo>
                <a:cubicBezTo>
                  <a:pt x="4840" y="9541"/>
                  <a:pt x="5250" y="10687"/>
                  <a:pt x="5438" y="11904"/>
                </a:cubicBezTo>
                <a:cubicBezTo>
                  <a:pt x="6433" y="18373"/>
                  <a:pt x="8592" y="19735"/>
                  <a:pt x="8614" y="19748"/>
                </a:cubicBezTo>
                <a:close/>
              </a:path>
            </a:pathLst>
          </a:custGeom>
          <a:solidFill>
            <a:srgbClr val="C9A227">
              <a:alpha val="24000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defTabSz="609630"/>
            <a:endParaRPr>
              <a:solidFill>
                <a:prstClr val="black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C5E35A8-63AF-D288-0D38-04823C9F0361}"/>
              </a:ext>
            </a:extLst>
          </p:cNvPr>
          <p:cNvSpPr txBox="1"/>
          <p:nvPr/>
        </p:nvSpPr>
        <p:spPr>
          <a:xfrm>
            <a:off x="982694" y="28566"/>
            <a:ext cx="1757886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Profesionalitāte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400">
                <a:solidFill>
                  <a:srgbClr val="385723"/>
                </a:solidFill>
                <a:latin typeface="Century Gothic" panose="020B0502020202020204" pitchFamily="34" charset="0"/>
              </a:rPr>
              <a:t>Sadarbība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>
                <a:ln>
                  <a:noFill/>
                </a:ln>
                <a:solidFill>
                  <a:srgbClr val="385723"/>
                </a:solidFill>
                <a:effectLst/>
                <a:uLnTx/>
                <a:uFillTx/>
                <a:latin typeface="Century Gothic" panose="020B0502020202020204" pitchFamily="34" charset="0"/>
                <a:ea typeface="+mn-ea"/>
                <a:cs typeface="+mn-cs"/>
              </a:rPr>
              <a:t>Taisnīgums</a:t>
            </a:r>
          </a:p>
        </p:txBody>
      </p:sp>
      <p:sp>
        <p:nvSpPr>
          <p:cNvPr id="22" name="Text 0">
            <a:extLst>
              <a:ext uri="{FF2B5EF4-FFF2-40B4-BE49-F238E27FC236}">
                <a16:creationId xmlns:a16="http://schemas.microsoft.com/office/drawing/2014/main" id="{B6E518FD-6242-4EBA-5740-738C9FD14D39}"/>
              </a:ext>
            </a:extLst>
          </p:cNvPr>
          <p:cNvSpPr txBox="1"/>
          <p:nvPr/>
        </p:nvSpPr>
        <p:spPr>
          <a:xfrm>
            <a:off x="2740580" y="230643"/>
            <a:ext cx="7315200" cy="320040"/>
          </a:xfrm>
          <a:prstGeom prst="rect">
            <a:avLst/>
          </a:prstGeom>
          <a:noFill/>
          <a:ln/>
        </p:spPr>
        <p:txBody>
          <a:bodyPr wrap="square" lIns="0" tIns="0" rIns="0" bIns="0" rtlCol="0" anchor="ctr"/>
          <a:lstStyle/>
          <a:p>
            <a:pPr marL="0" indent="0">
              <a:buNone/>
            </a:pPr>
            <a:r>
              <a:rPr lang="en-US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I DAĻA · </a:t>
            </a:r>
            <a:r>
              <a:rPr lang="lv-LV" sz="1100" b="1" kern="0" spc="200">
                <a:solidFill>
                  <a:srgbClr val="5B6B52"/>
                </a:solidFill>
                <a:latin typeface="Century Gothic" panose="020B0502020202020204" pitchFamily="34" charset="0"/>
                <a:ea typeface="Calibri" pitchFamily="34" charset="-122"/>
                <a:cs typeface="Calibri" pitchFamily="34" charset="-120"/>
              </a:rPr>
              <a:t>KUR MĒS ESAM</a:t>
            </a:r>
            <a:endParaRPr lang="en-US" sz="1100">
              <a:latin typeface="Century Gothic" panose="020B050202020202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4F218B-D7C8-B2A0-8E31-CB76C7E5F66F}"/>
              </a:ext>
            </a:extLst>
          </p:cNvPr>
          <p:cNvSpPr txBox="1"/>
          <p:nvPr/>
        </p:nvSpPr>
        <p:spPr>
          <a:xfrm>
            <a:off x="11231880" y="496824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lv-LV"/>
          </a:p>
        </p:txBody>
      </p:sp>
    </p:spTree>
    <p:extLst>
      <p:ext uri="{BB962C8B-B14F-4D97-AF65-F5344CB8AC3E}">
        <p14:creationId xmlns:p14="http://schemas.microsoft.com/office/powerpoint/2010/main" val="2713214848"/>
      </p:ext>
    </p:extLst>
  </p:cSld>
  <p:clrMapOvr>
    <a:masterClrMapping/>
  </p:clrMapOvr>
</p:sld>
</file>

<file path=ppt/theme/theme1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dizain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0E2841"/>
    </a:dk2>
    <a:lt2>
      <a:srgbClr val="E8E8E8"/>
    </a:lt2>
    <a:accent1>
      <a:srgbClr val="156082"/>
    </a:accent1>
    <a:accent2>
      <a:srgbClr val="E97132"/>
    </a:accent2>
    <a:accent3>
      <a:srgbClr val="196B24"/>
    </a:accent3>
    <a:accent4>
      <a:srgbClr val="0F9ED5"/>
    </a:accent4>
    <a:accent5>
      <a:srgbClr val="A02B93"/>
    </a:accent5>
    <a:accent6>
      <a:srgbClr val="4EA72E"/>
    </a:accent6>
    <a:hlink>
      <a:srgbClr val="467886"/>
    </a:hlink>
    <a:folHlink>
      <a:srgbClr val="96607D"/>
    </a:folHlink>
  </a:clrScheme>
  <a:fontScheme name="Office">
    <a:majorFont>
      <a:latin typeface="Aptos Display" panose="0211000402020202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ajorFont>
    <a:minorFont>
      <a:latin typeface="Aptos Narrow" panose="0211000402020202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  <a:font script="Armn" typeface="Arial"/>
      <a:font script="Bugi" typeface="Leelawadee UI"/>
      <a:font script="Bopo" typeface="Microsoft JhengHei"/>
      <a:font script="Java" typeface="Javanese Text"/>
      <a:font script="Lisu" typeface="Segoe UI"/>
      <a:font script="Mymr" typeface="Myanmar Text"/>
      <a:font script="Nkoo" typeface="Ebrima"/>
      <a:font script="Olck" typeface="Nirmala UI"/>
      <a:font script="Osma" typeface="Ebrima"/>
      <a:font script="Phag" typeface="Phagspa"/>
      <a:font script="Syrn" typeface="Estrangelo Edessa"/>
      <a:font script="Syrj" typeface="Estrangelo Edessa"/>
      <a:font script="Syre" typeface="Estrangelo Edessa"/>
      <a:font script="Sora" typeface="Nirmala UI"/>
      <a:font script="Tale" typeface="Microsoft Tai Le"/>
      <a:font script="Talu" typeface="Microsoft New Tai Lue"/>
      <a:font script="Tfng" typeface="Ebrima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  <a:ln w="2540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Metadata/LabelInfo.xml><?xml version="1.0" encoding="utf-8"?>
<clbl:labelList xmlns:clbl="http://schemas.microsoft.com/office/2020/mipLabelMetadata">
  <clbl:label id="{a2d593ad-f07d-4c55-87c8-106c26d6ba08}" enabled="0" method="" siteId="{a2d593ad-f07d-4c55-87c8-106c26d6ba08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109</TotalTime>
  <Words>966</Words>
  <Application>Microsoft Office PowerPoint</Application>
  <PresentationFormat>Widescreen</PresentationFormat>
  <Paragraphs>247</Paragraphs>
  <Slides>22</Slides>
  <Notes>22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22</vt:i4>
      </vt:variant>
    </vt:vector>
  </HeadingPairs>
  <TitlesOfParts>
    <vt:vector size="30" baseType="lpstr">
      <vt:lpstr>Aptos</vt:lpstr>
      <vt:lpstr>Arial</vt:lpstr>
      <vt:lpstr>Calibri</vt:lpstr>
      <vt:lpstr>Calibri Light</vt:lpstr>
      <vt:lpstr>Century Gothic</vt:lpstr>
      <vt:lpstr>Gilroy-Bold</vt:lpstr>
      <vt:lpstr>4_Office Theme</vt:lpstr>
      <vt:lpstr>3_Office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Kristīne Kļaveniece</dc:creator>
  <cp:lastModifiedBy>Ilona Trēziņa</cp:lastModifiedBy>
  <cp:revision>2</cp:revision>
  <dcterms:created xsi:type="dcterms:W3CDTF">2020-11-17T09:01:37Z</dcterms:created>
  <dcterms:modified xsi:type="dcterms:W3CDTF">2026-09-09T20:42:04Z</dcterms:modified>
</cp:coreProperties>
</file>