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5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1.xml" ContentType="application/vnd.openxmlformats-officedocument.themeOverr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50" r:id="rId4"/>
  </p:sldMasterIdLst>
  <p:notesMasterIdLst>
    <p:notesMasterId r:id="rId16"/>
  </p:notesMasterIdLst>
  <p:sldIdLst>
    <p:sldId id="256" r:id="rId5"/>
    <p:sldId id="257" r:id="rId6"/>
    <p:sldId id="288" r:id="rId7"/>
    <p:sldId id="289" r:id="rId8"/>
    <p:sldId id="290" r:id="rId9"/>
    <p:sldId id="291" r:id="rId10"/>
    <p:sldId id="292" r:id="rId11"/>
    <p:sldId id="293" r:id="rId12"/>
    <p:sldId id="294" r:id="rId13"/>
    <p:sldId id="296" r:id="rId14"/>
    <p:sldId id="297" r:id="rId15"/>
  </p:sldIdLst>
  <p:sldSz cx="12192000" cy="6858000"/>
  <p:notesSz cx="6858000" cy="12192000"/>
  <p:embeddedFontLst>
    <p:embeddedFont>
      <p:font typeface="Montserrat" panose="00000500000000000000" pitchFamily="2" charset="-70"/>
      <p:regular r:id="rId17"/>
      <p:bold r:id="rId18"/>
      <p:italic r:id="rId19"/>
      <p:boldItalic r:id="rId20"/>
    </p:embeddedFont>
    <p:embeddedFont>
      <p:font typeface="Montserrat ExtraBold" panose="00000900000000000000" pitchFamily="2" charset="-70"/>
      <p:bold r:id="rId21"/>
      <p:boldItalic r:id="rId22"/>
    </p:embeddedFont>
    <p:embeddedFont>
      <p:font typeface="Montserrat Light" panose="00000400000000000000" pitchFamily="2" charset="-70"/>
      <p:regular r:id="rId23"/>
      <p:italic r:id="rId24"/>
    </p:embeddedFont>
    <p:embeddedFont>
      <p:font typeface="Montserrat Medium" panose="00000600000000000000" pitchFamily="2" charset="-70"/>
      <p:regular r:id="rId25"/>
      <p:italic r:id="rId26"/>
    </p:embeddedFont>
    <p:embeddedFont>
      <p:font typeface="Montserrat SemiBold" panose="00000700000000000000" pitchFamily="2" charset="-70"/>
      <p:bold r:id="rId27"/>
      <p:boldItalic r:id="rId28"/>
    </p:embeddedFont>
    <p:embeddedFont>
      <p:font typeface="Verdana" panose="020B0604030504040204" pitchFamily="34" charset="0"/>
      <p:regular r:id="rId29"/>
      <p:bold r:id="rId30"/>
      <p:italic r:id="rId31"/>
      <p:boldItalic r:id="rId32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B444445-7031-486B-18BE-B3E68A8AE361}" name="Guntars Levics" initials="GL" userId="S::Guntars.Levics@cleanrgrupa.lv::ed53a7a5-b7da-4ea9-8682-894a8313456c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69696"/>
    <a:srgbClr val="6E00A5"/>
    <a:srgbClr val="323232"/>
    <a:srgbClr val="8066C4"/>
    <a:srgbClr val="DCFF00"/>
    <a:srgbClr val="646464"/>
    <a:srgbClr val="71FFFF"/>
    <a:srgbClr val="4B0071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95" d="100"/>
          <a:sy n="95" d="100"/>
        </p:scale>
        <p:origin x="17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font" Target="fonts/font2.fntdata"/><Relationship Id="rId26" Type="http://schemas.openxmlformats.org/officeDocument/2006/relationships/font" Target="fonts/font10.fntdata"/><Relationship Id="rId21" Type="http://schemas.openxmlformats.org/officeDocument/2006/relationships/font" Target="fonts/font5.fntdata"/><Relationship Id="rId34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font" Target="fonts/font1.fntdata"/><Relationship Id="rId25" Type="http://schemas.openxmlformats.org/officeDocument/2006/relationships/font" Target="fonts/font9.fntdata"/><Relationship Id="rId33" Type="http://schemas.openxmlformats.org/officeDocument/2006/relationships/presProps" Target="presProps.xml"/><Relationship Id="rId38" Type="http://schemas.microsoft.com/office/2018/10/relationships/authors" Target="authors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font" Target="fonts/font4.fntdata"/><Relationship Id="rId29" Type="http://schemas.openxmlformats.org/officeDocument/2006/relationships/font" Target="fonts/font13.fntdata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font" Target="fonts/font8.fntdata"/><Relationship Id="rId32" Type="http://schemas.openxmlformats.org/officeDocument/2006/relationships/font" Target="fonts/font16.fntdata"/><Relationship Id="rId37" Type="http://schemas.microsoft.com/office/2016/11/relationships/changesInfo" Target="changesInfos/changesInfo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font" Target="fonts/font7.fntdata"/><Relationship Id="rId28" Type="http://schemas.openxmlformats.org/officeDocument/2006/relationships/font" Target="fonts/font12.fntdata"/><Relationship Id="rId36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font" Target="fonts/font3.fntdata"/><Relationship Id="rId31" Type="http://schemas.openxmlformats.org/officeDocument/2006/relationships/font" Target="fonts/font15.fntdata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font" Target="fonts/font6.fntdata"/><Relationship Id="rId27" Type="http://schemas.openxmlformats.org/officeDocument/2006/relationships/font" Target="fonts/font11.fntdata"/><Relationship Id="rId30" Type="http://schemas.openxmlformats.org/officeDocument/2006/relationships/font" Target="fonts/font14.fntdata"/><Relationship Id="rId35" Type="http://schemas.openxmlformats.org/officeDocument/2006/relationships/theme" Target="theme/theme1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gita Baltbārde" userId="d83e1e0b-0c28-4667-9a7c-813bb0805510" providerId="ADAL" clId="{E0960BC3-89E6-46E9-A1B4-3D634FA2CA18}"/>
    <pc:docChg chg="modSld">
      <pc:chgData name="Agita Baltbārde" userId="d83e1e0b-0c28-4667-9a7c-813bb0805510" providerId="ADAL" clId="{E0960BC3-89E6-46E9-A1B4-3D634FA2CA18}" dt="2026-09-08T07:50:54.446" v="26" actId="20577"/>
      <pc:docMkLst>
        <pc:docMk/>
      </pc:docMkLst>
      <pc:sldChg chg="modSp mod">
        <pc:chgData name="Agita Baltbārde" userId="d83e1e0b-0c28-4667-9a7c-813bb0805510" providerId="ADAL" clId="{E0960BC3-89E6-46E9-A1B4-3D634FA2CA18}" dt="2026-09-08T07:50:02.371" v="1" actId="20577"/>
        <pc:sldMkLst>
          <pc:docMk/>
          <pc:sldMk cId="0" sldId="256"/>
        </pc:sldMkLst>
        <pc:spChg chg="mod">
          <ac:chgData name="Agita Baltbārde" userId="d83e1e0b-0c28-4667-9a7c-813bb0805510" providerId="ADAL" clId="{E0960BC3-89E6-46E9-A1B4-3D634FA2CA18}" dt="2026-09-08T07:50:02.371" v="1" actId="20577"/>
          <ac:spMkLst>
            <pc:docMk/>
            <pc:sldMk cId="0" sldId="256"/>
            <ac:spMk id="3" creationId="{7B9B6EF1-6691-7B9D-76DE-815D0ACE7230}"/>
          </ac:spMkLst>
        </pc:spChg>
      </pc:sldChg>
      <pc:sldChg chg="modSp mod">
        <pc:chgData name="Agita Baltbārde" userId="d83e1e0b-0c28-4667-9a7c-813bb0805510" providerId="ADAL" clId="{E0960BC3-89E6-46E9-A1B4-3D634FA2CA18}" dt="2026-09-08T07:50:15.470" v="2" actId="20577"/>
        <pc:sldMkLst>
          <pc:docMk/>
          <pc:sldMk cId="0" sldId="257"/>
        </pc:sldMkLst>
        <pc:spChg chg="mod">
          <ac:chgData name="Agita Baltbārde" userId="d83e1e0b-0c28-4667-9a7c-813bb0805510" providerId="ADAL" clId="{E0960BC3-89E6-46E9-A1B4-3D634FA2CA18}" dt="2026-09-08T07:50:15.470" v="2" actId="20577"/>
          <ac:spMkLst>
            <pc:docMk/>
            <pc:sldMk cId="0" sldId="257"/>
            <ac:spMk id="55" creationId="{26D43ABC-48F7-86FA-A570-9759FDE8633C}"/>
          </ac:spMkLst>
        </pc:spChg>
      </pc:sldChg>
      <pc:sldChg chg="modSp mod">
        <pc:chgData name="Agita Baltbārde" userId="d83e1e0b-0c28-4667-9a7c-813bb0805510" providerId="ADAL" clId="{E0960BC3-89E6-46E9-A1B4-3D634FA2CA18}" dt="2026-09-08T07:50:54.446" v="26" actId="20577"/>
        <pc:sldMkLst>
          <pc:docMk/>
          <pc:sldMk cId="2494998159" sldId="296"/>
        </pc:sldMkLst>
        <pc:spChg chg="mod">
          <ac:chgData name="Agita Baltbārde" userId="d83e1e0b-0c28-4667-9a7c-813bb0805510" providerId="ADAL" clId="{E0960BC3-89E6-46E9-A1B4-3D634FA2CA18}" dt="2026-09-08T07:50:54.446" v="26" actId="20577"/>
          <ac:spMkLst>
            <pc:docMk/>
            <pc:sldMk cId="2494998159" sldId="296"/>
            <ac:spMk id="5" creationId="{29F4D254-EEB7-BECF-A720-82E003A68420}"/>
          </ac:spMkLst>
        </pc:sp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6003929591794772E-2"/>
          <c:y val="2.5648435628612163E-2"/>
          <c:w val="0.70022024351530199"/>
          <c:h val="0.86636099604286443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Poligonos pieņemtais atkritumu apjoms</c:v>
                </c:pt>
              </c:strCache>
            </c:strRef>
          </c:tx>
          <c:spPr>
            <a:ln w="76200" cap="rnd">
              <a:solidFill>
                <a:srgbClr val="6E00A5"/>
              </a:solidFill>
              <a:round/>
            </a:ln>
            <a:effectLst/>
          </c:spPr>
          <c:marker>
            <c:symbol val="none"/>
          </c:marker>
          <c:dLbls>
            <c:dLbl>
              <c:idx val="1"/>
              <c:layout>
                <c:manualLayout>
                  <c:x val="-3.0986803274682614E-2"/>
                  <c:y val="-4.785922678300288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53F0-4D37-94B7-8DF134BA9BB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rgbClr val="323232"/>
                    </a:solidFill>
                    <a:latin typeface="+mn-lt"/>
                    <a:ea typeface="Verdana" panose="020B0604030504040204" pitchFamily="34" charset="0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Sheet1!$A$2:$A$6</c:f>
              <c:numCache>
                <c:formatCode>General</c:formatCode>
                <c:ptCount val="5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  <c:pt idx="3">
                  <c:v>2024</c:v>
                </c:pt>
                <c:pt idx="4">
                  <c:v>2025</c:v>
                </c:pt>
              </c:numCache>
            </c:numRef>
          </c:cat>
          <c:val>
            <c:numRef>
              <c:f>Sheet1!$B$2:$B$6</c:f>
              <c:numCache>
                <c:formatCode>General</c:formatCode>
                <c:ptCount val="5"/>
                <c:pt idx="0">
                  <c:v>835648</c:v>
                </c:pt>
                <c:pt idx="1">
                  <c:v>746045</c:v>
                </c:pt>
                <c:pt idx="2">
                  <c:v>707786</c:v>
                </c:pt>
                <c:pt idx="3">
                  <c:v>657163</c:v>
                </c:pt>
                <c:pt idx="4">
                  <c:v>610483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53F0-4D37-94B7-8DF134BA9BB8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Apglabātais atkritumu apjoms</c:v>
                </c:pt>
              </c:strCache>
            </c:strRef>
          </c:tx>
          <c:spPr>
            <a:ln w="76200" cap="rnd">
              <a:solidFill>
                <a:srgbClr val="8066C4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rgbClr val="323232"/>
                    </a:solidFill>
                    <a:latin typeface="+mn-lt"/>
                    <a:ea typeface="Verdana" panose="020B0604030504040204" pitchFamily="34" charset="0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Sheet1!$A$2:$A$6</c:f>
              <c:numCache>
                <c:formatCode>General</c:formatCode>
                <c:ptCount val="5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  <c:pt idx="3">
                  <c:v>2024</c:v>
                </c:pt>
                <c:pt idx="4">
                  <c:v>2025</c:v>
                </c:pt>
              </c:numCache>
            </c:numRef>
          </c:cat>
          <c:val>
            <c:numRef>
              <c:f>Sheet1!$C$2:$C$6</c:f>
              <c:numCache>
                <c:formatCode>General</c:formatCode>
                <c:ptCount val="5"/>
                <c:pt idx="0">
                  <c:v>285397</c:v>
                </c:pt>
                <c:pt idx="1">
                  <c:v>326537</c:v>
                </c:pt>
                <c:pt idx="2">
                  <c:v>319533</c:v>
                </c:pt>
                <c:pt idx="3">
                  <c:v>267662</c:v>
                </c:pt>
                <c:pt idx="4">
                  <c:v>198633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53F0-4D37-94B7-8DF134BA9BB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834528607"/>
        <c:axId val="1834535327"/>
      </c:lineChart>
      <c:catAx>
        <c:axId val="183452860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bg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rgbClr val="969696"/>
                </a:solidFill>
                <a:latin typeface="Montserrat SemiBold" pitchFamily="2" charset="-70"/>
                <a:ea typeface="Verdana" panose="020B0604030504040204" pitchFamily="34" charset="0"/>
                <a:cs typeface="+mn-cs"/>
              </a:defRPr>
            </a:pPr>
            <a:endParaRPr lang="lv-LV"/>
          </a:p>
        </c:txPr>
        <c:crossAx val="1834535327"/>
        <c:crosses val="autoZero"/>
        <c:auto val="1"/>
        <c:lblAlgn val="ctr"/>
        <c:lblOffset val="100"/>
        <c:noMultiLvlLbl val="0"/>
      </c:catAx>
      <c:valAx>
        <c:axId val="1834535327"/>
        <c:scaling>
          <c:orientation val="minMax"/>
        </c:scaling>
        <c:delete val="0"/>
        <c:axPos val="l"/>
        <c:majorGridlines>
          <c:spPr>
            <a:ln w="12700" cap="flat" cmpd="sng" algn="ctr">
              <a:solidFill>
                <a:schemeClr val="bg1"/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rgbClr val="969696"/>
                </a:solidFill>
                <a:latin typeface="Montserrat Light" pitchFamily="2" charset="-70"/>
                <a:ea typeface="Verdana" panose="020B0604030504040204" pitchFamily="34" charset="0"/>
                <a:cs typeface="+mn-cs"/>
              </a:defRPr>
            </a:pPr>
            <a:endParaRPr lang="lv-LV"/>
          </a:p>
        </c:txPr>
        <c:crossAx val="1834528607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77298991764763103"/>
          <c:y val="0.22738480424451504"/>
          <c:w val="0.18143597678335102"/>
          <c:h val="0.57026848259639096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/>
              </a:solidFill>
              <a:latin typeface="Montserrat Light" pitchFamily="2" charset="-70"/>
              <a:ea typeface="Verdana" panose="020B0604030504040204" pitchFamily="34" charset="0"/>
              <a:cs typeface="+mn-cs"/>
            </a:defRPr>
          </a:pPr>
          <a:endParaRPr lang="lv-LV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solidFill>
            <a:schemeClr val="tx1"/>
          </a:solidFill>
          <a:latin typeface="+mn-lt"/>
          <a:ea typeface="Verdana" panose="020B0604030504040204" pitchFamily="34" charset="0"/>
        </a:defRPr>
      </a:pPr>
      <a:endParaRPr lang="lv-LV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1886265136831413"/>
          <c:y val="0.18361474885736612"/>
          <c:w val="0.40730357190460281"/>
          <c:h val="0.76159344617455427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Atkritumu apsaimniekošanas sadalījums (%)</c:v>
                </c:pt>
              </c:strCache>
            </c:strRef>
          </c:tx>
          <c:spPr>
            <a:solidFill>
              <a:srgbClr val="8066C4"/>
            </a:solidFill>
            <a:ln>
              <a:noFill/>
            </a:ln>
          </c:spPr>
          <c:dPt>
            <c:idx val="0"/>
            <c:bubble3D val="0"/>
            <c:spPr>
              <a:solidFill>
                <a:srgbClr val="DCFF00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09EC-41E5-AB67-8C938B100347}"/>
              </c:ext>
            </c:extLst>
          </c:dPt>
          <c:dPt>
            <c:idx val="1"/>
            <c:bubble3D val="0"/>
            <c:spPr>
              <a:solidFill>
                <a:srgbClr val="8066C4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09EC-41E5-AB67-8C938B100347}"/>
              </c:ext>
            </c:extLst>
          </c:dPt>
          <c:dPt>
            <c:idx val="2"/>
            <c:bubble3D val="0"/>
            <c:spPr>
              <a:solidFill>
                <a:srgbClr val="6E00A5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09EC-41E5-AB67-8C938B100347}"/>
              </c:ext>
            </c:extLst>
          </c:dPt>
          <c:dLbls>
            <c:dLbl>
              <c:idx val="0"/>
              <c:tx>
                <c:rich>
                  <a:bodyPr/>
                  <a:lstStyle/>
                  <a:p>
                    <a:r>
                      <a:rPr lang="en-US" dirty="0"/>
                      <a:t>62%</a:t>
                    </a:r>
                  </a:p>
                </c:rich>
              </c:tx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09EC-41E5-AB67-8C938B100347}"/>
                </c:ext>
              </c:extLst>
            </c:dLbl>
            <c:dLbl>
              <c:idx val="1"/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2000" b="1" i="0" u="none" strike="noStrike" kern="1200" baseline="0">
                        <a:solidFill>
                          <a:schemeClr val="bg1"/>
                        </a:solidFill>
                        <a:latin typeface="+mj-lt"/>
                        <a:ea typeface="Verdana" panose="020B0604030504040204" pitchFamily="34" charset="0"/>
                        <a:cs typeface="+mn-cs"/>
                      </a:defRPr>
                    </a:pPr>
                    <a:r>
                      <a:rPr lang="en-US" dirty="0">
                        <a:solidFill>
                          <a:schemeClr val="bg2"/>
                        </a:solidFill>
                        <a:latin typeface="+mj-lt"/>
                      </a:rPr>
                      <a:t>31%</a:t>
                    </a:r>
                    <a:endParaRPr lang="en-US" dirty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000" b="1" i="0" u="none" strike="noStrike" kern="1200" baseline="0">
                      <a:solidFill>
                        <a:schemeClr val="bg1"/>
                      </a:solidFill>
                      <a:latin typeface="+mj-lt"/>
                      <a:ea typeface="Verdana" panose="020B0604030504040204" pitchFamily="34" charset="0"/>
                      <a:cs typeface="+mn-cs"/>
                    </a:defRPr>
                  </a:pPr>
                  <a:endParaRPr lang="en-US"/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3-09EC-41E5-AB67-8C938B100347}"/>
                </c:ext>
              </c:extLst>
            </c:dLbl>
            <c:dLbl>
              <c:idx val="2"/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2000" b="1" i="0" u="none" strike="noStrike" kern="1200" baseline="0">
                        <a:solidFill>
                          <a:srgbClr val="DCFF00"/>
                        </a:solidFill>
                        <a:latin typeface="+mj-lt"/>
                        <a:ea typeface="Verdana" panose="020B0604030504040204" pitchFamily="34" charset="0"/>
                        <a:cs typeface="+mn-cs"/>
                      </a:defRPr>
                    </a:pPr>
                    <a:r>
                      <a:rPr lang="en-US" dirty="0"/>
                      <a:t>7%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000" b="1" i="0" u="none" strike="noStrike" kern="1200" baseline="0">
                      <a:solidFill>
                        <a:srgbClr val="DCFF00"/>
                      </a:solidFill>
                      <a:latin typeface="+mj-lt"/>
                      <a:ea typeface="Verdana" panose="020B0604030504040204" pitchFamily="34" charset="0"/>
                      <a:cs typeface="+mn-cs"/>
                    </a:defRPr>
                  </a:pPr>
                  <a:endParaRPr lang="lv-LV"/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5-09EC-41E5-AB67-8C938B10034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rgbClr val="6E00A5"/>
                    </a:solidFill>
                    <a:latin typeface="+mj-lt"/>
                    <a:ea typeface="Verdana" panose="020B0604030504040204" pitchFamily="34" charset="0"/>
                    <a:cs typeface="+mn-cs"/>
                  </a:defRPr>
                </a:pPr>
                <a:endParaRPr lang="lv-LV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Sheet1!$A$2:$A$4</c:f>
              <c:strCache>
                <c:ptCount val="3"/>
                <c:pt idx="0">
                  <c:v>Pārstrāde, tostarp kompostēšana</c:v>
                </c:pt>
                <c:pt idx="1">
                  <c:v>Noglabāti poligonos (379 541 t)</c:v>
                </c:pt>
                <c:pt idx="2">
                  <c:v>Enerģija cementa ražošanai "SCHWENK"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62</c:v>
                </c:pt>
                <c:pt idx="1">
                  <c:v>31</c:v>
                </c:pt>
                <c:pt idx="2">
                  <c:v>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09EC-41E5-AB67-8C938B10034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  <c:holeSize val="43"/>
      </c:doughnut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#5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#6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#7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6B65490-B046-4F3F-8C7B-04558904EF04}" type="doc">
      <dgm:prSet loTypeId="urn:microsoft.com/office/officeart/2005/8/layout/pyramid3" loCatId="pyramid" qsTypeId="urn:microsoft.com/office/officeart/2005/8/quickstyle/simple1#5" qsCatId="simple" csTypeId="urn:microsoft.com/office/officeart/2005/8/colors/accent1_2#5" csCatId="accent1" phldr="1"/>
      <dgm:spPr/>
    </dgm:pt>
    <dgm:pt modelId="{84CA8FEA-33D6-496C-9F03-0E5C1B5FA693}">
      <dgm:prSet phldrT="[Text]"/>
      <dgm:spPr>
        <a:xfrm rot="10800000">
          <a:off x="0" y="0"/>
          <a:ext cx="4880419" cy="918359"/>
        </a:xfrm>
        <a:prstGeom prst="trapezoid">
          <a:avLst>
            <a:gd name="adj" fmla="val 53143"/>
          </a:avLst>
        </a:prstGeom>
        <a:solidFill>
          <a:srgbClr val="969696"/>
        </a:solidFill>
        <a:ln w="38100" cap="flat" cmpd="sng" algn="ctr">
          <a:noFill/>
          <a:prstDash val="solid"/>
          <a:miter lim="800000"/>
        </a:ln>
        <a:effectLst/>
      </dgm:spPr>
      <dgm:t>
        <a:bodyPr/>
        <a:lstStyle/>
        <a:p>
          <a:pPr>
            <a:buNone/>
          </a:pPr>
          <a:endParaRPr lang="lv-LV" dirty="0">
            <a:solidFill>
              <a:srgbClr val="969696">
                <a:hueOff val="0"/>
                <a:satOff val="0"/>
                <a:lumOff val="0"/>
                <a:alphaOff val="0"/>
              </a:srgbClr>
            </a:solidFill>
            <a:latin typeface="Montserrat Light"/>
            <a:ea typeface="+mn-ea"/>
            <a:cs typeface="+mn-cs"/>
          </a:endParaRPr>
        </a:p>
      </dgm:t>
    </dgm:pt>
    <dgm:pt modelId="{C54D6284-5758-4BF7-B8D5-6B72788233EF}" type="parTrans" cxnId="{ACC37BF9-E4DC-4E9A-ABB9-CE1517FA059E}">
      <dgm:prSet/>
      <dgm:spPr/>
      <dgm:t>
        <a:bodyPr/>
        <a:lstStyle/>
        <a:p>
          <a:endParaRPr lang="lv-LV"/>
        </a:p>
      </dgm:t>
    </dgm:pt>
    <dgm:pt modelId="{2A11C146-0D11-440C-8BD7-E9F669C773BD}" type="sibTrans" cxnId="{ACC37BF9-E4DC-4E9A-ABB9-CE1517FA059E}">
      <dgm:prSet/>
      <dgm:spPr/>
      <dgm:t>
        <a:bodyPr/>
        <a:lstStyle/>
        <a:p>
          <a:endParaRPr lang="lv-LV"/>
        </a:p>
      </dgm:t>
    </dgm:pt>
    <dgm:pt modelId="{9DEEA3AE-54A0-4914-9886-806DE52D3068}">
      <dgm:prSet phldrT="[Text]"/>
      <dgm:spPr>
        <a:xfrm rot="10800000">
          <a:off x="1464125" y="2755077"/>
          <a:ext cx="1952167" cy="918359"/>
        </a:xfrm>
        <a:prstGeom prst="trapezoid">
          <a:avLst>
            <a:gd name="adj" fmla="val 53143"/>
          </a:avLst>
        </a:prstGeom>
        <a:solidFill>
          <a:srgbClr val="6E00A5"/>
        </a:solidFill>
        <a:ln w="38100" cap="flat" cmpd="sng" algn="ctr">
          <a:noFill/>
          <a:prstDash val="solid"/>
          <a:miter lim="800000"/>
        </a:ln>
        <a:effectLst/>
      </dgm:spPr>
      <dgm:t>
        <a:bodyPr/>
        <a:lstStyle/>
        <a:p>
          <a:pPr algn="ctr">
            <a:buNone/>
          </a:pPr>
          <a:endParaRPr lang="lv-LV" dirty="0">
            <a:solidFill>
              <a:srgbClr val="969696">
                <a:hueOff val="0"/>
                <a:satOff val="0"/>
                <a:lumOff val="0"/>
                <a:alphaOff val="0"/>
              </a:srgbClr>
            </a:solidFill>
            <a:latin typeface="Montserrat Light"/>
            <a:ea typeface="+mn-ea"/>
            <a:cs typeface="+mn-cs"/>
          </a:endParaRPr>
        </a:p>
      </dgm:t>
    </dgm:pt>
    <dgm:pt modelId="{E94CBF3B-F843-4A48-8871-57D4311D5DA5}" type="parTrans" cxnId="{A9E8A2CD-C497-4289-9F98-E60BA6981FB7}">
      <dgm:prSet/>
      <dgm:spPr/>
      <dgm:t>
        <a:bodyPr/>
        <a:lstStyle/>
        <a:p>
          <a:endParaRPr lang="lv-LV"/>
        </a:p>
      </dgm:t>
    </dgm:pt>
    <dgm:pt modelId="{F4CED22C-9203-4983-853B-7C363140B323}" type="sibTrans" cxnId="{A9E8A2CD-C497-4289-9F98-E60BA6981FB7}">
      <dgm:prSet/>
      <dgm:spPr/>
      <dgm:t>
        <a:bodyPr/>
        <a:lstStyle/>
        <a:p>
          <a:endParaRPr lang="lv-LV"/>
        </a:p>
      </dgm:t>
    </dgm:pt>
    <dgm:pt modelId="{EEA9A81F-A8EB-41B3-82D6-46D0A10CA1FA}">
      <dgm:prSet phldrT="[Text]"/>
      <dgm:spPr>
        <a:xfrm rot="10800000">
          <a:off x="976083" y="1836718"/>
          <a:ext cx="2928251" cy="918359"/>
        </a:xfrm>
        <a:prstGeom prst="trapezoid">
          <a:avLst>
            <a:gd name="adj" fmla="val 53143"/>
          </a:avLst>
        </a:prstGeom>
        <a:solidFill>
          <a:srgbClr val="DCFF00"/>
        </a:solidFill>
        <a:ln w="38100" cap="flat" cmpd="sng" algn="ctr">
          <a:noFill/>
          <a:prstDash val="solid"/>
          <a:miter lim="800000"/>
        </a:ln>
        <a:effectLst/>
      </dgm:spPr>
      <dgm:t>
        <a:bodyPr/>
        <a:lstStyle/>
        <a:p>
          <a:pPr>
            <a:buNone/>
          </a:pPr>
          <a:endParaRPr lang="lv-LV" dirty="0">
            <a:solidFill>
              <a:srgbClr val="969696">
                <a:hueOff val="0"/>
                <a:satOff val="0"/>
                <a:lumOff val="0"/>
                <a:alphaOff val="0"/>
              </a:srgbClr>
            </a:solidFill>
            <a:latin typeface="Montserrat Light"/>
            <a:ea typeface="+mn-ea"/>
            <a:cs typeface="+mn-cs"/>
          </a:endParaRPr>
        </a:p>
      </dgm:t>
    </dgm:pt>
    <dgm:pt modelId="{F6F18638-65F6-416B-8E36-1F2E66A35C5B}" type="parTrans" cxnId="{D131FF6B-4131-4D0C-BA51-A588D651A13C}">
      <dgm:prSet/>
      <dgm:spPr/>
      <dgm:t>
        <a:bodyPr/>
        <a:lstStyle/>
        <a:p>
          <a:endParaRPr lang="lv-LV"/>
        </a:p>
      </dgm:t>
    </dgm:pt>
    <dgm:pt modelId="{C28FC4A8-C746-4726-8EF0-3323E8272834}" type="sibTrans" cxnId="{D131FF6B-4131-4D0C-BA51-A588D651A13C}">
      <dgm:prSet/>
      <dgm:spPr/>
      <dgm:t>
        <a:bodyPr/>
        <a:lstStyle/>
        <a:p>
          <a:endParaRPr lang="lv-LV"/>
        </a:p>
      </dgm:t>
    </dgm:pt>
    <dgm:pt modelId="{EE657FB9-39E7-44A4-94E5-793B5F1E9868}">
      <dgm:prSet phldrT="[Text]"/>
      <dgm:spPr>
        <a:xfrm rot="10800000">
          <a:off x="488041" y="918359"/>
          <a:ext cx="3904335" cy="918359"/>
        </a:xfrm>
        <a:prstGeom prst="trapezoid">
          <a:avLst>
            <a:gd name="adj" fmla="val 53143"/>
          </a:avLst>
        </a:prstGeom>
        <a:solidFill>
          <a:srgbClr val="646464"/>
        </a:solidFill>
        <a:ln w="38100" cap="flat" cmpd="sng" algn="ctr">
          <a:noFill/>
          <a:prstDash val="solid"/>
          <a:miter lim="800000"/>
        </a:ln>
        <a:effectLst/>
      </dgm:spPr>
      <dgm:t>
        <a:bodyPr/>
        <a:lstStyle/>
        <a:p>
          <a:pPr>
            <a:buNone/>
          </a:pPr>
          <a:endParaRPr lang="lv-LV" dirty="0">
            <a:solidFill>
              <a:srgbClr val="969696">
                <a:hueOff val="0"/>
                <a:satOff val="0"/>
                <a:lumOff val="0"/>
                <a:alphaOff val="0"/>
              </a:srgbClr>
            </a:solidFill>
            <a:latin typeface="Montserrat Light"/>
            <a:ea typeface="+mn-ea"/>
            <a:cs typeface="+mn-cs"/>
          </a:endParaRPr>
        </a:p>
      </dgm:t>
    </dgm:pt>
    <dgm:pt modelId="{43244C6E-AA63-44E2-879E-478A54B68376}" type="sibTrans" cxnId="{00A523FD-0818-4612-8D86-A951D48F7090}">
      <dgm:prSet/>
      <dgm:spPr/>
      <dgm:t>
        <a:bodyPr/>
        <a:lstStyle/>
        <a:p>
          <a:endParaRPr lang="lv-LV"/>
        </a:p>
      </dgm:t>
    </dgm:pt>
    <dgm:pt modelId="{DA8DD282-7743-487C-A2AE-1FBEDDFC8579}" type="parTrans" cxnId="{00A523FD-0818-4612-8D86-A951D48F7090}">
      <dgm:prSet/>
      <dgm:spPr/>
      <dgm:t>
        <a:bodyPr/>
        <a:lstStyle/>
        <a:p>
          <a:endParaRPr lang="lv-LV"/>
        </a:p>
      </dgm:t>
    </dgm:pt>
    <dgm:pt modelId="{4D08AB02-7831-4CD0-98C1-6E31B66FEE40}">
      <dgm:prSet/>
      <dgm:spPr>
        <a:xfrm rot="10800000">
          <a:off x="1952167" y="3673436"/>
          <a:ext cx="976083" cy="918359"/>
        </a:xfrm>
        <a:prstGeom prst="trapezoid">
          <a:avLst>
            <a:gd name="adj" fmla="val 53143"/>
          </a:avLst>
        </a:prstGeom>
        <a:solidFill>
          <a:srgbClr val="8066C4"/>
        </a:solidFill>
        <a:ln w="12700" cap="flat" cmpd="sng" algn="ctr">
          <a:noFill/>
          <a:prstDash val="solid"/>
          <a:miter lim="800000"/>
        </a:ln>
        <a:effectLst/>
      </dgm:spPr>
      <dgm:t>
        <a:bodyPr/>
        <a:lstStyle/>
        <a:p>
          <a:pPr>
            <a:buNone/>
          </a:pPr>
          <a:endParaRPr lang="lv-LV">
            <a:solidFill>
              <a:srgbClr val="969696">
                <a:hueOff val="0"/>
                <a:satOff val="0"/>
                <a:lumOff val="0"/>
                <a:alphaOff val="0"/>
              </a:srgbClr>
            </a:solidFill>
            <a:latin typeface="Montserrat Light"/>
            <a:ea typeface="+mn-ea"/>
            <a:cs typeface="+mn-cs"/>
          </a:endParaRPr>
        </a:p>
      </dgm:t>
    </dgm:pt>
    <dgm:pt modelId="{9E60BFA0-DC62-4B2F-AC0C-DB169139849D}" type="parTrans" cxnId="{FDF8B8D6-5047-45C5-AF28-2847B80EEE16}">
      <dgm:prSet/>
      <dgm:spPr/>
      <dgm:t>
        <a:bodyPr/>
        <a:lstStyle/>
        <a:p>
          <a:endParaRPr lang="lv-LV"/>
        </a:p>
      </dgm:t>
    </dgm:pt>
    <dgm:pt modelId="{FBD972FD-C86E-4275-B186-6E1F005B5F01}" type="sibTrans" cxnId="{FDF8B8D6-5047-45C5-AF28-2847B80EEE16}">
      <dgm:prSet/>
      <dgm:spPr/>
      <dgm:t>
        <a:bodyPr/>
        <a:lstStyle/>
        <a:p>
          <a:endParaRPr lang="lv-LV"/>
        </a:p>
      </dgm:t>
    </dgm:pt>
    <dgm:pt modelId="{E7CE1E10-DF0A-4690-9EDA-D9E0F8361A3B}" type="pres">
      <dgm:prSet presAssocID="{56B65490-B046-4F3F-8C7B-04558904EF04}" presName="Name0" presStyleCnt="0">
        <dgm:presLayoutVars>
          <dgm:dir/>
          <dgm:animLvl val="lvl"/>
          <dgm:resizeHandles val="exact"/>
        </dgm:presLayoutVars>
      </dgm:prSet>
      <dgm:spPr/>
    </dgm:pt>
    <dgm:pt modelId="{8CE2709D-F393-4029-956E-CA52272BFDE1}" type="pres">
      <dgm:prSet presAssocID="{84CA8FEA-33D6-496C-9F03-0E5C1B5FA693}" presName="Name8" presStyleCnt="0"/>
      <dgm:spPr/>
    </dgm:pt>
    <dgm:pt modelId="{DEE04BB4-0746-48A5-AE84-F4358505CACE}" type="pres">
      <dgm:prSet presAssocID="{84CA8FEA-33D6-496C-9F03-0E5C1B5FA693}" presName="level" presStyleLbl="node1" presStyleIdx="0" presStyleCnt="5">
        <dgm:presLayoutVars>
          <dgm:chMax val="1"/>
          <dgm:bulletEnabled val="1"/>
        </dgm:presLayoutVars>
      </dgm:prSet>
      <dgm:spPr/>
    </dgm:pt>
    <dgm:pt modelId="{B748B1ED-CF33-4C9B-87AA-E2A17A8A6FC4}" type="pres">
      <dgm:prSet presAssocID="{84CA8FEA-33D6-496C-9F03-0E5C1B5FA693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0927A150-DCC6-40E9-80F6-5EF2E8C989B4}" type="pres">
      <dgm:prSet presAssocID="{EE657FB9-39E7-44A4-94E5-793B5F1E9868}" presName="Name8" presStyleCnt="0"/>
      <dgm:spPr/>
    </dgm:pt>
    <dgm:pt modelId="{F29F15CF-81ED-4328-B8AA-8EFFFF8B4B48}" type="pres">
      <dgm:prSet presAssocID="{EE657FB9-39E7-44A4-94E5-793B5F1E9868}" presName="level" presStyleLbl="node1" presStyleIdx="1" presStyleCnt="5">
        <dgm:presLayoutVars>
          <dgm:chMax val="1"/>
          <dgm:bulletEnabled val="1"/>
        </dgm:presLayoutVars>
      </dgm:prSet>
      <dgm:spPr/>
    </dgm:pt>
    <dgm:pt modelId="{43C7FF28-BB4C-4AA5-A87E-87DE5043416E}" type="pres">
      <dgm:prSet presAssocID="{EE657FB9-39E7-44A4-94E5-793B5F1E9868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E192D386-6BA7-497E-A34C-04FA3AD45D14}" type="pres">
      <dgm:prSet presAssocID="{EEA9A81F-A8EB-41B3-82D6-46D0A10CA1FA}" presName="Name8" presStyleCnt="0"/>
      <dgm:spPr/>
    </dgm:pt>
    <dgm:pt modelId="{95EBCFB4-FF03-475E-B3A0-00A70E4D0BD6}" type="pres">
      <dgm:prSet presAssocID="{EEA9A81F-A8EB-41B3-82D6-46D0A10CA1FA}" presName="level" presStyleLbl="node1" presStyleIdx="2" presStyleCnt="5">
        <dgm:presLayoutVars>
          <dgm:chMax val="1"/>
          <dgm:bulletEnabled val="1"/>
        </dgm:presLayoutVars>
      </dgm:prSet>
      <dgm:spPr/>
    </dgm:pt>
    <dgm:pt modelId="{9CF45666-74BE-4E1D-8A71-B860B35D55A8}" type="pres">
      <dgm:prSet presAssocID="{EEA9A81F-A8EB-41B3-82D6-46D0A10CA1FA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4B5149BD-455F-45E4-A65D-E8A6FDFBDA4C}" type="pres">
      <dgm:prSet presAssocID="{9DEEA3AE-54A0-4914-9886-806DE52D3068}" presName="Name8" presStyleCnt="0"/>
      <dgm:spPr/>
    </dgm:pt>
    <dgm:pt modelId="{5BD44E7A-3915-4409-9668-04DCC0D85569}" type="pres">
      <dgm:prSet presAssocID="{9DEEA3AE-54A0-4914-9886-806DE52D3068}" presName="level" presStyleLbl="node1" presStyleIdx="3" presStyleCnt="5">
        <dgm:presLayoutVars>
          <dgm:chMax val="1"/>
          <dgm:bulletEnabled val="1"/>
        </dgm:presLayoutVars>
      </dgm:prSet>
      <dgm:spPr/>
    </dgm:pt>
    <dgm:pt modelId="{A6AE6B0B-394F-4E5E-96D4-73476E575491}" type="pres">
      <dgm:prSet presAssocID="{9DEEA3AE-54A0-4914-9886-806DE52D3068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48792856-0507-462A-AB8A-57DE39C4A348}" type="pres">
      <dgm:prSet presAssocID="{4D08AB02-7831-4CD0-98C1-6E31B66FEE40}" presName="Name8" presStyleCnt="0"/>
      <dgm:spPr/>
    </dgm:pt>
    <dgm:pt modelId="{DD8F4852-18F7-46E5-A756-CA3569D28858}" type="pres">
      <dgm:prSet presAssocID="{4D08AB02-7831-4CD0-98C1-6E31B66FEE40}" presName="level" presStyleLbl="node1" presStyleIdx="4" presStyleCnt="5">
        <dgm:presLayoutVars>
          <dgm:chMax val="1"/>
          <dgm:bulletEnabled val="1"/>
        </dgm:presLayoutVars>
      </dgm:prSet>
      <dgm:spPr/>
    </dgm:pt>
    <dgm:pt modelId="{4A3D52A2-3C9D-42DA-A0AD-4DE09CC31415}" type="pres">
      <dgm:prSet presAssocID="{4D08AB02-7831-4CD0-98C1-6E31B66FEE40}" presName="levelTx" presStyleLbl="revTx" presStyleIdx="0" presStyleCnt="0">
        <dgm:presLayoutVars>
          <dgm:chMax val="1"/>
          <dgm:bulletEnabled val="1"/>
        </dgm:presLayoutVars>
      </dgm:prSet>
      <dgm:spPr/>
    </dgm:pt>
  </dgm:ptLst>
  <dgm:cxnLst>
    <dgm:cxn modelId="{62E3CA03-400F-4F76-B741-E7D535A236DB}" type="presOf" srcId="{EE657FB9-39E7-44A4-94E5-793B5F1E9868}" destId="{F29F15CF-81ED-4328-B8AA-8EFFFF8B4B48}" srcOrd="0" destOrd="0" presId="urn:microsoft.com/office/officeart/2005/8/layout/pyramid3"/>
    <dgm:cxn modelId="{C91E8A09-62DC-4D4E-AABE-DC1F85FFD188}" type="presOf" srcId="{EEA9A81F-A8EB-41B3-82D6-46D0A10CA1FA}" destId="{95EBCFB4-FF03-475E-B3A0-00A70E4D0BD6}" srcOrd="0" destOrd="0" presId="urn:microsoft.com/office/officeart/2005/8/layout/pyramid3"/>
    <dgm:cxn modelId="{BB6F6F19-6EA1-4F1D-B72A-640635015360}" type="presOf" srcId="{4D08AB02-7831-4CD0-98C1-6E31B66FEE40}" destId="{DD8F4852-18F7-46E5-A756-CA3569D28858}" srcOrd="0" destOrd="0" presId="urn:microsoft.com/office/officeart/2005/8/layout/pyramid3"/>
    <dgm:cxn modelId="{5DB65329-99D9-4D44-8128-77A7A60B8BCC}" type="presOf" srcId="{4D08AB02-7831-4CD0-98C1-6E31B66FEE40}" destId="{4A3D52A2-3C9D-42DA-A0AD-4DE09CC31415}" srcOrd="1" destOrd="0" presId="urn:microsoft.com/office/officeart/2005/8/layout/pyramid3"/>
    <dgm:cxn modelId="{6F33342E-B6C6-4B13-A104-43C23005617E}" type="presOf" srcId="{84CA8FEA-33D6-496C-9F03-0E5C1B5FA693}" destId="{B748B1ED-CF33-4C9B-87AA-E2A17A8A6FC4}" srcOrd="1" destOrd="0" presId="urn:microsoft.com/office/officeart/2005/8/layout/pyramid3"/>
    <dgm:cxn modelId="{624CE167-656D-45E0-A41D-B137D7A41D6F}" type="presOf" srcId="{84CA8FEA-33D6-496C-9F03-0E5C1B5FA693}" destId="{DEE04BB4-0746-48A5-AE84-F4358505CACE}" srcOrd="0" destOrd="0" presId="urn:microsoft.com/office/officeart/2005/8/layout/pyramid3"/>
    <dgm:cxn modelId="{D131FF6B-4131-4D0C-BA51-A588D651A13C}" srcId="{56B65490-B046-4F3F-8C7B-04558904EF04}" destId="{EEA9A81F-A8EB-41B3-82D6-46D0A10CA1FA}" srcOrd="2" destOrd="0" parTransId="{F6F18638-65F6-416B-8E36-1F2E66A35C5B}" sibTransId="{C28FC4A8-C746-4726-8EF0-3323E8272834}"/>
    <dgm:cxn modelId="{178EA3A3-31AF-490E-8DB0-BEDA2C364C90}" type="presOf" srcId="{EEA9A81F-A8EB-41B3-82D6-46D0A10CA1FA}" destId="{9CF45666-74BE-4E1D-8A71-B860B35D55A8}" srcOrd="1" destOrd="0" presId="urn:microsoft.com/office/officeart/2005/8/layout/pyramid3"/>
    <dgm:cxn modelId="{42EABCBE-C008-4C71-90DC-D01950412F24}" type="presOf" srcId="{EE657FB9-39E7-44A4-94E5-793B5F1E9868}" destId="{43C7FF28-BB4C-4AA5-A87E-87DE5043416E}" srcOrd="1" destOrd="0" presId="urn:microsoft.com/office/officeart/2005/8/layout/pyramid3"/>
    <dgm:cxn modelId="{A9E8A2CD-C497-4289-9F98-E60BA6981FB7}" srcId="{56B65490-B046-4F3F-8C7B-04558904EF04}" destId="{9DEEA3AE-54A0-4914-9886-806DE52D3068}" srcOrd="3" destOrd="0" parTransId="{E94CBF3B-F843-4A48-8871-57D4311D5DA5}" sibTransId="{F4CED22C-9203-4983-853B-7C363140B323}"/>
    <dgm:cxn modelId="{FDF8B8D6-5047-45C5-AF28-2847B80EEE16}" srcId="{56B65490-B046-4F3F-8C7B-04558904EF04}" destId="{4D08AB02-7831-4CD0-98C1-6E31B66FEE40}" srcOrd="4" destOrd="0" parTransId="{9E60BFA0-DC62-4B2F-AC0C-DB169139849D}" sibTransId="{FBD972FD-C86E-4275-B186-6E1F005B5F01}"/>
    <dgm:cxn modelId="{04B3D8E1-4B58-43DC-B02A-55CC7B42B209}" type="presOf" srcId="{9DEEA3AE-54A0-4914-9886-806DE52D3068}" destId="{A6AE6B0B-394F-4E5E-96D4-73476E575491}" srcOrd="1" destOrd="0" presId="urn:microsoft.com/office/officeart/2005/8/layout/pyramid3"/>
    <dgm:cxn modelId="{6C223EEC-40E5-48C8-82F7-8ED7D810B423}" type="presOf" srcId="{56B65490-B046-4F3F-8C7B-04558904EF04}" destId="{E7CE1E10-DF0A-4690-9EDA-D9E0F8361A3B}" srcOrd="0" destOrd="0" presId="urn:microsoft.com/office/officeart/2005/8/layout/pyramid3"/>
    <dgm:cxn modelId="{557E29F4-3A43-4DCB-B4A7-64F45E7FE2DC}" type="presOf" srcId="{9DEEA3AE-54A0-4914-9886-806DE52D3068}" destId="{5BD44E7A-3915-4409-9668-04DCC0D85569}" srcOrd="0" destOrd="0" presId="urn:microsoft.com/office/officeart/2005/8/layout/pyramid3"/>
    <dgm:cxn modelId="{ACC37BF9-E4DC-4E9A-ABB9-CE1517FA059E}" srcId="{56B65490-B046-4F3F-8C7B-04558904EF04}" destId="{84CA8FEA-33D6-496C-9F03-0E5C1B5FA693}" srcOrd="0" destOrd="0" parTransId="{C54D6284-5758-4BF7-B8D5-6B72788233EF}" sibTransId="{2A11C146-0D11-440C-8BD7-E9F669C773BD}"/>
    <dgm:cxn modelId="{00A523FD-0818-4612-8D86-A951D48F7090}" srcId="{56B65490-B046-4F3F-8C7B-04558904EF04}" destId="{EE657FB9-39E7-44A4-94E5-793B5F1E9868}" srcOrd="1" destOrd="0" parTransId="{DA8DD282-7743-487C-A2AE-1FBEDDFC8579}" sibTransId="{43244C6E-AA63-44E2-879E-478A54B68376}"/>
    <dgm:cxn modelId="{C3D31D89-5905-4A5C-BFAD-E302E4E4DBC4}" type="presParOf" srcId="{E7CE1E10-DF0A-4690-9EDA-D9E0F8361A3B}" destId="{8CE2709D-F393-4029-956E-CA52272BFDE1}" srcOrd="0" destOrd="0" presId="urn:microsoft.com/office/officeart/2005/8/layout/pyramid3"/>
    <dgm:cxn modelId="{7F6B1664-5C19-4D03-839F-A24D367FD54F}" type="presParOf" srcId="{8CE2709D-F393-4029-956E-CA52272BFDE1}" destId="{DEE04BB4-0746-48A5-AE84-F4358505CACE}" srcOrd="0" destOrd="0" presId="urn:microsoft.com/office/officeart/2005/8/layout/pyramid3"/>
    <dgm:cxn modelId="{5B0F1F19-379C-4E33-9158-7DC68F19AA29}" type="presParOf" srcId="{8CE2709D-F393-4029-956E-CA52272BFDE1}" destId="{B748B1ED-CF33-4C9B-87AA-E2A17A8A6FC4}" srcOrd="1" destOrd="0" presId="urn:microsoft.com/office/officeart/2005/8/layout/pyramid3"/>
    <dgm:cxn modelId="{64F9BA0C-78BC-482B-B3EC-EF13115B296F}" type="presParOf" srcId="{E7CE1E10-DF0A-4690-9EDA-D9E0F8361A3B}" destId="{0927A150-DCC6-40E9-80F6-5EF2E8C989B4}" srcOrd="1" destOrd="0" presId="urn:microsoft.com/office/officeart/2005/8/layout/pyramid3"/>
    <dgm:cxn modelId="{8C1C0144-2A97-4273-9D54-A0A784083A9E}" type="presParOf" srcId="{0927A150-DCC6-40E9-80F6-5EF2E8C989B4}" destId="{F29F15CF-81ED-4328-B8AA-8EFFFF8B4B48}" srcOrd="0" destOrd="0" presId="urn:microsoft.com/office/officeart/2005/8/layout/pyramid3"/>
    <dgm:cxn modelId="{5D47472F-FF13-4CE7-912F-A2438CFF19F1}" type="presParOf" srcId="{0927A150-DCC6-40E9-80F6-5EF2E8C989B4}" destId="{43C7FF28-BB4C-4AA5-A87E-87DE5043416E}" srcOrd="1" destOrd="0" presId="urn:microsoft.com/office/officeart/2005/8/layout/pyramid3"/>
    <dgm:cxn modelId="{5981855B-3F4D-4936-AACE-6A492E774DA5}" type="presParOf" srcId="{E7CE1E10-DF0A-4690-9EDA-D9E0F8361A3B}" destId="{E192D386-6BA7-497E-A34C-04FA3AD45D14}" srcOrd="2" destOrd="0" presId="urn:microsoft.com/office/officeart/2005/8/layout/pyramid3"/>
    <dgm:cxn modelId="{1CA7C779-7AC4-4371-83C8-DB06CAA94C64}" type="presParOf" srcId="{E192D386-6BA7-497E-A34C-04FA3AD45D14}" destId="{95EBCFB4-FF03-475E-B3A0-00A70E4D0BD6}" srcOrd="0" destOrd="0" presId="urn:microsoft.com/office/officeart/2005/8/layout/pyramid3"/>
    <dgm:cxn modelId="{DFE963C1-6151-47E0-8118-D4967102AF7F}" type="presParOf" srcId="{E192D386-6BA7-497E-A34C-04FA3AD45D14}" destId="{9CF45666-74BE-4E1D-8A71-B860B35D55A8}" srcOrd="1" destOrd="0" presId="urn:microsoft.com/office/officeart/2005/8/layout/pyramid3"/>
    <dgm:cxn modelId="{84B6013E-32B8-4BA0-8221-02CFEC47012E}" type="presParOf" srcId="{E7CE1E10-DF0A-4690-9EDA-D9E0F8361A3B}" destId="{4B5149BD-455F-45E4-A65D-E8A6FDFBDA4C}" srcOrd="3" destOrd="0" presId="urn:microsoft.com/office/officeart/2005/8/layout/pyramid3"/>
    <dgm:cxn modelId="{CD679CC9-D96E-4E7A-9578-37821759A464}" type="presParOf" srcId="{4B5149BD-455F-45E4-A65D-E8A6FDFBDA4C}" destId="{5BD44E7A-3915-4409-9668-04DCC0D85569}" srcOrd="0" destOrd="0" presId="urn:microsoft.com/office/officeart/2005/8/layout/pyramid3"/>
    <dgm:cxn modelId="{33E25FC6-98B8-4E66-B9B4-C58A13BDE256}" type="presParOf" srcId="{4B5149BD-455F-45E4-A65D-E8A6FDFBDA4C}" destId="{A6AE6B0B-394F-4E5E-96D4-73476E575491}" srcOrd="1" destOrd="0" presId="urn:microsoft.com/office/officeart/2005/8/layout/pyramid3"/>
    <dgm:cxn modelId="{E8D1DB2A-C5BA-4641-AC3F-CADA6797BE35}" type="presParOf" srcId="{E7CE1E10-DF0A-4690-9EDA-D9E0F8361A3B}" destId="{48792856-0507-462A-AB8A-57DE39C4A348}" srcOrd="4" destOrd="0" presId="urn:microsoft.com/office/officeart/2005/8/layout/pyramid3"/>
    <dgm:cxn modelId="{C40ABFBA-B808-42F7-8409-4FB3C194F92B}" type="presParOf" srcId="{48792856-0507-462A-AB8A-57DE39C4A348}" destId="{DD8F4852-18F7-46E5-A756-CA3569D28858}" srcOrd="0" destOrd="0" presId="urn:microsoft.com/office/officeart/2005/8/layout/pyramid3"/>
    <dgm:cxn modelId="{AD9317F0-A8B1-471E-BAAA-88CF72804043}" type="presParOf" srcId="{48792856-0507-462A-AB8A-57DE39C4A348}" destId="{4A3D52A2-3C9D-42DA-A0AD-4DE09CC31415}" srcOrd="1" destOrd="0" presId="urn:microsoft.com/office/officeart/2005/8/layout/pyramid3"/>
  </dgm:cxnLst>
  <dgm:bg/>
  <dgm:whole>
    <a:ln w="9525" cap="flat" cmpd="sng" algn="ctr">
      <a:noFill/>
      <a:prstDash val="solid"/>
      <a:round/>
      <a:headEnd type="none" w="med" len="med"/>
      <a:tailEnd type="none" w="med" len="med"/>
    </a:ln>
  </dgm:whole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983BB58-AAF5-420F-80BE-37CC085A34F0}" type="doc">
      <dgm:prSet loTypeId="urn:microsoft.com/office/officeart/2005/8/layout/pyramid1" loCatId="pyramid" qsTypeId="urn:microsoft.com/office/officeart/2005/8/quickstyle/simple1#6" qsCatId="simple" csTypeId="urn:microsoft.com/office/officeart/2005/8/colors/accent1_2#6" csCatId="accent1" phldr="1"/>
      <dgm:spPr/>
    </dgm:pt>
    <dgm:pt modelId="{87DE7D96-7A77-4B38-9387-F86692FBDE9E}">
      <dgm:prSet phldrT="[Text]"/>
      <dgm:spPr>
        <a:solidFill>
          <a:srgbClr val="8066C4"/>
        </a:solidFill>
        <a:ln w="38100">
          <a:noFill/>
        </a:ln>
      </dgm:spPr>
      <dgm:t>
        <a:bodyPr/>
        <a:lstStyle/>
        <a:p>
          <a:r>
            <a:rPr lang="lv-LV" dirty="0"/>
            <a:t>  </a:t>
          </a:r>
        </a:p>
      </dgm:t>
    </dgm:pt>
    <dgm:pt modelId="{0E74B996-F04D-4EE0-B870-E6703D2EC225}" type="parTrans" cxnId="{E69F78E2-0AE0-498D-9654-64E9D046441B}">
      <dgm:prSet/>
      <dgm:spPr/>
      <dgm:t>
        <a:bodyPr/>
        <a:lstStyle/>
        <a:p>
          <a:endParaRPr lang="lv-LV"/>
        </a:p>
      </dgm:t>
    </dgm:pt>
    <dgm:pt modelId="{E971BB82-E33B-4E5B-8A22-231A2A964C3C}" type="sibTrans" cxnId="{E69F78E2-0AE0-498D-9654-64E9D046441B}">
      <dgm:prSet/>
      <dgm:spPr/>
      <dgm:t>
        <a:bodyPr/>
        <a:lstStyle/>
        <a:p>
          <a:endParaRPr lang="lv-LV"/>
        </a:p>
      </dgm:t>
    </dgm:pt>
    <dgm:pt modelId="{967DA8E0-E4E5-4924-B5E9-A9A3026DDF98}">
      <dgm:prSet phldrT="[Text]"/>
      <dgm:spPr>
        <a:solidFill>
          <a:srgbClr val="6E00A5"/>
        </a:solidFill>
        <a:ln w="38100">
          <a:noFill/>
        </a:ln>
      </dgm:spPr>
      <dgm:t>
        <a:bodyPr/>
        <a:lstStyle/>
        <a:p>
          <a:r>
            <a:rPr lang="lv-LV" dirty="0"/>
            <a:t>  </a:t>
          </a:r>
        </a:p>
      </dgm:t>
    </dgm:pt>
    <dgm:pt modelId="{A49CA191-46AC-4536-9E63-348A2E263586}" type="sibTrans" cxnId="{6773A179-E90C-48BC-8022-64C754370EC1}">
      <dgm:prSet/>
      <dgm:spPr/>
      <dgm:t>
        <a:bodyPr/>
        <a:lstStyle/>
        <a:p>
          <a:endParaRPr lang="lv-LV"/>
        </a:p>
      </dgm:t>
    </dgm:pt>
    <dgm:pt modelId="{276A6FE2-8096-44AF-8B89-48F5D71F3FC1}" type="parTrans" cxnId="{6773A179-E90C-48BC-8022-64C754370EC1}">
      <dgm:prSet/>
      <dgm:spPr/>
      <dgm:t>
        <a:bodyPr/>
        <a:lstStyle/>
        <a:p>
          <a:endParaRPr lang="lv-LV"/>
        </a:p>
      </dgm:t>
    </dgm:pt>
    <dgm:pt modelId="{429C2871-A615-4615-A77C-CF3268FB167F}" type="pres">
      <dgm:prSet presAssocID="{B983BB58-AAF5-420F-80BE-37CC085A34F0}" presName="Name0" presStyleCnt="0">
        <dgm:presLayoutVars>
          <dgm:dir/>
          <dgm:animLvl val="lvl"/>
          <dgm:resizeHandles val="exact"/>
        </dgm:presLayoutVars>
      </dgm:prSet>
      <dgm:spPr/>
    </dgm:pt>
    <dgm:pt modelId="{54D460B4-D136-48AD-96DE-911AD0F2BF29}" type="pres">
      <dgm:prSet presAssocID="{967DA8E0-E4E5-4924-B5E9-A9A3026DDF98}" presName="Name8" presStyleCnt="0"/>
      <dgm:spPr/>
    </dgm:pt>
    <dgm:pt modelId="{96761E9A-1B23-4F9C-90EB-A8876EDEE7A2}" type="pres">
      <dgm:prSet presAssocID="{967DA8E0-E4E5-4924-B5E9-A9A3026DDF98}" presName="level" presStyleLbl="node1" presStyleIdx="0" presStyleCnt="2">
        <dgm:presLayoutVars>
          <dgm:chMax val="1"/>
          <dgm:bulletEnabled val="1"/>
        </dgm:presLayoutVars>
      </dgm:prSet>
      <dgm:spPr/>
    </dgm:pt>
    <dgm:pt modelId="{6AFA999C-E6C3-4F43-91AE-DB0342057D1F}" type="pres">
      <dgm:prSet presAssocID="{967DA8E0-E4E5-4924-B5E9-A9A3026DDF98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71AB2813-96F1-448E-8E9F-F18A6C07E577}" type="pres">
      <dgm:prSet presAssocID="{87DE7D96-7A77-4B38-9387-F86692FBDE9E}" presName="Name8" presStyleCnt="0"/>
      <dgm:spPr/>
    </dgm:pt>
    <dgm:pt modelId="{7BE2A678-4700-422D-958B-5DB891802221}" type="pres">
      <dgm:prSet presAssocID="{87DE7D96-7A77-4B38-9387-F86692FBDE9E}" presName="level" presStyleLbl="node1" presStyleIdx="1" presStyleCnt="2" custLinFactNeighborX="-246" custLinFactNeighborY="20852">
        <dgm:presLayoutVars>
          <dgm:chMax val="1"/>
          <dgm:bulletEnabled val="1"/>
        </dgm:presLayoutVars>
      </dgm:prSet>
      <dgm:spPr/>
    </dgm:pt>
    <dgm:pt modelId="{BFF0F3F5-F982-4702-9A66-4F1AA67ACCAF}" type="pres">
      <dgm:prSet presAssocID="{87DE7D96-7A77-4B38-9387-F86692FBDE9E}" presName="levelTx" presStyleLbl="revTx" presStyleIdx="0" presStyleCnt="0">
        <dgm:presLayoutVars>
          <dgm:chMax val="1"/>
          <dgm:bulletEnabled val="1"/>
        </dgm:presLayoutVars>
      </dgm:prSet>
      <dgm:spPr/>
    </dgm:pt>
  </dgm:ptLst>
  <dgm:cxnLst>
    <dgm:cxn modelId="{C9BB8E1E-20CC-4AE9-A54B-55A852B1FE5F}" type="presOf" srcId="{967DA8E0-E4E5-4924-B5E9-A9A3026DDF98}" destId="{96761E9A-1B23-4F9C-90EB-A8876EDEE7A2}" srcOrd="0" destOrd="0" presId="urn:microsoft.com/office/officeart/2005/8/layout/pyramid1"/>
    <dgm:cxn modelId="{20EBDA5D-076A-4390-B32C-9365C38C0CE9}" type="presOf" srcId="{87DE7D96-7A77-4B38-9387-F86692FBDE9E}" destId="{7BE2A678-4700-422D-958B-5DB891802221}" srcOrd="0" destOrd="0" presId="urn:microsoft.com/office/officeart/2005/8/layout/pyramid1"/>
    <dgm:cxn modelId="{6773A179-E90C-48BC-8022-64C754370EC1}" srcId="{B983BB58-AAF5-420F-80BE-37CC085A34F0}" destId="{967DA8E0-E4E5-4924-B5E9-A9A3026DDF98}" srcOrd="0" destOrd="0" parTransId="{276A6FE2-8096-44AF-8B89-48F5D71F3FC1}" sibTransId="{A49CA191-46AC-4536-9E63-348A2E263586}"/>
    <dgm:cxn modelId="{BF5AE17E-793F-4A7E-B2CB-600ED40021D8}" type="presOf" srcId="{967DA8E0-E4E5-4924-B5E9-A9A3026DDF98}" destId="{6AFA999C-E6C3-4F43-91AE-DB0342057D1F}" srcOrd="1" destOrd="0" presId="urn:microsoft.com/office/officeart/2005/8/layout/pyramid1"/>
    <dgm:cxn modelId="{CD1B6496-2B4D-459A-8044-D4C9AA5F04E3}" type="presOf" srcId="{87DE7D96-7A77-4B38-9387-F86692FBDE9E}" destId="{BFF0F3F5-F982-4702-9A66-4F1AA67ACCAF}" srcOrd="1" destOrd="0" presId="urn:microsoft.com/office/officeart/2005/8/layout/pyramid1"/>
    <dgm:cxn modelId="{9EA919DB-0C37-40AD-BFE9-454A179BE19A}" type="presOf" srcId="{B983BB58-AAF5-420F-80BE-37CC085A34F0}" destId="{429C2871-A615-4615-A77C-CF3268FB167F}" srcOrd="0" destOrd="0" presId="urn:microsoft.com/office/officeart/2005/8/layout/pyramid1"/>
    <dgm:cxn modelId="{E69F78E2-0AE0-498D-9654-64E9D046441B}" srcId="{B983BB58-AAF5-420F-80BE-37CC085A34F0}" destId="{87DE7D96-7A77-4B38-9387-F86692FBDE9E}" srcOrd="1" destOrd="0" parTransId="{0E74B996-F04D-4EE0-B870-E6703D2EC225}" sibTransId="{E971BB82-E33B-4E5B-8A22-231A2A964C3C}"/>
    <dgm:cxn modelId="{6853E3A2-9CDA-4BF2-B45B-912DADCB6C29}" type="presParOf" srcId="{429C2871-A615-4615-A77C-CF3268FB167F}" destId="{54D460B4-D136-48AD-96DE-911AD0F2BF29}" srcOrd="0" destOrd="0" presId="urn:microsoft.com/office/officeart/2005/8/layout/pyramid1"/>
    <dgm:cxn modelId="{7B256CE4-C7D1-475F-84F7-6E9B201E18B5}" type="presParOf" srcId="{54D460B4-D136-48AD-96DE-911AD0F2BF29}" destId="{96761E9A-1B23-4F9C-90EB-A8876EDEE7A2}" srcOrd="0" destOrd="0" presId="urn:microsoft.com/office/officeart/2005/8/layout/pyramid1"/>
    <dgm:cxn modelId="{7C4763F0-356C-4110-98F9-5143C25BFB8F}" type="presParOf" srcId="{54D460B4-D136-48AD-96DE-911AD0F2BF29}" destId="{6AFA999C-E6C3-4F43-91AE-DB0342057D1F}" srcOrd="1" destOrd="0" presId="urn:microsoft.com/office/officeart/2005/8/layout/pyramid1"/>
    <dgm:cxn modelId="{5EF1F0A3-36CB-4C84-B8D6-8722D92BAFE8}" type="presParOf" srcId="{429C2871-A615-4615-A77C-CF3268FB167F}" destId="{71AB2813-96F1-448E-8E9F-F18A6C07E577}" srcOrd="1" destOrd="0" presId="urn:microsoft.com/office/officeart/2005/8/layout/pyramid1"/>
    <dgm:cxn modelId="{30E2430B-0D76-4366-9B3A-D7EE8AB674A1}" type="presParOf" srcId="{71AB2813-96F1-448E-8E9F-F18A6C07E577}" destId="{7BE2A678-4700-422D-958B-5DB891802221}" srcOrd="0" destOrd="0" presId="urn:microsoft.com/office/officeart/2005/8/layout/pyramid1"/>
    <dgm:cxn modelId="{4FC27236-DA11-4EAE-A56F-D666125BF4C2}" type="presParOf" srcId="{71AB2813-96F1-448E-8E9F-F18A6C07E577}" destId="{BFF0F3F5-F982-4702-9A66-4F1AA67ACCAF}" srcOrd="1" destOrd="0" presId="urn:microsoft.com/office/officeart/2005/8/layout/pyramid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6B65490-B046-4F3F-8C7B-04558904EF04}" type="doc">
      <dgm:prSet loTypeId="urn:microsoft.com/office/officeart/2005/8/layout/pyramid3" loCatId="pyramid" qsTypeId="urn:microsoft.com/office/officeart/2005/8/quickstyle/simple1#7" qsCatId="simple" csTypeId="urn:microsoft.com/office/officeart/2005/8/colors/accent1_2#7" csCatId="accent1" phldr="1"/>
      <dgm:spPr/>
    </dgm:pt>
    <dgm:pt modelId="{84CA8FEA-33D6-496C-9F03-0E5C1B5FA693}">
      <dgm:prSet phldrT="[Text]"/>
      <dgm:spPr>
        <a:solidFill>
          <a:srgbClr val="969696"/>
        </a:solidFill>
        <a:ln w="38100">
          <a:noFill/>
        </a:ln>
      </dgm:spPr>
      <dgm:t>
        <a:bodyPr/>
        <a:lstStyle/>
        <a:p>
          <a:endParaRPr lang="lv-LV" dirty="0"/>
        </a:p>
      </dgm:t>
    </dgm:pt>
    <dgm:pt modelId="{C54D6284-5758-4BF7-B8D5-6B72788233EF}" type="parTrans" cxnId="{ACC37BF9-E4DC-4E9A-ABB9-CE1517FA059E}">
      <dgm:prSet/>
      <dgm:spPr/>
      <dgm:t>
        <a:bodyPr/>
        <a:lstStyle/>
        <a:p>
          <a:endParaRPr lang="lv-LV"/>
        </a:p>
      </dgm:t>
    </dgm:pt>
    <dgm:pt modelId="{2A11C146-0D11-440C-8BD7-E9F669C773BD}" type="sibTrans" cxnId="{ACC37BF9-E4DC-4E9A-ABB9-CE1517FA059E}">
      <dgm:prSet/>
      <dgm:spPr/>
      <dgm:t>
        <a:bodyPr/>
        <a:lstStyle/>
        <a:p>
          <a:endParaRPr lang="lv-LV"/>
        </a:p>
      </dgm:t>
    </dgm:pt>
    <dgm:pt modelId="{EE657FB9-39E7-44A4-94E5-793B5F1E9868}">
      <dgm:prSet phldrT="[Text]"/>
      <dgm:spPr>
        <a:solidFill>
          <a:srgbClr val="646464"/>
        </a:solidFill>
        <a:ln w="38100">
          <a:noFill/>
        </a:ln>
      </dgm:spPr>
      <dgm:t>
        <a:bodyPr/>
        <a:lstStyle/>
        <a:p>
          <a:endParaRPr lang="lv-LV" dirty="0"/>
        </a:p>
      </dgm:t>
    </dgm:pt>
    <dgm:pt modelId="{43244C6E-AA63-44E2-879E-478A54B68376}" type="sibTrans" cxnId="{00A523FD-0818-4612-8D86-A951D48F7090}">
      <dgm:prSet/>
      <dgm:spPr/>
      <dgm:t>
        <a:bodyPr/>
        <a:lstStyle/>
        <a:p>
          <a:endParaRPr lang="lv-LV"/>
        </a:p>
      </dgm:t>
    </dgm:pt>
    <dgm:pt modelId="{DA8DD282-7743-487C-A2AE-1FBEDDFC8579}" type="parTrans" cxnId="{00A523FD-0818-4612-8D86-A951D48F7090}">
      <dgm:prSet/>
      <dgm:spPr/>
      <dgm:t>
        <a:bodyPr/>
        <a:lstStyle/>
        <a:p>
          <a:endParaRPr lang="lv-LV"/>
        </a:p>
      </dgm:t>
    </dgm:pt>
    <dgm:pt modelId="{EEA9A81F-A8EB-41B3-82D6-46D0A10CA1FA}">
      <dgm:prSet phldrT="[Text]"/>
      <dgm:spPr>
        <a:solidFill>
          <a:srgbClr val="DCFF00"/>
        </a:solidFill>
        <a:ln w="38100">
          <a:noFill/>
        </a:ln>
      </dgm:spPr>
      <dgm:t>
        <a:bodyPr/>
        <a:lstStyle/>
        <a:p>
          <a:endParaRPr lang="lv-LV" dirty="0"/>
        </a:p>
      </dgm:t>
    </dgm:pt>
    <dgm:pt modelId="{C28FC4A8-C746-4726-8EF0-3323E8272834}" type="sibTrans" cxnId="{D131FF6B-4131-4D0C-BA51-A588D651A13C}">
      <dgm:prSet/>
      <dgm:spPr/>
      <dgm:t>
        <a:bodyPr/>
        <a:lstStyle/>
        <a:p>
          <a:endParaRPr lang="lv-LV"/>
        </a:p>
      </dgm:t>
    </dgm:pt>
    <dgm:pt modelId="{F6F18638-65F6-416B-8E36-1F2E66A35C5B}" type="parTrans" cxnId="{D131FF6B-4131-4D0C-BA51-A588D651A13C}">
      <dgm:prSet/>
      <dgm:spPr/>
      <dgm:t>
        <a:bodyPr/>
        <a:lstStyle/>
        <a:p>
          <a:endParaRPr lang="lv-LV"/>
        </a:p>
      </dgm:t>
    </dgm:pt>
    <dgm:pt modelId="{E7CE1E10-DF0A-4690-9EDA-D9E0F8361A3B}" type="pres">
      <dgm:prSet presAssocID="{56B65490-B046-4F3F-8C7B-04558904EF04}" presName="Name0" presStyleCnt="0">
        <dgm:presLayoutVars>
          <dgm:dir/>
          <dgm:animLvl val="lvl"/>
          <dgm:resizeHandles val="exact"/>
        </dgm:presLayoutVars>
      </dgm:prSet>
      <dgm:spPr/>
    </dgm:pt>
    <dgm:pt modelId="{8CE2709D-F393-4029-956E-CA52272BFDE1}" type="pres">
      <dgm:prSet presAssocID="{84CA8FEA-33D6-496C-9F03-0E5C1B5FA693}" presName="Name8" presStyleCnt="0"/>
      <dgm:spPr/>
    </dgm:pt>
    <dgm:pt modelId="{DEE04BB4-0746-48A5-AE84-F4358505CACE}" type="pres">
      <dgm:prSet presAssocID="{84CA8FEA-33D6-496C-9F03-0E5C1B5FA693}" presName="level" presStyleLbl="node1" presStyleIdx="0" presStyleCnt="3">
        <dgm:presLayoutVars>
          <dgm:chMax val="1"/>
          <dgm:bulletEnabled val="1"/>
        </dgm:presLayoutVars>
      </dgm:prSet>
      <dgm:spPr/>
    </dgm:pt>
    <dgm:pt modelId="{B748B1ED-CF33-4C9B-87AA-E2A17A8A6FC4}" type="pres">
      <dgm:prSet presAssocID="{84CA8FEA-33D6-496C-9F03-0E5C1B5FA693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0927A150-DCC6-40E9-80F6-5EF2E8C989B4}" type="pres">
      <dgm:prSet presAssocID="{EE657FB9-39E7-44A4-94E5-793B5F1E9868}" presName="Name8" presStyleCnt="0"/>
      <dgm:spPr/>
    </dgm:pt>
    <dgm:pt modelId="{F29F15CF-81ED-4328-B8AA-8EFFFF8B4B48}" type="pres">
      <dgm:prSet presAssocID="{EE657FB9-39E7-44A4-94E5-793B5F1E9868}" presName="level" presStyleLbl="node1" presStyleIdx="1" presStyleCnt="3">
        <dgm:presLayoutVars>
          <dgm:chMax val="1"/>
          <dgm:bulletEnabled val="1"/>
        </dgm:presLayoutVars>
      </dgm:prSet>
      <dgm:spPr/>
    </dgm:pt>
    <dgm:pt modelId="{43C7FF28-BB4C-4AA5-A87E-87DE5043416E}" type="pres">
      <dgm:prSet presAssocID="{EE657FB9-39E7-44A4-94E5-793B5F1E9868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E192D386-6BA7-497E-A34C-04FA3AD45D14}" type="pres">
      <dgm:prSet presAssocID="{EEA9A81F-A8EB-41B3-82D6-46D0A10CA1FA}" presName="Name8" presStyleCnt="0"/>
      <dgm:spPr/>
    </dgm:pt>
    <dgm:pt modelId="{95EBCFB4-FF03-475E-B3A0-00A70E4D0BD6}" type="pres">
      <dgm:prSet presAssocID="{EEA9A81F-A8EB-41B3-82D6-46D0A10CA1FA}" presName="level" presStyleLbl="node1" presStyleIdx="2" presStyleCnt="3" custLinFactNeighborX="0" custLinFactNeighborY="91314">
        <dgm:presLayoutVars>
          <dgm:chMax val="1"/>
          <dgm:bulletEnabled val="1"/>
        </dgm:presLayoutVars>
      </dgm:prSet>
      <dgm:spPr/>
    </dgm:pt>
    <dgm:pt modelId="{9CF45666-74BE-4E1D-8A71-B860B35D55A8}" type="pres">
      <dgm:prSet presAssocID="{EEA9A81F-A8EB-41B3-82D6-46D0A10CA1FA}" presName="levelTx" presStyleLbl="revTx" presStyleIdx="0" presStyleCnt="0">
        <dgm:presLayoutVars>
          <dgm:chMax val="1"/>
          <dgm:bulletEnabled val="1"/>
        </dgm:presLayoutVars>
      </dgm:prSet>
      <dgm:spPr/>
    </dgm:pt>
  </dgm:ptLst>
  <dgm:cxnLst>
    <dgm:cxn modelId="{62E3CA03-400F-4F76-B741-E7D535A236DB}" type="presOf" srcId="{EE657FB9-39E7-44A4-94E5-793B5F1E9868}" destId="{F29F15CF-81ED-4328-B8AA-8EFFFF8B4B48}" srcOrd="0" destOrd="0" presId="urn:microsoft.com/office/officeart/2005/8/layout/pyramid3"/>
    <dgm:cxn modelId="{C91E8A09-62DC-4D4E-AABE-DC1F85FFD188}" type="presOf" srcId="{EEA9A81F-A8EB-41B3-82D6-46D0A10CA1FA}" destId="{95EBCFB4-FF03-475E-B3A0-00A70E4D0BD6}" srcOrd="0" destOrd="0" presId="urn:microsoft.com/office/officeart/2005/8/layout/pyramid3"/>
    <dgm:cxn modelId="{6F33342E-B6C6-4B13-A104-43C23005617E}" type="presOf" srcId="{84CA8FEA-33D6-496C-9F03-0E5C1B5FA693}" destId="{B748B1ED-CF33-4C9B-87AA-E2A17A8A6FC4}" srcOrd="1" destOrd="0" presId="urn:microsoft.com/office/officeart/2005/8/layout/pyramid3"/>
    <dgm:cxn modelId="{624CE167-656D-45E0-A41D-B137D7A41D6F}" type="presOf" srcId="{84CA8FEA-33D6-496C-9F03-0E5C1B5FA693}" destId="{DEE04BB4-0746-48A5-AE84-F4358505CACE}" srcOrd="0" destOrd="0" presId="urn:microsoft.com/office/officeart/2005/8/layout/pyramid3"/>
    <dgm:cxn modelId="{D131FF6B-4131-4D0C-BA51-A588D651A13C}" srcId="{56B65490-B046-4F3F-8C7B-04558904EF04}" destId="{EEA9A81F-A8EB-41B3-82D6-46D0A10CA1FA}" srcOrd="2" destOrd="0" parTransId="{F6F18638-65F6-416B-8E36-1F2E66A35C5B}" sibTransId="{C28FC4A8-C746-4726-8EF0-3323E8272834}"/>
    <dgm:cxn modelId="{178EA3A3-31AF-490E-8DB0-BEDA2C364C90}" type="presOf" srcId="{EEA9A81F-A8EB-41B3-82D6-46D0A10CA1FA}" destId="{9CF45666-74BE-4E1D-8A71-B860B35D55A8}" srcOrd="1" destOrd="0" presId="urn:microsoft.com/office/officeart/2005/8/layout/pyramid3"/>
    <dgm:cxn modelId="{42EABCBE-C008-4C71-90DC-D01950412F24}" type="presOf" srcId="{EE657FB9-39E7-44A4-94E5-793B5F1E9868}" destId="{43C7FF28-BB4C-4AA5-A87E-87DE5043416E}" srcOrd="1" destOrd="0" presId="urn:microsoft.com/office/officeart/2005/8/layout/pyramid3"/>
    <dgm:cxn modelId="{6C223EEC-40E5-48C8-82F7-8ED7D810B423}" type="presOf" srcId="{56B65490-B046-4F3F-8C7B-04558904EF04}" destId="{E7CE1E10-DF0A-4690-9EDA-D9E0F8361A3B}" srcOrd="0" destOrd="0" presId="urn:microsoft.com/office/officeart/2005/8/layout/pyramid3"/>
    <dgm:cxn modelId="{ACC37BF9-E4DC-4E9A-ABB9-CE1517FA059E}" srcId="{56B65490-B046-4F3F-8C7B-04558904EF04}" destId="{84CA8FEA-33D6-496C-9F03-0E5C1B5FA693}" srcOrd="0" destOrd="0" parTransId="{C54D6284-5758-4BF7-B8D5-6B72788233EF}" sibTransId="{2A11C146-0D11-440C-8BD7-E9F669C773BD}"/>
    <dgm:cxn modelId="{00A523FD-0818-4612-8D86-A951D48F7090}" srcId="{56B65490-B046-4F3F-8C7B-04558904EF04}" destId="{EE657FB9-39E7-44A4-94E5-793B5F1E9868}" srcOrd="1" destOrd="0" parTransId="{DA8DD282-7743-487C-A2AE-1FBEDDFC8579}" sibTransId="{43244C6E-AA63-44E2-879E-478A54B68376}"/>
    <dgm:cxn modelId="{C3D31D89-5905-4A5C-BFAD-E302E4E4DBC4}" type="presParOf" srcId="{E7CE1E10-DF0A-4690-9EDA-D9E0F8361A3B}" destId="{8CE2709D-F393-4029-956E-CA52272BFDE1}" srcOrd="0" destOrd="0" presId="urn:microsoft.com/office/officeart/2005/8/layout/pyramid3"/>
    <dgm:cxn modelId="{7F6B1664-5C19-4D03-839F-A24D367FD54F}" type="presParOf" srcId="{8CE2709D-F393-4029-956E-CA52272BFDE1}" destId="{DEE04BB4-0746-48A5-AE84-F4358505CACE}" srcOrd="0" destOrd="0" presId="urn:microsoft.com/office/officeart/2005/8/layout/pyramid3"/>
    <dgm:cxn modelId="{5B0F1F19-379C-4E33-9158-7DC68F19AA29}" type="presParOf" srcId="{8CE2709D-F393-4029-956E-CA52272BFDE1}" destId="{B748B1ED-CF33-4C9B-87AA-E2A17A8A6FC4}" srcOrd="1" destOrd="0" presId="urn:microsoft.com/office/officeart/2005/8/layout/pyramid3"/>
    <dgm:cxn modelId="{64F9BA0C-78BC-482B-B3EC-EF13115B296F}" type="presParOf" srcId="{E7CE1E10-DF0A-4690-9EDA-D9E0F8361A3B}" destId="{0927A150-DCC6-40E9-80F6-5EF2E8C989B4}" srcOrd="1" destOrd="0" presId="urn:microsoft.com/office/officeart/2005/8/layout/pyramid3"/>
    <dgm:cxn modelId="{8C1C0144-2A97-4273-9D54-A0A784083A9E}" type="presParOf" srcId="{0927A150-DCC6-40E9-80F6-5EF2E8C989B4}" destId="{F29F15CF-81ED-4328-B8AA-8EFFFF8B4B48}" srcOrd="0" destOrd="0" presId="urn:microsoft.com/office/officeart/2005/8/layout/pyramid3"/>
    <dgm:cxn modelId="{5D47472F-FF13-4CE7-912F-A2438CFF19F1}" type="presParOf" srcId="{0927A150-DCC6-40E9-80F6-5EF2E8C989B4}" destId="{43C7FF28-BB4C-4AA5-A87E-87DE5043416E}" srcOrd="1" destOrd="0" presId="urn:microsoft.com/office/officeart/2005/8/layout/pyramid3"/>
    <dgm:cxn modelId="{5981855B-3F4D-4936-AACE-6A492E774DA5}" type="presParOf" srcId="{E7CE1E10-DF0A-4690-9EDA-D9E0F8361A3B}" destId="{E192D386-6BA7-497E-A34C-04FA3AD45D14}" srcOrd="2" destOrd="0" presId="urn:microsoft.com/office/officeart/2005/8/layout/pyramid3"/>
    <dgm:cxn modelId="{1CA7C779-7AC4-4371-83C8-DB06CAA94C64}" type="presParOf" srcId="{E192D386-6BA7-497E-A34C-04FA3AD45D14}" destId="{95EBCFB4-FF03-475E-B3A0-00A70E4D0BD6}" srcOrd="0" destOrd="0" presId="urn:microsoft.com/office/officeart/2005/8/layout/pyramid3"/>
    <dgm:cxn modelId="{DFE963C1-6151-47E0-8118-D4967102AF7F}" type="presParOf" srcId="{E192D386-6BA7-497E-A34C-04FA3AD45D14}" destId="{9CF45666-74BE-4E1D-8A71-B860B35D55A8}" srcOrd="1" destOrd="0" presId="urn:microsoft.com/office/officeart/2005/8/layout/pyramid3"/>
  </dgm:cxnLst>
  <dgm:bg/>
  <dgm:whole>
    <a:ln w="9525" cap="flat" cmpd="sng" algn="ctr">
      <a:noFill/>
      <a:prstDash val="solid"/>
      <a:round/>
      <a:headEnd type="none" w="med" len="med"/>
      <a:tailEnd type="none" w="med" len="med"/>
    </a:ln>
  </dgm:whole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EE04BB4-0746-48A5-AE84-F4358505CACE}">
      <dsp:nvSpPr>
        <dsp:cNvPr id="0" name=""/>
        <dsp:cNvSpPr/>
      </dsp:nvSpPr>
      <dsp:spPr>
        <a:xfrm rot="10800000">
          <a:off x="0" y="0"/>
          <a:ext cx="4880419" cy="918359"/>
        </a:xfrm>
        <a:prstGeom prst="trapezoid">
          <a:avLst>
            <a:gd name="adj" fmla="val 53143"/>
          </a:avLst>
        </a:prstGeom>
        <a:solidFill>
          <a:srgbClr val="969696"/>
        </a:solidFill>
        <a:ln w="381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0" tIns="63500" rIns="63500" bIns="63500" numCol="1" spcCol="1270" anchor="ctr" anchorCtr="0">
          <a:noAutofit/>
        </a:bodyPr>
        <a:lstStyle/>
        <a:p>
          <a:pPr marL="0" lvl="0" indent="0" algn="ctr" defTabSz="2222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5000" kern="1200" dirty="0">
            <a:solidFill>
              <a:srgbClr val="969696">
                <a:hueOff val="0"/>
                <a:satOff val="0"/>
                <a:lumOff val="0"/>
                <a:alphaOff val="0"/>
              </a:srgbClr>
            </a:solidFill>
            <a:latin typeface="Montserrat Light"/>
            <a:ea typeface="+mn-ea"/>
            <a:cs typeface="+mn-cs"/>
          </a:endParaRPr>
        </a:p>
      </dsp:txBody>
      <dsp:txXfrm rot="-10800000">
        <a:off x="1179435" y="94191"/>
        <a:ext cx="2521548" cy="824168"/>
      </dsp:txXfrm>
    </dsp:sp>
    <dsp:sp modelId="{F29F15CF-81ED-4328-B8AA-8EFFFF8B4B48}">
      <dsp:nvSpPr>
        <dsp:cNvPr id="0" name=""/>
        <dsp:cNvSpPr/>
      </dsp:nvSpPr>
      <dsp:spPr>
        <a:xfrm rot="10800000">
          <a:off x="488041" y="918359"/>
          <a:ext cx="3904335" cy="918359"/>
        </a:xfrm>
        <a:prstGeom prst="trapezoid">
          <a:avLst>
            <a:gd name="adj" fmla="val 53143"/>
          </a:avLst>
        </a:prstGeom>
        <a:solidFill>
          <a:srgbClr val="646464"/>
        </a:solidFill>
        <a:ln w="381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4800" kern="1200" dirty="0">
            <a:solidFill>
              <a:srgbClr val="969696">
                <a:hueOff val="0"/>
                <a:satOff val="0"/>
                <a:lumOff val="0"/>
                <a:alphaOff val="0"/>
              </a:srgbClr>
            </a:solidFill>
            <a:latin typeface="Montserrat Light"/>
            <a:ea typeface="+mn-ea"/>
            <a:cs typeface="+mn-cs"/>
          </a:endParaRPr>
        </a:p>
      </dsp:txBody>
      <dsp:txXfrm rot="-10800000">
        <a:off x="1496662" y="1036098"/>
        <a:ext cx="1887093" cy="800620"/>
      </dsp:txXfrm>
    </dsp:sp>
    <dsp:sp modelId="{95EBCFB4-FF03-475E-B3A0-00A70E4D0BD6}">
      <dsp:nvSpPr>
        <dsp:cNvPr id="0" name=""/>
        <dsp:cNvSpPr/>
      </dsp:nvSpPr>
      <dsp:spPr>
        <a:xfrm rot="10800000">
          <a:off x="976083" y="1836718"/>
          <a:ext cx="2928251" cy="918359"/>
        </a:xfrm>
        <a:prstGeom prst="trapezoid">
          <a:avLst>
            <a:gd name="adj" fmla="val 53143"/>
          </a:avLst>
        </a:prstGeom>
        <a:solidFill>
          <a:srgbClr val="DCFF00"/>
        </a:solidFill>
        <a:ln w="381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8420" tIns="58420" rIns="58420" bIns="58420" numCol="1" spcCol="1270" anchor="ctr" anchorCtr="0">
          <a:noAutofit/>
        </a:bodyPr>
        <a:lstStyle/>
        <a:p>
          <a:pPr marL="0" lvl="0" indent="0" algn="ctr" defTabSz="2044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4600" kern="1200" dirty="0">
            <a:solidFill>
              <a:srgbClr val="969696">
                <a:hueOff val="0"/>
                <a:satOff val="0"/>
                <a:lumOff val="0"/>
                <a:alphaOff val="0"/>
              </a:srgbClr>
            </a:solidFill>
            <a:latin typeface="Montserrat Light"/>
            <a:ea typeface="+mn-ea"/>
            <a:cs typeface="+mn-cs"/>
          </a:endParaRPr>
        </a:p>
      </dsp:txBody>
      <dsp:txXfrm rot="-10800000">
        <a:off x="1813889" y="1993703"/>
        <a:ext cx="1252639" cy="761374"/>
      </dsp:txXfrm>
    </dsp:sp>
    <dsp:sp modelId="{5BD44E7A-3915-4409-9668-04DCC0D85569}">
      <dsp:nvSpPr>
        <dsp:cNvPr id="0" name=""/>
        <dsp:cNvSpPr/>
      </dsp:nvSpPr>
      <dsp:spPr>
        <a:xfrm rot="10800000">
          <a:off x="1464125" y="2755077"/>
          <a:ext cx="1952167" cy="918359"/>
        </a:xfrm>
        <a:prstGeom prst="trapezoid">
          <a:avLst>
            <a:gd name="adj" fmla="val 53143"/>
          </a:avLst>
        </a:prstGeom>
        <a:solidFill>
          <a:srgbClr val="6E00A5"/>
        </a:solidFill>
        <a:ln w="381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70" tIns="52070" rIns="52070" bIns="52070" numCol="1" spcCol="1270" anchor="ctr" anchorCtr="0">
          <a:noAutofit/>
        </a:bodyPr>
        <a:lstStyle/>
        <a:p>
          <a:pPr marL="0" lvl="0" indent="0" algn="ctr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4100" kern="1200" dirty="0">
            <a:solidFill>
              <a:srgbClr val="969696">
                <a:hueOff val="0"/>
                <a:satOff val="0"/>
                <a:lumOff val="0"/>
                <a:alphaOff val="0"/>
              </a:srgbClr>
            </a:solidFill>
            <a:latin typeface="Montserrat Light"/>
            <a:ea typeface="+mn-ea"/>
            <a:cs typeface="+mn-cs"/>
          </a:endParaRPr>
        </a:p>
      </dsp:txBody>
      <dsp:txXfrm rot="-10800000">
        <a:off x="2131117" y="2990555"/>
        <a:ext cx="618184" cy="682881"/>
      </dsp:txXfrm>
    </dsp:sp>
    <dsp:sp modelId="{DD8F4852-18F7-46E5-A756-CA3569D28858}">
      <dsp:nvSpPr>
        <dsp:cNvPr id="0" name=""/>
        <dsp:cNvSpPr/>
      </dsp:nvSpPr>
      <dsp:spPr>
        <a:xfrm rot="10800000">
          <a:off x="1952167" y="3673436"/>
          <a:ext cx="976083" cy="918359"/>
        </a:xfrm>
        <a:prstGeom prst="trapezoid">
          <a:avLst>
            <a:gd name="adj" fmla="val 53143"/>
          </a:avLst>
        </a:prstGeom>
        <a:solidFill>
          <a:srgbClr val="8066C4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6990" tIns="46990" rIns="46990" bIns="46990" numCol="1" spcCol="1270" anchor="ctr" anchorCtr="0">
          <a:noAutofit/>
        </a:bodyPr>
        <a:lstStyle/>
        <a:p>
          <a:pPr marL="0" lvl="0" indent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3700" kern="1200">
            <a:solidFill>
              <a:srgbClr val="969696">
                <a:hueOff val="0"/>
                <a:satOff val="0"/>
                <a:lumOff val="0"/>
                <a:alphaOff val="0"/>
              </a:srgbClr>
            </a:solidFill>
            <a:latin typeface="Montserrat Light"/>
            <a:ea typeface="+mn-ea"/>
            <a:cs typeface="+mn-cs"/>
          </a:endParaRPr>
        </a:p>
      </dsp:txBody>
      <dsp:txXfrm rot="-10800000">
        <a:off x="2277528" y="3979556"/>
        <a:ext cx="325361" cy="61223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6761E9A-1B23-4F9C-90EB-A8876EDEE7A2}">
      <dsp:nvSpPr>
        <dsp:cNvPr id="0" name=""/>
        <dsp:cNvSpPr/>
      </dsp:nvSpPr>
      <dsp:spPr>
        <a:xfrm>
          <a:off x="420444" y="0"/>
          <a:ext cx="840889" cy="907882"/>
        </a:xfrm>
        <a:prstGeom prst="trapezoid">
          <a:avLst>
            <a:gd name="adj" fmla="val 50000"/>
          </a:avLst>
        </a:prstGeom>
        <a:solidFill>
          <a:srgbClr val="6E00A5"/>
        </a:solidFill>
        <a:ln w="381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0" tIns="69850" rIns="69850" bIns="69850" numCol="1" spcCol="1270" anchor="ctr" anchorCtr="0">
          <a:noAutofit/>
        </a:bodyPr>
        <a:lstStyle/>
        <a:p>
          <a:pPr marL="0" lvl="0" indent="0" algn="ctr" defTabSz="2444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5500" kern="1200" dirty="0"/>
            <a:t>  </a:t>
          </a:r>
        </a:p>
      </dsp:txBody>
      <dsp:txXfrm>
        <a:off x="420444" y="0"/>
        <a:ext cx="840889" cy="907882"/>
      </dsp:txXfrm>
    </dsp:sp>
    <dsp:sp modelId="{7BE2A678-4700-422D-958B-5DB891802221}">
      <dsp:nvSpPr>
        <dsp:cNvPr id="0" name=""/>
        <dsp:cNvSpPr/>
      </dsp:nvSpPr>
      <dsp:spPr>
        <a:xfrm>
          <a:off x="0" y="907882"/>
          <a:ext cx="1681778" cy="907882"/>
        </a:xfrm>
        <a:prstGeom prst="trapezoid">
          <a:avLst>
            <a:gd name="adj" fmla="val 46310"/>
          </a:avLst>
        </a:prstGeom>
        <a:solidFill>
          <a:srgbClr val="8066C4"/>
        </a:solidFill>
        <a:ln w="381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0" tIns="69850" rIns="69850" bIns="69850" numCol="1" spcCol="1270" anchor="ctr" anchorCtr="0">
          <a:noAutofit/>
        </a:bodyPr>
        <a:lstStyle/>
        <a:p>
          <a:pPr marL="0" lvl="0" indent="0" algn="ctr" defTabSz="2444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5500" kern="1200" dirty="0"/>
            <a:t>  </a:t>
          </a:r>
        </a:p>
      </dsp:txBody>
      <dsp:txXfrm>
        <a:off x="294311" y="907882"/>
        <a:ext cx="1093155" cy="90788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EE04BB4-0746-48A5-AE84-F4358505CACE}">
      <dsp:nvSpPr>
        <dsp:cNvPr id="0" name=""/>
        <dsp:cNvSpPr/>
      </dsp:nvSpPr>
      <dsp:spPr>
        <a:xfrm rot="10800000">
          <a:off x="0" y="0"/>
          <a:ext cx="4860695" cy="918943"/>
        </a:xfrm>
        <a:prstGeom prst="trapezoid">
          <a:avLst>
            <a:gd name="adj" fmla="val 88157"/>
          </a:avLst>
        </a:prstGeom>
        <a:solidFill>
          <a:srgbClr val="969696"/>
        </a:solidFill>
        <a:ln w="381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0" tIns="69850" rIns="69850" bIns="69850" numCol="1" spcCol="1270" anchor="ctr" anchorCtr="0">
          <a:noAutofit/>
        </a:bodyPr>
        <a:lstStyle/>
        <a:p>
          <a:pPr marL="0" lvl="0" indent="0" algn="ctr" defTabSz="2444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5500" kern="1200" dirty="0"/>
        </a:p>
      </dsp:txBody>
      <dsp:txXfrm rot="-10800000">
        <a:off x="850621" y="0"/>
        <a:ext cx="3159451" cy="918943"/>
      </dsp:txXfrm>
    </dsp:sp>
    <dsp:sp modelId="{F29F15CF-81ED-4328-B8AA-8EFFFF8B4B48}">
      <dsp:nvSpPr>
        <dsp:cNvPr id="0" name=""/>
        <dsp:cNvSpPr/>
      </dsp:nvSpPr>
      <dsp:spPr>
        <a:xfrm rot="10800000">
          <a:off x="810115" y="918943"/>
          <a:ext cx="3240463" cy="918943"/>
        </a:xfrm>
        <a:prstGeom prst="trapezoid">
          <a:avLst>
            <a:gd name="adj" fmla="val 88157"/>
          </a:avLst>
        </a:prstGeom>
        <a:solidFill>
          <a:srgbClr val="646464"/>
        </a:solidFill>
        <a:ln w="381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0" tIns="69850" rIns="69850" bIns="69850" numCol="1" spcCol="1270" anchor="ctr" anchorCtr="0">
          <a:noAutofit/>
        </a:bodyPr>
        <a:lstStyle/>
        <a:p>
          <a:pPr marL="0" lvl="0" indent="0" algn="ctr" defTabSz="2444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5500" kern="1200" dirty="0"/>
        </a:p>
      </dsp:txBody>
      <dsp:txXfrm rot="-10800000">
        <a:off x="1377196" y="918943"/>
        <a:ext cx="2106301" cy="918943"/>
      </dsp:txXfrm>
    </dsp:sp>
    <dsp:sp modelId="{95EBCFB4-FF03-475E-B3A0-00A70E4D0BD6}">
      <dsp:nvSpPr>
        <dsp:cNvPr id="0" name=""/>
        <dsp:cNvSpPr/>
      </dsp:nvSpPr>
      <dsp:spPr>
        <a:xfrm rot="10800000">
          <a:off x="1620231" y="1837887"/>
          <a:ext cx="1620231" cy="918943"/>
        </a:xfrm>
        <a:prstGeom prst="trapezoid">
          <a:avLst>
            <a:gd name="adj" fmla="val 88157"/>
          </a:avLst>
        </a:prstGeom>
        <a:solidFill>
          <a:srgbClr val="DCFF00"/>
        </a:solidFill>
        <a:ln w="381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0" tIns="69850" rIns="69850" bIns="69850" numCol="1" spcCol="1270" anchor="ctr" anchorCtr="0">
          <a:noAutofit/>
        </a:bodyPr>
        <a:lstStyle/>
        <a:p>
          <a:pPr marL="0" lvl="0" indent="0" algn="ctr" defTabSz="2444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5500" kern="1200" dirty="0"/>
        </a:p>
      </dsp:txBody>
      <dsp:txXfrm rot="-10800000">
        <a:off x="1620231" y="1837887"/>
        <a:ext cx="1620231" cy="91894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3">
  <dgm:title val=""/>
  <dgm:desc val=""/>
  <dgm:catLst>
    <dgm:cat type="pyramid" pri="2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T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T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rev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t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yramid3">
  <dgm:title val=""/>
  <dgm:desc val=""/>
  <dgm:catLst>
    <dgm:cat type="pyramid" pri="2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T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T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rev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t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#5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#6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#7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670365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0DE6F0-F51A-F8D6-CD01-EC9A17379B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271041A-49A7-8BE4-FD1E-BAE94286041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30E1FB9-37C5-38F2-4B11-E0420B98B36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3470557-6384-E409-78E3-20B45584371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527762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4F016D-AE49-40C2-D6DC-B2D6762C82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0DE9F9E-F397-CB16-5D17-7FABC8C56B9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F7C9B21-9BD0-3105-9523-BC4A72D2C3C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A703158-22A3-AD83-1A17-191E09DE287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8883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F56CC7-883F-300C-5A0E-ABA95007EA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0F0BD6B-B1C6-332E-DC4F-136A081F192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E7EAB92-DF1F-158F-70B3-65CAE0FB9F6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E33290D-3A81-C0E5-8F2B-2EF378DF98C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931091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AADCB2-D7CC-E78F-27ED-A6ABD39970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A5889FB-56AB-DCCD-1C95-4BD27C1A0BB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B0CA799-1378-C3BF-682F-08279569633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E81157E-FC9D-15B8-4361-8D05A20BECE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73258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BDB1A1-C6DE-49B3-7233-65DAAA99DF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2B69F91-559E-D16F-7CFB-9016C8A8305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1013D5A-6B8D-154A-0173-D8D95C90925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0164541-DE37-F959-CF41-F85B1481A4B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933268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300862-496E-80DB-A5C2-CA99F98B5F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42E0E6D-FDA6-74AC-710C-158AB0B71D8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1B4D948-2A97-2E03-FD53-82F9A6EB7BB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B6615B7-A371-EE15-5D6F-C0B07F3B1CF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393546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B8859D-14F7-F639-CCCE-00812AF7D5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263FC7D-E328-8F79-C742-CCF99EBB183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8BE23C3-BE79-C95F-DEA2-3260147F149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FAE2391-435C-FC77-B686-0832507F91F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030298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5CF0E0-25E4-F98A-1759-2CA1F62D8E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4351EDB-B3AE-8128-2150-7CB1CFEACD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C6B9DFD-CE02-C87F-8FD2-371ACE2CD09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1718D50-1886-3E04-98E6-36C9FD96B28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963849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6A0A4A-D1CD-F5C8-3AFB-3C75FE16F8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6474529-1076-9FF6-8879-F6DCB45FA11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2D3F76C-8A86-92CC-AABA-4B8ECF15D42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8DC9195-99C2-E708-A520-90A51AA9525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2199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svg"/><Relationship Id="rId4" Type="http://schemas.openxmlformats.org/officeDocument/2006/relationships/image" Target="../media/image7.sv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sv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0" descr="preencoded.png">
            <a:extLst>
              <a:ext uri="{FF2B5EF4-FFF2-40B4-BE49-F238E27FC236}">
                <a16:creationId xmlns:a16="http://schemas.microsoft.com/office/drawing/2014/main" id="{FD3ECD81-CC14-5133-A4E5-373F322C666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" name="Image 1" descr="preencoded.png">
            <a:extLst>
              <a:ext uri="{FF2B5EF4-FFF2-40B4-BE49-F238E27FC236}">
                <a16:creationId xmlns:a16="http://schemas.microsoft.com/office/drawing/2014/main" id="{363C9C1D-AD27-61F5-FE0B-D7861EEB199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2" name="Image 2" descr="preencoded.png">
            <a:extLst>
              <a:ext uri="{FF2B5EF4-FFF2-40B4-BE49-F238E27FC236}">
                <a16:creationId xmlns:a16="http://schemas.microsoft.com/office/drawing/2014/main" id="{B88DD08B-2506-01D3-3583-A959553E54DB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8724900" y="514350"/>
            <a:ext cx="2857500" cy="2260997"/>
          </a:xfrm>
          <a:prstGeom prst="rect">
            <a:avLst/>
          </a:prstGeom>
        </p:spPr>
      </p:pic>
      <p:pic>
        <p:nvPicPr>
          <p:cNvPr id="14" name="Image 3" descr="preencoded.png">
            <a:extLst>
              <a:ext uri="{FF2B5EF4-FFF2-40B4-BE49-F238E27FC236}">
                <a16:creationId xmlns:a16="http://schemas.microsoft.com/office/drawing/2014/main" id="{A737F059-8E71-8DDF-73F3-F31904E43301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09600" y="495300"/>
            <a:ext cx="2484330" cy="89807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48395CD-C127-0035-5B73-E01835A8BF0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9600" y="1716066"/>
            <a:ext cx="9144000" cy="2004718"/>
          </a:xfrm>
        </p:spPr>
        <p:txBody>
          <a:bodyPr anchor="b">
            <a:normAutofit/>
          </a:bodyPr>
          <a:lstStyle>
            <a:lvl1pPr algn="l">
              <a:defRPr sz="4800">
                <a:solidFill>
                  <a:schemeClr val="bg1"/>
                </a:solidFill>
                <a:latin typeface="Montserrat" pitchFamily="2" charset="-70"/>
              </a:defRPr>
            </a:lvl1pPr>
          </a:lstStyle>
          <a:p>
            <a:r>
              <a:rPr lang="en-US" dirty="0"/>
              <a:t>Click to edit Master title style</a:t>
            </a:r>
            <a:endParaRPr lang="lv-LV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9C870AC-7ADF-C0DD-EF30-38E784F2F44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9600" y="3946503"/>
            <a:ext cx="9144000" cy="1655762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bg1"/>
                </a:solidFill>
                <a:latin typeface="Montserrat" pitchFamily="2" charset="-7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5675790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81A32E-58FF-E2D2-6451-B678A015EC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EDFB92-83EA-8149-153E-3D42FE649D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4067F79-AD4F-3D42-A3ED-D16BC5559DB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129FAAC-7925-0F5B-5687-C7138EA1FF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17FC33-D30E-4CEA-9670-A5E441802595}" type="datetimeFigureOut">
              <a:rPr lang="lv-LV" smtClean="0"/>
              <a:t>08.09.2026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24FE9AB-5006-534C-392A-B77DD7EBA4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0A2292A-244F-D54B-D2CF-53D1C24934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809EF2-B7F7-4E67-9337-2AA5D7CB7794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6736864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C68C11-EBCA-CBCC-7E1F-4ADCCA905A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CB8D4F1-3C6E-ACC8-440C-3317BAA2E20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v-LV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D49F436-78A4-4CB0-5D0A-CE191E93D9B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8B1479B-C537-3864-1F5F-59555CA0D7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17FC33-D30E-4CEA-9670-A5E441802595}" type="datetimeFigureOut">
              <a:rPr lang="lv-LV" smtClean="0"/>
              <a:t>08.09.2026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A54B94B-8CC0-F5BF-AC33-606FF72333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0D8B162-E7F1-A34D-37AF-113857A083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809EF2-B7F7-4E67-9337-2AA5D7CB7794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92999077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6A7055-FEBE-6ECA-173D-6E8CFCD730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2C829E8-8050-F2A7-316D-9B7444D340A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CBF464-2719-303D-A6C8-00A1836C98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17FC33-D30E-4CEA-9670-A5E441802595}" type="datetimeFigureOut">
              <a:rPr lang="lv-LV" smtClean="0"/>
              <a:t>08.09.2026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A6661E3-E2D0-B49B-5CC9-9E89B8AE42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FCC045F-08DD-3D80-240F-4B3D807DA9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809EF2-B7F7-4E67-9337-2AA5D7CB7794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74369153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5986B3E-3F52-4064-BFA1-8DEA4376857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DDCF006-B455-BDF6-F7C0-EC058475F35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F8AB55B-D4C6-D8AF-7E0B-C7DF43E4CC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17FC33-D30E-4CEA-9670-A5E441802595}" type="datetimeFigureOut">
              <a:rPr lang="lv-LV" smtClean="0"/>
              <a:t>08.09.2026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6EA5FA5-2383-6368-521C-D56F0E1B98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BA25BC2-108C-139B-A97A-B379E8F349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809EF2-B7F7-4E67-9337-2AA5D7CB7794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9486809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A81BCC-E769-093D-F332-DFAE06205F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6A8A7F-0E33-6BC8-4A51-A131FB72F7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7999668-A1AA-500F-1DE7-510ED9C6AA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17FC33-D30E-4CEA-9670-A5E441802595}" type="datetimeFigureOut">
              <a:rPr lang="lv-LV" smtClean="0"/>
              <a:t>08.09.2026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8BE4B7-B591-4A81-5425-CE23489E6E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F6D36FB-EE20-BFC9-81DD-DAC3602371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809EF2-B7F7-4E67-9337-2AA5D7CB7794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2132684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FCE1FDEB-40A8-2F2D-255D-826304FD111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9992" y="0"/>
            <a:ext cx="12182007" cy="6858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v-LV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D7AF71D-CAD0-9077-9B69-863C729B75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1891" y="2598003"/>
            <a:ext cx="10223473" cy="1661993"/>
          </a:xfrm>
        </p:spPr>
        <p:txBody>
          <a:bodyPr wrap="square" lIns="0" tIns="0" rIns="0" bIns="0" anchor="ctr">
            <a:spAutoFit/>
          </a:bodyPr>
          <a:lstStyle>
            <a:lvl1pPr>
              <a:defRPr sz="6000">
                <a:solidFill>
                  <a:srgbClr val="323232"/>
                </a:solidFill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33013161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0" descr="preencoded.png">
            <a:extLst>
              <a:ext uri="{FF2B5EF4-FFF2-40B4-BE49-F238E27FC236}">
                <a16:creationId xmlns:a16="http://schemas.microsoft.com/office/drawing/2014/main" id="{47A86A74-8D5C-7DBD-77F6-8EB6EE6396B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-1" y="-1"/>
            <a:ext cx="12192001" cy="6858001"/>
          </a:xfrm>
          <a:prstGeom prst="rect">
            <a:avLst/>
          </a:prstGeom>
        </p:spPr>
      </p:pic>
      <p:pic>
        <p:nvPicPr>
          <p:cNvPr id="11" name="Image 1" descr="preencoded.png">
            <a:extLst>
              <a:ext uri="{FF2B5EF4-FFF2-40B4-BE49-F238E27FC236}">
                <a16:creationId xmlns:a16="http://schemas.microsoft.com/office/drawing/2014/main" id="{8BA8CBCC-DB80-A50F-A368-E0CD4EA41FC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4389120"/>
            <a:ext cx="12192000" cy="246888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1239E93-E4BC-75D7-AF27-D50C283293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1891" y="585788"/>
            <a:ext cx="8750526" cy="905082"/>
          </a:xfrm>
        </p:spPr>
        <p:txBody>
          <a:bodyPr lIns="0" tIns="0" rIns="0" bIns="0" anchor="t">
            <a:normAutofit/>
          </a:bodyPr>
          <a:lstStyle>
            <a:lvl1pPr>
              <a:defRPr sz="2800">
                <a:solidFill>
                  <a:srgbClr val="323232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lv-LV" dirty="0"/>
          </a:p>
        </p:txBody>
      </p:sp>
      <p:pic>
        <p:nvPicPr>
          <p:cNvPr id="15" name="Image 3" descr="preencoded.png">
            <a:extLst>
              <a:ext uri="{FF2B5EF4-FFF2-40B4-BE49-F238E27FC236}">
                <a16:creationId xmlns:a16="http://schemas.microsoft.com/office/drawing/2014/main" id="{08AC1022-1430-381A-F1B9-3E02A8965E09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612114" y="323850"/>
            <a:ext cx="1370211" cy="495300"/>
          </a:xfrm>
          <a:prstGeom prst="rect">
            <a:avLst/>
          </a:prstGeom>
        </p:spPr>
      </p:pic>
      <p:sp>
        <p:nvSpPr>
          <p:cNvPr id="27" name="Content Placeholder 2">
            <a:extLst>
              <a:ext uri="{FF2B5EF4-FFF2-40B4-BE49-F238E27FC236}">
                <a16:creationId xmlns:a16="http://schemas.microsoft.com/office/drawing/2014/main" id="{4F0D4287-206F-3E41-3CE3-D3AC7F36B2C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47701" y="1643270"/>
            <a:ext cx="5181600" cy="1392176"/>
          </a:xfrm>
        </p:spPr>
        <p:txBody>
          <a:bodyPr lIns="0" tIns="0" rIns="0" bIns="0">
            <a:spAutoFit/>
          </a:bodyPr>
          <a:lstStyle>
            <a:lvl1pPr>
              <a:defRPr sz="2000">
                <a:solidFill>
                  <a:srgbClr val="323232"/>
                </a:solidFill>
              </a:defRPr>
            </a:lvl1pPr>
            <a:lvl2pPr>
              <a:defRPr sz="1800">
                <a:solidFill>
                  <a:srgbClr val="323232"/>
                </a:solidFill>
              </a:defRPr>
            </a:lvl2pPr>
            <a:lvl3pPr>
              <a:defRPr sz="1600">
                <a:solidFill>
                  <a:srgbClr val="323232"/>
                </a:solidFill>
              </a:defRPr>
            </a:lvl3pPr>
            <a:lvl4pPr>
              <a:defRPr sz="1400">
                <a:solidFill>
                  <a:srgbClr val="323232"/>
                </a:solidFill>
              </a:defRPr>
            </a:lvl4pPr>
            <a:lvl5pPr>
              <a:defRPr sz="1400">
                <a:solidFill>
                  <a:srgbClr val="323232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lv-LV" dirty="0"/>
          </a:p>
        </p:txBody>
      </p:sp>
      <p:sp>
        <p:nvSpPr>
          <p:cNvPr id="28" name="Content Placeholder 3">
            <a:extLst>
              <a:ext uri="{FF2B5EF4-FFF2-40B4-BE49-F238E27FC236}">
                <a16:creationId xmlns:a16="http://schemas.microsoft.com/office/drawing/2014/main" id="{7DB27C46-0D66-6D95-D901-29D632D3A36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62699" y="1643270"/>
            <a:ext cx="5181600" cy="1392176"/>
          </a:xfrm>
        </p:spPr>
        <p:txBody>
          <a:bodyPr lIns="0" tIns="0" rIns="0" bIns="0">
            <a:spAutoFit/>
          </a:bodyPr>
          <a:lstStyle>
            <a:lvl1pPr>
              <a:defRPr sz="2000">
                <a:solidFill>
                  <a:srgbClr val="323232"/>
                </a:solidFill>
              </a:defRPr>
            </a:lvl1pPr>
            <a:lvl2pPr>
              <a:defRPr sz="1800">
                <a:solidFill>
                  <a:srgbClr val="323232"/>
                </a:solidFill>
              </a:defRPr>
            </a:lvl2pPr>
            <a:lvl3pPr>
              <a:defRPr sz="1600">
                <a:solidFill>
                  <a:srgbClr val="323232"/>
                </a:solidFill>
              </a:defRPr>
            </a:lvl3pPr>
            <a:lvl4pPr>
              <a:defRPr sz="1400">
                <a:solidFill>
                  <a:srgbClr val="323232"/>
                </a:solidFill>
              </a:defRPr>
            </a:lvl4pPr>
            <a:lvl5pPr>
              <a:defRPr sz="1400">
                <a:solidFill>
                  <a:srgbClr val="323232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lv-LV" dirty="0"/>
          </a:p>
        </p:txBody>
      </p:sp>
      <p:pic>
        <p:nvPicPr>
          <p:cNvPr id="30" name="Image 2" descr="preencoded.png">
            <a:extLst>
              <a:ext uri="{FF2B5EF4-FFF2-40B4-BE49-F238E27FC236}">
                <a16:creationId xmlns:a16="http://schemas.microsoft.com/office/drawing/2014/main" id="{8DBFC4AF-E703-5918-6A8A-D23F3F89DB33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192022" y="0"/>
            <a:ext cx="999978" cy="9999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75214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0" descr="preencoded.png">
            <a:extLst>
              <a:ext uri="{FF2B5EF4-FFF2-40B4-BE49-F238E27FC236}">
                <a16:creationId xmlns:a16="http://schemas.microsoft.com/office/drawing/2014/main" id="{404F17F8-E4FF-B8AE-69B6-928DF915314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-1" y="-1"/>
            <a:ext cx="12192001" cy="685800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1239E93-E4BC-75D7-AF27-D50C283293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1891" y="585788"/>
            <a:ext cx="8750526" cy="905082"/>
          </a:xfrm>
        </p:spPr>
        <p:txBody>
          <a:bodyPr lIns="0" tIns="0" rIns="0" bIns="0" anchor="t">
            <a:normAutofit/>
          </a:bodyPr>
          <a:lstStyle>
            <a:lvl1pPr>
              <a:defRPr sz="2800">
                <a:solidFill>
                  <a:srgbClr val="323232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lv-LV" dirty="0"/>
          </a:p>
        </p:txBody>
      </p:sp>
      <p:pic>
        <p:nvPicPr>
          <p:cNvPr id="13" name="Image 2" descr="preencoded.png">
            <a:extLst>
              <a:ext uri="{FF2B5EF4-FFF2-40B4-BE49-F238E27FC236}">
                <a16:creationId xmlns:a16="http://schemas.microsoft.com/office/drawing/2014/main" id="{A49F82DB-CF1D-C3EA-7B3E-8FEE1859C807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192022" y="0"/>
            <a:ext cx="999978" cy="999978"/>
          </a:xfrm>
          <a:prstGeom prst="rect">
            <a:avLst/>
          </a:prstGeom>
        </p:spPr>
      </p:pic>
      <p:pic>
        <p:nvPicPr>
          <p:cNvPr id="15" name="Image 3" descr="preencoded.png">
            <a:extLst>
              <a:ext uri="{FF2B5EF4-FFF2-40B4-BE49-F238E27FC236}">
                <a16:creationId xmlns:a16="http://schemas.microsoft.com/office/drawing/2014/main" id="{08AC1022-1430-381A-F1B9-3E02A8965E09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612114" y="323850"/>
            <a:ext cx="1370211" cy="4953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B76B9A-F21A-CF97-4DD3-0F7A141C076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47701" y="1643270"/>
            <a:ext cx="5181600" cy="1392176"/>
          </a:xfrm>
        </p:spPr>
        <p:txBody>
          <a:bodyPr lIns="0" tIns="0" rIns="0" bIns="0">
            <a:spAutoFit/>
          </a:bodyPr>
          <a:lstStyle>
            <a:lvl1pPr>
              <a:defRPr sz="2000">
                <a:solidFill>
                  <a:srgbClr val="323232"/>
                </a:solidFill>
              </a:defRPr>
            </a:lvl1pPr>
            <a:lvl2pPr>
              <a:defRPr sz="1800">
                <a:solidFill>
                  <a:srgbClr val="323232"/>
                </a:solidFill>
              </a:defRPr>
            </a:lvl2pPr>
            <a:lvl3pPr>
              <a:defRPr sz="1600">
                <a:solidFill>
                  <a:srgbClr val="323232"/>
                </a:solidFill>
              </a:defRPr>
            </a:lvl3pPr>
            <a:lvl4pPr>
              <a:defRPr sz="1400">
                <a:solidFill>
                  <a:srgbClr val="323232"/>
                </a:solidFill>
              </a:defRPr>
            </a:lvl4pPr>
            <a:lvl5pPr>
              <a:defRPr sz="1400">
                <a:solidFill>
                  <a:srgbClr val="323232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lv-LV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4DD88BF-C81A-564C-D654-05DE7095745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62699" y="1643270"/>
            <a:ext cx="5181600" cy="1392176"/>
          </a:xfrm>
        </p:spPr>
        <p:txBody>
          <a:bodyPr lIns="0" tIns="0" rIns="0" bIns="0">
            <a:spAutoFit/>
          </a:bodyPr>
          <a:lstStyle>
            <a:lvl1pPr>
              <a:defRPr sz="2000">
                <a:solidFill>
                  <a:srgbClr val="323232"/>
                </a:solidFill>
              </a:defRPr>
            </a:lvl1pPr>
            <a:lvl2pPr>
              <a:defRPr sz="1800">
                <a:solidFill>
                  <a:srgbClr val="323232"/>
                </a:solidFill>
              </a:defRPr>
            </a:lvl2pPr>
            <a:lvl3pPr>
              <a:defRPr sz="1600">
                <a:solidFill>
                  <a:srgbClr val="323232"/>
                </a:solidFill>
              </a:defRPr>
            </a:lvl3pPr>
            <a:lvl4pPr>
              <a:defRPr sz="1400">
                <a:solidFill>
                  <a:srgbClr val="323232"/>
                </a:solidFill>
              </a:defRPr>
            </a:lvl4pPr>
            <a:lvl5pPr>
              <a:defRPr sz="1400">
                <a:solidFill>
                  <a:srgbClr val="323232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34925692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0" descr="preencoded.png">
            <a:extLst>
              <a:ext uri="{FF2B5EF4-FFF2-40B4-BE49-F238E27FC236}">
                <a16:creationId xmlns:a16="http://schemas.microsoft.com/office/drawing/2014/main" id="{FD3ECD81-CC14-5133-A4E5-373F322C666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" name="Image 1" descr="preencoded.png">
            <a:extLst>
              <a:ext uri="{FF2B5EF4-FFF2-40B4-BE49-F238E27FC236}">
                <a16:creationId xmlns:a16="http://schemas.microsoft.com/office/drawing/2014/main" id="{363C9C1D-AD27-61F5-FE0B-D7861EEB199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2" name="Image 2" descr="preencoded.png">
            <a:extLst>
              <a:ext uri="{FF2B5EF4-FFF2-40B4-BE49-F238E27FC236}">
                <a16:creationId xmlns:a16="http://schemas.microsoft.com/office/drawing/2014/main" id="{B88DD08B-2506-01D3-3583-A959553E54DB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392210" y="2016691"/>
            <a:ext cx="3213788" cy="2542908"/>
          </a:xfrm>
          <a:prstGeom prst="rect">
            <a:avLst/>
          </a:prstGeom>
        </p:spPr>
      </p:pic>
      <p:pic>
        <p:nvPicPr>
          <p:cNvPr id="14" name="Image 3" descr="preencoded.png">
            <a:extLst>
              <a:ext uri="{FF2B5EF4-FFF2-40B4-BE49-F238E27FC236}">
                <a16:creationId xmlns:a16="http://schemas.microsoft.com/office/drawing/2014/main" id="{A737F059-8E71-8DDF-73F3-F31904E43301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250997" y="2455102"/>
            <a:ext cx="4608862" cy="1666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23219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CA4F3D-8414-8A53-0C9B-9AA0E28676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AFE4458-F254-73D1-A625-3677DBD74F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B04EC9B-992D-D307-1794-507E1286F6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24F23A2-7E57-CCFE-B204-7867F086547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CA351F4-AEC5-6C27-62A6-953FD70B19F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24D2A66-B744-CE98-605A-8450BB2A98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17FC33-D30E-4CEA-9670-A5E441802595}" type="datetimeFigureOut">
              <a:rPr lang="lv-LV" smtClean="0"/>
              <a:t>08.09.2026</a:t>
            </a:fld>
            <a:endParaRPr lang="lv-LV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23DD791-3CA2-97B6-4E3F-A29CEB0438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B40F448-3A62-352C-AE7C-7A65B8C751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809EF2-B7F7-4E67-9337-2AA5D7CB7794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7373088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1447E3-58E5-6A86-E7CB-96EDEF75A9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9E66FAB-9714-4804-04C7-8AAC7A3444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17FC33-D30E-4CEA-9670-A5E441802595}" type="datetimeFigureOut">
              <a:rPr lang="lv-LV" smtClean="0"/>
              <a:t>08.09.2026</a:t>
            </a:fld>
            <a:endParaRPr lang="lv-LV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B9C1677-C2DE-1490-A51D-D1FAC11E57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35962A1-2E09-4766-216D-C1F1558D45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809EF2-B7F7-4E67-9337-2AA5D7CB7794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9592379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0BC3A53-4292-4FCD-927B-3826D3E933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17FC33-D30E-4CEA-9670-A5E441802595}" type="datetimeFigureOut">
              <a:rPr lang="lv-LV" smtClean="0"/>
              <a:t>08.09.2026</a:t>
            </a:fld>
            <a:endParaRPr lang="lv-LV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ABBB2D8-E594-B3C2-6C43-55F0A833A9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3ABF07C-D2C7-88A7-B835-F90D61199A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809EF2-B7F7-4E67-9337-2AA5D7CB7794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1939200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B2C3C21-01ED-4988-00C9-1418D98BB1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D458FCF-C461-D468-DE8A-827619AD644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875AEF-816B-707A-F592-F12A45AD4F5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517FC33-D30E-4CEA-9670-A5E441802595}" type="datetimeFigureOut">
              <a:rPr lang="lv-LV" smtClean="0"/>
              <a:t>08.09.2026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23A5567-3C9B-0BF2-A947-56C58EE91DE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C62C41D-5D4A-5E21-21C9-B49140C5694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2809EF2-B7F7-4E67-9337-2AA5D7CB7794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4904367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  <p:sldLayoutId id="2147483654" r:id="rId4"/>
    <p:sldLayoutId id="2147483662" r:id="rId5"/>
    <p:sldLayoutId id="2147483663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1.jpeg"/><Relationship Id="rId4" Type="http://schemas.openxmlformats.org/officeDocument/2006/relationships/image" Target="../media/image20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linkedin.com/company/cleanr-grupa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Relationship Id="rId9" Type="http://schemas.openxmlformats.org/officeDocument/2006/relationships/image" Target="../media/image10.svg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13" Type="http://schemas.microsoft.com/office/2007/relationships/diagramDrawing" Target="../diagrams/drawing3.xml"/><Relationship Id="rId3" Type="http://schemas.openxmlformats.org/officeDocument/2006/relationships/image" Target="../media/image11.svg"/><Relationship Id="rId7" Type="http://schemas.openxmlformats.org/officeDocument/2006/relationships/diagramColors" Target="../diagrams/colors2.xml"/><Relationship Id="rId12" Type="http://schemas.openxmlformats.org/officeDocument/2006/relationships/diagramColors" Target="../diagrams/colors3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6" Type="http://schemas.openxmlformats.org/officeDocument/2006/relationships/diagramQuickStyle" Target="../diagrams/quickStyle2.xml"/><Relationship Id="rId11" Type="http://schemas.openxmlformats.org/officeDocument/2006/relationships/diagramQuickStyle" Target="../diagrams/quickStyle3.xml"/><Relationship Id="rId5" Type="http://schemas.openxmlformats.org/officeDocument/2006/relationships/diagramLayout" Target="../diagrams/layout2.xml"/><Relationship Id="rId10" Type="http://schemas.openxmlformats.org/officeDocument/2006/relationships/diagramLayout" Target="../diagrams/layout3.xml"/><Relationship Id="rId4" Type="http://schemas.openxmlformats.org/officeDocument/2006/relationships/diagramData" Target="../diagrams/data2.xml"/><Relationship Id="rId9" Type="http://schemas.openxmlformats.org/officeDocument/2006/relationships/diagramData" Target="../diagrams/data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2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3.sv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5.png"/><Relationship Id="rId4" Type="http://schemas.openxmlformats.org/officeDocument/2006/relationships/image" Target="../media/image14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8.png"/><Relationship Id="rId4" Type="http://schemas.openxmlformats.org/officeDocument/2006/relationships/image" Target="../media/image17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8F8F8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6C5464-1E3A-2E28-4B0A-09D7DEF7D5B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lv-LV" dirty="0"/>
              <a:t>Kā sagatavoties </a:t>
            </a:r>
            <a:br>
              <a:rPr lang="lv-LV" dirty="0"/>
            </a:br>
            <a:r>
              <a:rPr lang="lv-LV" dirty="0"/>
              <a:t>2035. gadam?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B9B6EF1-6691-7B9D-76DE-815D0ACE723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lv-LV" dirty="0"/>
              <a:t>Guntars Levics  |  2026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AFA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710745B-5B0A-8B33-CA44-092274B45C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15">
            <a:extLst>
              <a:ext uri="{FF2B5EF4-FFF2-40B4-BE49-F238E27FC236}">
                <a16:creationId xmlns:a16="http://schemas.microsoft.com/office/drawing/2014/main" id="{D639C237-8BE9-DE12-C9F0-B6868DCA33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1892" y="585787"/>
            <a:ext cx="6558805" cy="387798"/>
          </a:xfrm>
        </p:spPr>
        <p:txBody>
          <a:bodyPr wrap="square">
            <a:spAutoFit/>
          </a:bodyPr>
          <a:lstStyle/>
          <a:p>
            <a:r>
              <a:rPr lang="lv-LV" dirty="0"/>
              <a:t>Laiks mainīties</a:t>
            </a: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0778481F-0646-5580-0D07-E77C700EF70E}"/>
              </a:ext>
            </a:extLst>
          </p:cNvPr>
          <p:cNvSpPr/>
          <p:nvPr/>
        </p:nvSpPr>
        <p:spPr>
          <a:xfrm>
            <a:off x="508250" y="3754450"/>
            <a:ext cx="5587750" cy="1862180"/>
          </a:xfrm>
          <a:prstGeom prst="roundRect">
            <a:avLst>
              <a:gd name="adj" fmla="val 10485"/>
            </a:avLst>
          </a:prstGeom>
          <a:solidFill>
            <a:schemeClr val="bg1"/>
          </a:solidFill>
          <a:ln w="12700">
            <a:solidFill>
              <a:srgbClr val="96969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29F4D254-EEB7-BECF-A720-82E003A68420}"/>
              </a:ext>
            </a:extLst>
          </p:cNvPr>
          <p:cNvSpPr txBox="1">
            <a:spLocks/>
          </p:cNvSpPr>
          <p:nvPr/>
        </p:nvSpPr>
        <p:spPr>
          <a:xfrm>
            <a:off x="1781851" y="3862113"/>
            <a:ext cx="4314149" cy="1656422"/>
          </a:xfrm>
          <a:prstGeom prst="rect">
            <a:avLst/>
          </a:prstGeom>
        </p:spPr>
        <p:txBody>
          <a:bodyPr vert="horz" wrap="square" lIns="55442" tIns="27721" rIns="55442" bIns="27721" rtlCol="0">
            <a:spAutoFit/>
          </a:bodyPr>
          <a:lstStyle>
            <a:lvl1pPr marL="0" indent="0" algn="l" defTabSz="1507937" rtl="0" eaLnBrk="1" latinLnBrk="0" hangingPunct="1">
              <a:lnSpc>
                <a:spcPct val="100000"/>
              </a:lnSpc>
              <a:spcBef>
                <a:spcPts val="1649"/>
              </a:spcBef>
              <a:buFontTx/>
              <a:buNone/>
              <a:defRPr sz="2800" b="0" i="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53969" indent="0" algn="l" defTabSz="1507937" rtl="0" eaLnBrk="1" latinLnBrk="0" hangingPunct="1">
              <a:lnSpc>
                <a:spcPct val="100000"/>
              </a:lnSpc>
              <a:spcBef>
                <a:spcPts val="825"/>
              </a:spcBef>
              <a:buFontTx/>
              <a:buNone/>
              <a:defRPr sz="2800" b="0" i="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507937" indent="0" algn="l" defTabSz="1507937" rtl="0" eaLnBrk="1" latinLnBrk="0" hangingPunct="1">
              <a:lnSpc>
                <a:spcPct val="90000"/>
              </a:lnSpc>
              <a:spcBef>
                <a:spcPts val="825"/>
              </a:spcBef>
              <a:buFontTx/>
              <a:buNone/>
              <a:defRPr sz="3298" b="0" i="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2261906" indent="0" algn="l" defTabSz="1507937" rtl="0" eaLnBrk="1" latinLnBrk="0" hangingPunct="1">
              <a:lnSpc>
                <a:spcPct val="90000"/>
              </a:lnSpc>
              <a:spcBef>
                <a:spcPts val="825"/>
              </a:spcBef>
              <a:buFontTx/>
              <a:buNone/>
              <a:defRPr sz="2968" b="0" i="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3015874" indent="0" algn="l" defTabSz="1507937" rtl="0" eaLnBrk="1" latinLnBrk="0" hangingPunct="1">
              <a:lnSpc>
                <a:spcPct val="90000"/>
              </a:lnSpc>
              <a:spcBef>
                <a:spcPts val="825"/>
              </a:spcBef>
              <a:buFontTx/>
              <a:buNone/>
              <a:defRPr sz="2968" b="0" i="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4146827" indent="-376984" algn="l" defTabSz="1507937" rtl="0" eaLnBrk="1" latinLnBrk="0" hangingPunct="1">
              <a:lnSpc>
                <a:spcPct val="90000"/>
              </a:lnSpc>
              <a:spcBef>
                <a:spcPts val="825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900795" indent="-376984" algn="l" defTabSz="1507937" rtl="0" eaLnBrk="1" latinLnBrk="0" hangingPunct="1">
              <a:lnSpc>
                <a:spcPct val="90000"/>
              </a:lnSpc>
              <a:spcBef>
                <a:spcPts val="825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54764" indent="-376984" algn="l" defTabSz="1507937" rtl="0" eaLnBrk="1" latinLnBrk="0" hangingPunct="1">
              <a:lnSpc>
                <a:spcPct val="90000"/>
              </a:lnSpc>
              <a:spcBef>
                <a:spcPts val="825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408732" indent="-376984" algn="l" defTabSz="1507937" rtl="0" eaLnBrk="1" latinLnBrk="0" hangingPunct="1">
              <a:lnSpc>
                <a:spcPct val="90000"/>
              </a:lnSpc>
              <a:spcBef>
                <a:spcPts val="825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600" dirty="0">
                <a:solidFill>
                  <a:srgbClr val="323232"/>
                </a:solidFill>
                <a:latin typeface="Montserrat Light" pitchFamily="2" charset="-70"/>
              </a:rPr>
              <a:t>Lai </a:t>
            </a:r>
            <a:r>
              <a:rPr lang="fr-FR" sz="1600" dirty="0" err="1">
                <a:solidFill>
                  <a:srgbClr val="323232"/>
                </a:solidFill>
                <a:latin typeface="Montserrat Light" pitchFamily="2" charset="-70"/>
              </a:rPr>
              <a:t>laicīgi</a:t>
            </a:r>
            <a:r>
              <a:rPr lang="fr-FR" sz="1600" dirty="0">
                <a:solidFill>
                  <a:srgbClr val="323232"/>
                </a:solidFill>
                <a:latin typeface="Montserrat Light" pitchFamily="2" charset="-70"/>
              </a:rPr>
              <a:t> </a:t>
            </a:r>
            <a:r>
              <a:rPr lang="fr-FR" sz="1600" dirty="0" err="1">
                <a:solidFill>
                  <a:srgbClr val="323232"/>
                </a:solidFill>
                <a:latin typeface="Montserrat Light" pitchFamily="2" charset="-70"/>
              </a:rPr>
              <a:t>samazinātu</a:t>
            </a:r>
            <a:r>
              <a:rPr lang="fr-FR" sz="1600" dirty="0">
                <a:solidFill>
                  <a:srgbClr val="323232"/>
                </a:solidFill>
                <a:latin typeface="Montserrat Light" pitchFamily="2" charset="-70"/>
              </a:rPr>
              <a:t> </a:t>
            </a:r>
            <a:r>
              <a:rPr lang="fr-FR" sz="1600" dirty="0" err="1">
                <a:solidFill>
                  <a:srgbClr val="323232"/>
                </a:solidFill>
                <a:latin typeface="Montserrat Light" pitchFamily="2" charset="-70"/>
              </a:rPr>
              <a:t>noglabājamo</a:t>
            </a:r>
            <a:r>
              <a:rPr lang="fr-FR" sz="1600" dirty="0">
                <a:solidFill>
                  <a:srgbClr val="323232"/>
                </a:solidFill>
                <a:latin typeface="Montserrat Light" pitchFamily="2" charset="-70"/>
              </a:rPr>
              <a:t> </a:t>
            </a:r>
            <a:r>
              <a:rPr lang="fr-FR" sz="1600" dirty="0" err="1">
                <a:solidFill>
                  <a:srgbClr val="323232"/>
                </a:solidFill>
                <a:latin typeface="Montserrat Light" pitchFamily="2" charset="-70"/>
              </a:rPr>
              <a:t>atkritumu</a:t>
            </a:r>
            <a:r>
              <a:rPr lang="fr-FR" sz="1600" dirty="0">
                <a:solidFill>
                  <a:srgbClr val="323232"/>
                </a:solidFill>
                <a:latin typeface="Montserrat Light" pitchFamily="2" charset="-70"/>
              </a:rPr>
              <a:t> </a:t>
            </a:r>
            <a:r>
              <a:rPr lang="fr-FR" sz="1600" dirty="0" err="1">
                <a:solidFill>
                  <a:srgbClr val="323232"/>
                </a:solidFill>
                <a:latin typeface="Montserrat Light" pitchFamily="2" charset="-70"/>
              </a:rPr>
              <a:t>apjomu</a:t>
            </a:r>
            <a:r>
              <a:rPr lang="fr-FR" sz="1600" dirty="0">
                <a:solidFill>
                  <a:srgbClr val="323232"/>
                </a:solidFill>
                <a:latin typeface="Montserrat Light" pitchFamily="2" charset="-70"/>
              </a:rPr>
              <a:t> </a:t>
            </a:r>
            <a:r>
              <a:rPr lang="fr-FR" sz="1600" dirty="0" err="1">
                <a:solidFill>
                  <a:srgbClr val="323232"/>
                </a:solidFill>
                <a:latin typeface="Montserrat Light" pitchFamily="2" charset="-70"/>
              </a:rPr>
              <a:t>līdz</a:t>
            </a:r>
            <a:r>
              <a:rPr lang="fr-FR" sz="1600" dirty="0">
                <a:solidFill>
                  <a:srgbClr val="323232"/>
                </a:solidFill>
                <a:latin typeface="Montserrat Light" pitchFamily="2" charset="-70"/>
              </a:rPr>
              <a:t> 10%, </a:t>
            </a:r>
            <a:r>
              <a:rPr lang="lv-LV" sz="1600" dirty="0">
                <a:solidFill>
                  <a:srgbClr val="323232"/>
                </a:solidFill>
                <a:latin typeface="Montserrat Light" pitchFamily="2" charset="-70"/>
              </a:rPr>
              <a:t>            </a:t>
            </a:r>
            <a:r>
              <a:rPr lang="fr-FR" sz="1600" dirty="0" err="1">
                <a:solidFill>
                  <a:srgbClr val="323232"/>
                </a:solidFill>
                <a:latin typeface="Montserrat Light" pitchFamily="2" charset="-70"/>
              </a:rPr>
              <a:t>jānosaka</a:t>
            </a:r>
            <a:r>
              <a:rPr lang="fr-FR" sz="1600" dirty="0">
                <a:solidFill>
                  <a:srgbClr val="323232"/>
                </a:solidFill>
                <a:latin typeface="Montserrat Light" pitchFamily="2" charset="-70"/>
              </a:rPr>
              <a:t> </a:t>
            </a:r>
            <a:r>
              <a:rPr lang="fr-FR" sz="1600" dirty="0" err="1">
                <a:solidFill>
                  <a:srgbClr val="323232"/>
                </a:solidFill>
                <a:latin typeface="Montserrat Light" pitchFamily="2" charset="-70"/>
              </a:rPr>
              <a:t>stingrāki</a:t>
            </a:r>
            <a:r>
              <a:rPr lang="fr-FR" sz="1600" dirty="0">
                <a:solidFill>
                  <a:srgbClr val="323232"/>
                </a:solidFill>
                <a:latin typeface="Montserrat Light" pitchFamily="2" charset="-70"/>
              </a:rPr>
              <a:t> </a:t>
            </a:r>
            <a:r>
              <a:rPr lang="fr-FR" sz="1600" dirty="0" err="1">
                <a:solidFill>
                  <a:srgbClr val="323232"/>
                </a:solidFill>
                <a:latin typeface="Montserrat Light" pitchFamily="2" charset="-70"/>
              </a:rPr>
              <a:t>nosacījumi</a:t>
            </a:r>
            <a:r>
              <a:rPr lang="fr-FR" sz="1600" dirty="0">
                <a:solidFill>
                  <a:srgbClr val="323232"/>
                </a:solidFill>
                <a:latin typeface="Montserrat Light" pitchFamily="2" charset="-70"/>
              </a:rPr>
              <a:t> </a:t>
            </a:r>
            <a:r>
              <a:rPr lang="lv-LV" sz="1600" dirty="0">
                <a:solidFill>
                  <a:srgbClr val="323232"/>
                </a:solidFill>
                <a:latin typeface="Montserrat Light" pitchFamily="2" charset="-70"/>
              </a:rPr>
              <a:t>          </a:t>
            </a:r>
            <a:r>
              <a:rPr lang="fr-FR" sz="1600" dirty="0" err="1">
                <a:solidFill>
                  <a:srgbClr val="323232"/>
                </a:solidFill>
                <a:latin typeface="Montserrat Light" pitchFamily="2" charset="-70"/>
              </a:rPr>
              <a:t>atkritumu</a:t>
            </a:r>
            <a:r>
              <a:rPr lang="fr-FR" sz="1600" dirty="0">
                <a:solidFill>
                  <a:srgbClr val="323232"/>
                </a:solidFill>
                <a:latin typeface="Montserrat Light" pitchFamily="2" charset="-70"/>
              </a:rPr>
              <a:t> </a:t>
            </a:r>
            <a:r>
              <a:rPr lang="fr-FR" sz="1600" dirty="0" err="1">
                <a:solidFill>
                  <a:srgbClr val="323232"/>
                </a:solidFill>
                <a:latin typeface="Montserrat Light" pitchFamily="2" charset="-70"/>
              </a:rPr>
              <a:t>apglabāšanai</a:t>
            </a:r>
            <a:r>
              <a:rPr lang="fr-FR" sz="1600" dirty="0">
                <a:solidFill>
                  <a:srgbClr val="323232"/>
                </a:solidFill>
                <a:latin typeface="Montserrat Light" pitchFamily="2" charset="-70"/>
              </a:rPr>
              <a:t>, </a:t>
            </a:r>
            <a:r>
              <a:rPr lang="fr-FR" sz="1600" dirty="0" err="1">
                <a:solidFill>
                  <a:srgbClr val="323232"/>
                </a:solidFill>
                <a:latin typeface="Montserrat Light" pitchFamily="2" charset="-70"/>
              </a:rPr>
              <a:t>piemēram</a:t>
            </a:r>
            <a:r>
              <a:rPr lang="fr-FR" sz="1600" dirty="0">
                <a:solidFill>
                  <a:srgbClr val="323232"/>
                </a:solidFill>
                <a:latin typeface="Montserrat Light" pitchFamily="2" charset="-70"/>
              </a:rPr>
              <a:t>, </a:t>
            </a:r>
            <a:br>
              <a:rPr lang="lv-LV" sz="1600" b="1" dirty="0">
                <a:solidFill>
                  <a:srgbClr val="323232"/>
                </a:solidFill>
                <a:latin typeface="+mn-lt"/>
              </a:rPr>
            </a:br>
            <a:r>
              <a:rPr lang="fr-FR" sz="2000" b="1" dirty="0" err="1">
                <a:solidFill>
                  <a:srgbClr val="6E00A5"/>
                </a:solidFill>
                <a:latin typeface="+mj-lt"/>
              </a:rPr>
              <a:t>nedrīkst</a:t>
            </a:r>
            <a:r>
              <a:rPr lang="fr-FR" sz="2000" b="1" dirty="0">
                <a:solidFill>
                  <a:srgbClr val="6E00A5"/>
                </a:solidFill>
                <a:latin typeface="+mj-lt"/>
              </a:rPr>
              <a:t> </a:t>
            </a:r>
            <a:r>
              <a:rPr lang="fr-FR" sz="2000" b="1" dirty="0" err="1">
                <a:solidFill>
                  <a:srgbClr val="6E00A5"/>
                </a:solidFill>
                <a:latin typeface="+mj-lt"/>
              </a:rPr>
              <a:t>apglabāt</a:t>
            </a:r>
            <a:r>
              <a:rPr lang="fr-FR" sz="2000" b="1" dirty="0">
                <a:solidFill>
                  <a:srgbClr val="6E00A5"/>
                </a:solidFill>
                <a:latin typeface="+mj-lt"/>
              </a:rPr>
              <a:t> </a:t>
            </a:r>
            <a:r>
              <a:rPr lang="fr-FR" sz="2000" b="1" dirty="0" err="1">
                <a:solidFill>
                  <a:srgbClr val="6E00A5"/>
                </a:solidFill>
                <a:latin typeface="+mj-lt"/>
              </a:rPr>
              <a:t>atkritumus</a:t>
            </a:r>
            <a:r>
              <a:rPr lang="fr-FR" sz="2000" b="1" dirty="0">
                <a:solidFill>
                  <a:srgbClr val="6E00A5"/>
                </a:solidFill>
                <a:latin typeface="+mj-lt"/>
              </a:rPr>
              <a:t> </a:t>
            </a:r>
            <a:r>
              <a:rPr lang="fr-FR" sz="2000" b="1" dirty="0" err="1">
                <a:solidFill>
                  <a:srgbClr val="6E00A5"/>
                </a:solidFill>
                <a:latin typeface="+mj-lt"/>
              </a:rPr>
              <a:t>ar</a:t>
            </a:r>
            <a:r>
              <a:rPr lang="fr-FR" sz="2000" b="1" dirty="0">
                <a:solidFill>
                  <a:srgbClr val="6E00A5"/>
                </a:solidFill>
                <a:latin typeface="+mj-lt"/>
              </a:rPr>
              <a:t> </a:t>
            </a:r>
            <a:r>
              <a:rPr lang="fr-FR" sz="2000" b="1" dirty="0" err="1">
                <a:solidFill>
                  <a:srgbClr val="6E00A5"/>
                </a:solidFill>
                <a:latin typeface="+mj-lt"/>
              </a:rPr>
              <a:t>kaloritāti</a:t>
            </a:r>
            <a:r>
              <a:rPr lang="fr-FR" sz="2000" b="1" dirty="0">
                <a:solidFill>
                  <a:srgbClr val="6E00A5"/>
                </a:solidFill>
                <a:latin typeface="+mj-lt"/>
              </a:rPr>
              <a:t> &gt;7MJ/kg</a:t>
            </a: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1D66AB86-CB3A-0FEA-330F-14D1A93CBBB1}"/>
              </a:ext>
            </a:extLst>
          </p:cNvPr>
          <p:cNvSpPr/>
          <p:nvPr/>
        </p:nvSpPr>
        <p:spPr>
          <a:xfrm>
            <a:off x="508250" y="2093237"/>
            <a:ext cx="5587750" cy="1523851"/>
          </a:xfrm>
          <a:prstGeom prst="roundRect">
            <a:avLst>
              <a:gd name="adj" fmla="val 10485"/>
            </a:avLst>
          </a:prstGeom>
          <a:solidFill>
            <a:schemeClr val="bg1"/>
          </a:solidFill>
          <a:ln w="12700">
            <a:solidFill>
              <a:srgbClr val="96969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DC2BBDB-F4F4-4396-A430-2D8C5837DDD9}"/>
              </a:ext>
            </a:extLst>
          </p:cNvPr>
          <p:cNvSpPr txBox="1">
            <a:spLocks/>
          </p:cNvSpPr>
          <p:nvPr/>
        </p:nvSpPr>
        <p:spPr>
          <a:xfrm>
            <a:off x="1781852" y="2200900"/>
            <a:ext cx="3933772" cy="1287090"/>
          </a:xfrm>
          <a:prstGeom prst="rect">
            <a:avLst/>
          </a:prstGeom>
        </p:spPr>
        <p:txBody>
          <a:bodyPr vert="horz" wrap="square" lIns="55442" tIns="27721" rIns="55442" bIns="27721" rtlCol="0">
            <a:spAutoFit/>
          </a:bodyPr>
          <a:lstStyle>
            <a:lvl1pPr marL="0" indent="0" algn="l" defTabSz="1507937" rtl="0" eaLnBrk="1" latinLnBrk="0" hangingPunct="1">
              <a:lnSpc>
                <a:spcPct val="100000"/>
              </a:lnSpc>
              <a:spcBef>
                <a:spcPts val="1649"/>
              </a:spcBef>
              <a:buFontTx/>
              <a:buNone/>
              <a:defRPr sz="2800" b="0" i="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53969" indent="0" algn="l" defTabSz="1507937" rtl="0" eaLnBrk="1" latinLnBrk="0" hangingPunct="1">
              <a:lnSpc>
                <a:spcPct val="100000"/>
              </a:lnSpc>
              <a:spcBef>
                <a:spcPts val="825"/>
              </a:spcBef>
              <a:buFontTx/>
              <a:buNone/>
              <a:defRPr sz="2800" b="0" i="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507937" indent="0" algn="l" defTabSz="1507937" rtl="0" eaLnBrk="1" latinLnBrk="0" hangingPunct="1">
              <a:lnSpc>
                <a:spcPct val="90000"/>
              </a:lnSpc>
              <a:spcBef>
                <a:spcPts val="825"/>
              </a:spcBef>
              <a:buFontTx/>
              <a:buNone/>
              <a:defRPr sz="3298" b="0" i="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2261906" indent="0" algn="l" defTabSz="1507937" rtl="0" eaLnBrk="1" latinLnBrk="0" hangingPunct="1">
              <a:lnSpc>
                <a:spcPct val="90000"/>
              </a:lnSpc>
              <a:spcBef>
                <a:spcPts val="825"/>
              </a:spcBef>
              <a:buFontTx/>
              <a:buNone/>
              <a:defRPr sz="2968" b="0" i="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3015874" indent="0" algn="l" defTabSz="1507937" rtl="0" eaLnBrk="1" latinLnBrk="0" hangingPunct="1">
              <a:lnSpc>
                <a:spcPct val="90000"/>
              </a:lnSpc>
              <a:spcBef>
                <a:spcPts val="825"/>
              </a:spcBef>
              <a:buFontTx/>
              <a:buNone/>
              <a:defRPr sz="2968" b="0" i="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4146827" indent="-376984" algn="l" defTabSz="1507937" rtl="0" eaLnBrk="1" latinLnBrk="0" hangingPunct="1">
              <a:lnSpc>
                <a:spcPct val="90000"/>
              </a:lnSpc>
              <a:spcBef>
                <a:spcPts val="825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900795" indent="-376984" algn="l" defTabSz="1507937" rtl="0" eaLnBrk="1" latinLnBrk="0" hangingPunct="1">
              <a:lnSpc>
                <a:spcPct val="90000"/>
              </a:lnSpc>
              <a:spcBef>
                <a:spcPts val="825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54764" indent="-376984" algn="l" defTabSz="1507937" rtl="0" eaLnBrk="1" latinLnBrk="0" hangingPunct="1">
              <a:lnSpc>
                <a:spcPct val="90000"/>
              </a:lnSpc>
              <a:spcBef>
                <a:spcPts val="825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408732" indent="-376984" algn="l" defTabSz="1507937" rtl="0" eaLnBrk="1" latinLnBrk="0" hangingPunct="1">
              <a:lnSpc>
                <a:spcPct val="90000"/>
              </a:lnSpc>
              <a:spcBef>
                <a:spcPts val="825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sz="1600" dirty="0">
                <a:solidFill>
                  <a:srgbClr val="323232"/>
                </a:solidFill>
                <a:latin typeface="Montserrat Light" pitchFamily="2" charset="-70"/>
              </a:rPr>
              <a:t>Praksē Latvijas apstākļos </a:t>
            </a:r>
            <a:br>
              <a:rPr lang="lv-LV" sz="1600" dirty="0">
                <a:solidFill>
                  <a:srgbClr val="323232"/>
                </a:solidFill>
                <a:latin typeface="Montserrat Light" pitchFamily="2" charset="-70"/>
              </a:rPr>
            </a:br>
            <a:r>
              <a:rPr lang="lv-LV" sz="1600" dirty="0">
                <a:solidFill>
                  <a:srgbClr val="323232"/>
                </a:solidFill>
                <a:latin typeface="Montserrat Light" pitchFamily="2" charset="-70"/>
              </a:rPr>
              <a:t>(nav reģenerācijas jaudu) ekonomiski nav pamatoti neapglabāt atkritumus, bet nodot tos reģenerācijai vai dārgiem pārstrādes procesiem</a:t>
            </a: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A048CC96-A119-FEBB-E1AE-A8CD0CE1682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67648" y="2076258"/>
            <a:ext cx="999558" cy="999558"/>
          </a:xfrm>
          <a:prstGeom prst="rect">
            <a:avLst/>
          </a:prstGeom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74371E0A-436F-8E1F-5C48-0A73673CE6E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67648" y="3910079"/>
            <a:ext cx="822825" cy="822825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D650F463-D4C1-ACF9-CCB4-F3B069DE44F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379071" y="1685695"/>
            <a:ext cx="5091862" cy="4283366"/>
          </a:xfrm>
          <a:prstGeom prst="roundRect">
            <a:avLst>
              <a:gd name="adj" fmla="val 3904"/>
            </a:avLst>
          </a:prstGeom>
        </p:spPr>
      </p:pic>
    </p:spTree>
    <p:extLst>
      <p:ext uri="{BB962C8B-B14F-4D97-AF65-F5344CB8AC3E}">
        <p14:creationId xmlns:p14="http://schemas.microsoft.com/office/powerpoint/2010/main" val="249499815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F8F8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4AD61FC-4ABA-B542-A30A-782F34E200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D9CBDB-8909-769D-C9EA-C6511914499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lv-LV" dirty="0"/>
              <a:t>Paldies par uzmanību!</a:t>
            </a:r>
            <a:br>
              <a:rPr lang="lv-LV" dirty="0"/>
            </a:br>
            <a:endParaRPr lang="lv-LV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7F4CF3B-EA8C-B62A-9B82-41F6FDF0F87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lv-LV" dirty="0"/>
              <a:t>info@cleanrgrupa.lv  |  www.cleanrgrupa.lv  |         CleanR Grupa</a:t>
            </a:r>
          </a:p>
          <a:p>
            <a:r>
              <a:rPr lang="lv-LV" dirty="0"/>
              <a:t> </a:t>
            </a:r>
          </a:p>
        </p:txBody>
      </p:sp>
      <p:pic>
        <p:nvPicPr>
          <p:cNvPr id="5" name="Picture 4" descr="A black and white logo&#10;&#10;Description automatically generated with medium confidence">
            <a:hlinkClick r:id="rId3"/>
            <a:extLst>
              <a:ext uri="{FF2B5EF4-FFF2-40B4-BE49-F238E27FC236}">
                <a16:creationId xmlns:a16="http://schemas.microsoft.com/office/drawing/2014/main" id="{64580E50-53C2-82E7-9842-37956720ACA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08623" y="3946503"/>
            <a:ext cx="317068" cy="317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65038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A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Rectangle: Rounded Corners 52">
            <a:extLst>
              <a:ext uri="{FF2B5EF4-FFF2-40B4-BE49-F238E27FC236}">
                <a16:creationId xmlns:a16="http://schemas.microsoft.com/office/drawing/2014/main" id="{B691302C-CEF1-FBBE-E798-07F9AC20ADA5}"/>
              </a:ext>
            </a:extLst>
          </p:cNvPr>
          <p:cNvSpPr/>
          <p:nvPr/>
        </p:nvSpPr>
        <p:spPr>
          <a:xfrm>
            <a:off x="7877452" y="3145541"/>
            <a:ext cx="3920954" cy="2853120"/>
          </a:xfrm>
          <a:prstGeom prst="roundRect">
            <a:avLst>
              <a:gd name="adj" fmla="val 4080"/>
            </a:avLst>
          </a:prstGeom>
          <a:solidFill>
            <a:schemeClr val="bg1"/>
          </a:solidFill>
          <a:ln w="12700">
            <a:solidFill>
              <a:srgbClr val="96969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6" name="Title 15">
            <a:extLst>
              <a:ext uri="{FF2B5EF4-FFF2-40B4-BE49-F238E27FC236}">
                <a16:creationId xmlns:a16="http://schemas.microsoft.com/office/drawing/2014/main" id="{53EA2EF2-E27B-8438-6BB5-585CCE0BF1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1891" y="585788"/>
            <a:ext cx="6393999" cy="387798"/>
          </a:xfrm>
        </p:spPr>
        <p:txBody>
          <a:bodyPr wrap="square">
            <a:spAutoFit/>
          </a:bodyPr>
          <a:lstStyle/>
          <a:p>
            <a:r>
              <a:rPr lang="lv-LV" dirty="0"/>
              <a:t>Latvijas ačgārnā piramīda šodien</a:t>
            </a:r>
          </a:p>
        </p:txBody>
      </p:sp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C684CC70-9B57-4B17-4950-98D3B2A415E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28767360"/>
              </p:ext>
            </p:extLst>
          </p:nvPr>
        </p:nvGraphicFramePr>
        <p:xfrm>
          <a:off x="3661452" y="1680416"/>
          <a:ext cx="4880419" cy="45917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Freeform 5">
            <a:extLst>
              <a:ext uri="{FF2B5EF4-FFF2-40B4-BE49-F238E27FC236}">
                <a16:creationId xmlns:a16="http://schemas.microsoft.com/office/drawing/2014/main" id="{D5F9991D-43E8-62C1-DCAC-42964394FE0C}"/>
              </a:ext>
            </a:extLst>
          </p:cNvPr>
          <p:cNvSpPr>
            <a:spLocks noEditPoints="1"/>
          </p:cNvSpPr>
          <p:nvPr/>
        </p:nvSpPr>
        <p:spPr bwMode="auto">
          <a:xfrm>
            <a:off x="5904515" y="1925621"/>
            <a:ext cx="394292" cy="395732"/>
          </a:xfrm>
          <a:custGeom>
            <a:avLst/>
            <a:gdLst>
              <a:gd name="T0" fmla="*/ 417 w 835"/>
              <a:gd name="T1" fmla="*/ 0 h 835"/>
              <a:gd name="T2" fmla="*/ 0 w 835"/>
              <a:gd name="T3" fmla="*/ 417 h 835"/>
              <a:gd name="T4" fmla="*/ 417 w 835"/>
              <a:gd name="T5" fmla="*/ 835 h 835"/>
              <a:gd name="T6" fmla="*/ 835 w 835"/>
              <a:gd name="T7" fmla="*/ 417 h 835"/>
              <a:gd name="T8" fmla="*/ 417 w 835"/>
              <a:gd name="T9" fmla="*/ 0 h 835"/>
              <a:gd name="T10" fmla="*/ 417 w 835"/>
              <a:gd name="T11" fmla="*/ 68 h 835"/>
              <a:gd name="T12" fmla="*/ 639 w 835"/>
              <a:gd name="T13" fmla="*/ 148 h 835"/>
              <a:gd name="T14" fmla="*/ 148 w 835"/>
              <a:gd name="T15" fmla="*/ 639 h 835"/>
              <a:gd name="T16" fmla="*/ 68 w 835"/>
              <a:gd name="T17" fmla="*/ 417 h 835"/>
              <a:gd name="T18" fmla="*/ 417 w 835"/>
              <a:gd name="T19" fmla="*/ 68 h 835"/>
              <a:gd name="T20" fmla="*/ 417 w 835"/>
              <a:gd name="T21" fmla="*/ 767 h 835"/>
              <a:gd name="T22" fmla="*/ 196 w 835"/>
              <a:gd name="T23" fmla="*/ 687 h 835"/>
              <a:gd name="T24" fmla="*/ 687 w 835"/>
              <a:gd name="T25" fmla="*/ 196 h 835"/>
              <a:gd name="T26" fmla="*/ 767 w 835"/>
              <a:gd name="T27" fmla="*/ 417 h 835"/>
              <a:gd name="T28" fmla="*/ 417 w 835"/>
              <a:gd name="T29" fmla="*/ 767 h 8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835" h="835">
                <a:moveTo>
                  <a:pt x="417" y="0"/>
                </a:moveTo>
                <a:cubicBezTo>
                  <a:pt x="187" y="0"/>
                  <a:pt x="0" y="187"/>
                  <a:pt x="0" y="417"/>
                </a:cubicBezTo>
                <a:cubicBezTo>
                  <a:pt x="0" y="647"/>
                  <a:pt x="187" y="835"/>
                  <a:pt x="417" y="835"/>
                </a:cubicBezTo>
                <a:cubicBezTo>
                  <a:pt x="647" y="835"/>
                  <a:pt x="835" y="647"/>
                  <a:pt x="835" y="417"/>
                </a:cubicBezTo>
                <a:cubicBezTo>
                  <a:pt x="835" y="187"/>
                  <a:pt x="647" y="0"/>
                  <a:pt x="417" y="0"/>
                </a:cubicBezTo>
                <a:close/>
                <a:moveTo>
                  <a:pt x="417" y="68"/>
                </a:moveTo>
                <a:cubicBezTo>
                  <a:pt x="501" y="68"/>
                  <a:pt x="579" y="98"/>
                  <a:pt x="639" y="148"/>
                </a:cubicBezTo>
                <a:cubicBezTo>
                  <a:pt x="148" y="639"/>
                  <a:pt x="148" y="639"/>
                  <a:pt x="148" y="639"/>
                </a:cubicBezTo>
                <a:cubicBezTo>
                  <a:pt x="98" y="579"/>
                  <a:pt x="68" y="501"/>
                  <a:pt x="68" y="417"/>
                </a:cubicBezTo>
                <a:cubicBezTo>
                  <a:pt x="68" y="225"/>
                  <a:pt x="225" y="68"/>
                  <a:pt x="417" y="68"/>
                </a:cubicBezTo>
                <a:close/>
                <a:moveTo>
                  <a:pt x="417" y="767"/>
                </a:moveTo>
                <a:cubicBezTo>
                  <a:pt x="333" y="767"/>
                  <a:pt x="256" y="737"/>
                  <a:pt x="196" y="687"/>
                </a:cubicBezTo>
                <a:cubicBezTo>
                  <a:pt x="687" y="196"/>
                  <a:pt x="687" y="196"/>
                  <a:pt x="687" y="196"/>
                </a:cubicBezTo>
                <a:cubicBezTo>
                  <a:pt x="737" y="256"/>
                  <a:pt x="767" y="333"/>
                  <a:pt x="767" y="417"/>
                </a:cubicBezTo>
                <a:cubicBezTo>
                  <a:pt x="767" y="610"/>
                  <a:pt x="610" y="767"/>
                  <a:pt x="417" y="76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v-LV" sz="1799" b="0" i="0" u="none" strike="noStrike" kern="0" cap="none" spc="0" normalizeH="0" baseline="0" noProof="0">
              <a:ln>
                <a:noFill/>
              </a:ln>
              <a:solidFill>
                <a:srgbClr val="969696"/>
              </a:solidFill>
              <a:effectLst/>
              <a:uLnTx/>
              <a:uFillTx/>
              <a:latin typeface="Montserrat Light"/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399F48ED-1A26-20F8-5787-261F4F66380B}"/>
              </a:ext>
            </a:extLst>
          </p:cNvPr>
          <p:cNvGrpSpPr/>
          <p:nvPr/>
        </p:nvGrpSpPr>
        <p:grpSpPr>
          <a:xfrm>
            <a:off x="5903796" y="2859920"/>
            <a:ext cx="395731" cy="395732"/>
            <a:chOff x="9883845" y="4449763"/>
            <a:chExt cx="436562" cy="436563"/>
          </a:xfrm>
          <a:solidFill>
            <a:schemeClr val="bg1"/>
          </a:solidFill>
        </p:grpSpPr>
        <p:sp>
          <p:nvSpPr>
            <p:cNvPr id="8" name="Freeform 7">
              <a:extLst>
                <a:ext uri="{FF2B5EF4-FFF2-40B4-BE49-F238E27FC236}">
                  <a16:creationId xmlns:a16="http://schemas.microsoft.com/office/drawing/2014/main" id="{B5F9181C-D3AE-B81A-953F-8748BD9360DC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25132" y="4535488"/>
              <a:ext cx="152400" cy="246063"/>
            </a:xfrm>
            <a:custGeom>
              <a:avLst/>
              <a:gdLst>
                <a:gd name="T0" fmla="*/ 230 w 292"/>
                <a:gd name="T1" fmla="*/ 306 h 472"/>
                <a:gd name="T2" fmla="*/ 180 w 292"/>
                <a:gd name="T3" fmla="*/ 356 h 472"/>
                <a:gd name="T4" fmla="*/ 180 w 292"/>
                <a:gd name="T5" fmla="*/ 34 h 472"/>
                <a:gd name="T6" fmla="*/ 146 w 292"/>
                <a:gd name="T7" fmla="*/ 0 h 472"/>
                <a:gd name="T8" fmla="*/ 112 w 292"/>
                <a:gd name="T9" fmla="*/ 34 h 472"/>
                <a:gd name="T10" fmla="*/ 112 w 292"/>
                <a:gd name="T11" fmla="*/ 356 h 472"/>
                <a:gd name="T12" fmla="*/ 61 w 292"/>
                <a:gd name="T13" fmla="*/ 306 h 472"/>
                <a:gd name="T14" fmla="*/ 13 w 292"/>
                <a:gd name="T15" fmla="*/ 306 h 472"/>
                <a:gd name="T16" fmla="*/ 13 w 292"/>
                <a:gd name="T17" fmla="*/ 354 h 472"/>
                <a:gd name="T18" fmla="*/ 122 w 292"/>
                <a:gd name="T19" fmla="*/ 462 h 472"/>
                <a:gd name="T20" fmla="*/ 146 w 292"/>
                <a:gd name="T21" fmla="*/ 472 h 472"/>
                <a:gd name="T22" fmla="*/ 170 w 292"/>
                <a:gd name="T23" fmla="*/ 462 h 472"/>
                <a:gd name="T24" fmla="*/ 278 w 292"/>
                <a:gd name="T25" fmla="*/ 354 h 472"/>
                <a:gd name="T26" fmla="*/ 278 w 292"/>
                <a:gd name="T27" fmla="*/ 306 h 472"/>
                <a:gd name="T28" fmla="*/ 230 w 292"/>
                <a:gd name="T29" fmla="*/ 306 h 4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92" h="472">
                  <a:moveTo>
                    <a:pt x="230" y="306"/>
                  </a:moveTo>
                  <a:cubicBezTo>
                    <a:pt x="180" y="356"/>
                    <a:pt x="180" y="356"/>
                    <a:pt x="180" y="356"/>
                  </a:cubicBezTo>
                  <a:cubicBezTo>
                    <a:pt x="180" y="34"/>
                    <a:pt x="180" y="34"/>
                    <a:pt x="180" y="34"/>
                  </a:cubicBezTo>
                  <a:cubicBezTo>
                    <a:pt x="180" y="15"/>
                    <a:pt x="165" y="0"/>
                    <a:pt x="146" y="0"/>
                  </a:cubicBezTo>
                  <a:cubicBezTo>
                    <a:pt x="127" y="0"/>
                    <a:pt x="112" y="15"/>
                    <a:pt x="112" y="34"/>
                  </a:cubicBezTo>
                  <a:cubicBezTo>
                    <a:pt x="112" y="356"/>
                    <a:pt x="112" y="356"/>
                    <a:pt x="112" y="356"/>
                  </a:cubicBezTo>
                  <a:cubicBezTo>
                    <a:pt x="61" y="306"/>
                    <a:pt x="61" y="306"/>
                    <a:pt x="61" y="306"/>
                  </a:cubicBezTo>
                  <a:cubicBezTo>
                    <a:pt x="48" y="292"/>
                    <a:pt x="27" y="292"/>
                    <a:pt x="13" y="306"/>
                  </a:cubicBezTo>
                  <a:cubicBezTo>
                    <a:pt x="0" y="319"/>
                    <a:pt x="0" y="340"/>
                    <a:pt x="13" y="354"/>
                  </a:cubicBezTo>
                  <a:cubicBezTo>
                    <a:pt x="122" y="462"/>
                    <a:pt x="122" y="462"/>
                    <a:pt x="122" y="462"/>
                  </a:cubicBezTo>
                  <a:cubicBezTo>
                    <a:pt x="128" y="469"/>
                    <a:pt x="137" y="472"/>
                    <a:pt x="146" y="472"/>
                  </a:cubicBezTo>
                  <a:cubicBezTo>
                    <a:pt x="155" y="472"/>
                    <a:pt x="163" y="469"/>
                    <a:pt x="170" y="462"/>
                  </a:cubicBezTo>
                  <a:cubicBezTo>
                    <a:pt x="278" y="354"/>
                    <a:pt x="278" y="354"/>
                    <a:pt x="278" y="354"/>
                  </a:cubicBezTo>
                  <a:cubicBezTo>
                    <a:pt x="292" y="340"/>
                    <a:pt x="292" y="319"/>
                    <a:pt x="278" y="306"/>
                  </a:cubicBezTo>
                  <a:cubicBezTo>
                    <a:pt x="265" y="292"/>
                    <a:pt x="243" y="292"/>
                    <a:pt x="230" y="30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lv-LV" sz="1799" b="0" i="0" u="none" strike="noStrike" kern="0" cap="none" spc="0" normalizeH="0" baseline="0" noProof="0">
                <a:ln>
                  <a:noFill/>
                </a:ln>
                <a:solidFill>
                  <a:srgbClr val="969696"/>
                </a:solidFill>
                <a:effectLst/>
                <a:uLnTx/>
                <a:uFillTx/>
                <a:latin typeface="Montserrat Light"/>
              </a:endParaRPr>
            </a:p>
          </p:txBody>
        </p:sp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4561B3C6-E5FF-ABBC-4743-F489B9E8CF5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883845" y="4449763"/>
              <a:ext cx="436562" cy="436563"/>
            </a:xfrm>
            <a:custGeom>
              <a:avLst/>
              <a:gdLst>
                <a:gd name="T0" fmla="*/ 417 w 834"/>
                <a:gd name="T1" fmla="*/ 0 h 835"/>
                <a:gd name="T2" fmla="*/ 0 w 834"/>
                <a:gd name="T3" fmla="*/ 417 h 835"/>
                <a:gd name="T4" fmla="*/ 417 w 834"/>
                <a:gd name="T5" fmla="*/ 835 h 835"/>
                <a:gd name="T6" fmla="*/ 834 w 834"/>
                <a:gd name="T7" fmla="*/ 417 h 835"/>
                <a:gd name="T8" fmla="*/ 417 w 834"/>
                <a:gd name="T9" fmla="*/ 0 h 835"/>
                <a:gd name="T10" fmla="*/ 417 w 834"/>
                <a:gd name="T11" fmla="*/ 767 h 835"/>
                <a:gd name="T12" fmla="*/ 68 w 834"/>
                <a:gd name="T13" fmla="*/ 417 h 835"/>
                <a:gd name="T14" fmla="*/ 417 w 834"/>
                <a:gd name="T15" fmla="*/ 68 h 835"/>
                <a:gd name="T16" fmla="*/ 766 w 834"/>
                <a:gd name="T17" fmla="*/ 417 h 835"/>
                <a:gd name="T18" fmla="*/ 417 w 834"/>
                <a:gd name="T19" fmla="*/ 767 h 8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834" h="835">
                  <a:moveTo>
                    <a:pt x="417" y="0"/>
                  </a:moveTo>
                  <a:cubicBezTo>
                    <a:pt x="187" y="0"/>
                    <a:pt x="0" y="187"/>
                    <a:pt x="0" y="417"/>
                  </a:cubicBezTo>
                  <a:cubicBezTo>
                    <a:pt x="0" y="647"/>
                    <a:pt x="187" y="835"/>
                    <a:pt x="417" y="835"/>
                  </a:cubicBezTo>
                  <a:cubicBezTo>
                    <a:pt x="647" y="835"/>
                    <a:pt x="834" y="647"/>
                    <a:pt x="834" y="417"/>
                  </a:cubicBezTo>
                  <a:cubicBezTo>
                    <a:pt x="834" y="187"/>
                    <a:pt x="647" y="0"/>
                    <a:pt x="417" y="0"/>
                  </a:cubicBezTo>
                  <a:close/>
                  <a:moveTo>
                    <a:pt x="417" y="767"/>
                  </a:moveTo>
                  <a:cubicBezTo>
                    <a:pt x="224" y="767"/>
                    <a:pt x="68" y="610"/>
                    <a:pt x="68" y="417"/>
                  </a:cubicBezTo>
                  <a:cubicBezTo>
                    <a:pt x="68" y="225"/>
                    <a:pt x="224" y="68"/>
                    <a:pt x="417" y="68"/>
                  </a:cubicBezTo>
                  <a:cubicBezTo>
                    <a:pt x="609" y="68"/>
                    <a:pt x="766" y="225"/>
                    <a:pt x="766" y="417"/>
                  </a:cubicBezTo>
                  <a:cubicBezTo>
                    <a:pt x="766" y="610"/>
                    <a:pt x="609" y="767"/>
                    <a:pt x="417" y="76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lv-LV" sz="1799" b="0" i="0" u="none" strike="noStrike" kern="0" cap="none" spc="0" normalizeH="0" baseline="0" noProof="0">
                <a:ln>
                  <a:noFill/>
                </a:ln>
                <a:solidFill>
                  <a:srgbClr val="969696"/>
                </a:solidFill>
                <a:effectLst/>
                <a:uLnTx/>
                <a:uFillTx/>
                <a:latin typeface="Montserrat Light"/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B42A3727-8B94-C836-5FF4-C17699961C0F}"/>
              </a:ext>
            </a:extLst>
          </p:cNvPr>
          <p:cNvGrpSpPr/>
          <p:nvPr/>
        </p:nvGrpSpPr>
        <p:grpSpPr>
          <a:xfrm>
            <a:off x="5891564" y="4672816"/>
            <a:ext cx="420194" cy="430268"/>
            <a:chOff x="10406132" y="4411663"/>
            <a:chExt cx="463550" cy="474663"/>
          </a:xfrm>
          <a:solidFill>
            <a:srgbClr val="DCFF00"/>
          </a:solidFill>
        </p:grpSpPr>
        <p:sp>
          <p:nvSpPr>
            <p:cNvPr id="11" name="Freeform 9">
              <a:extLst>
                <a:ext uri="{FF2B5EF4-FFF2-40B4-BE49-F238E27FC236}">
                  <a16:creationId xmlns:a16="http://schemas.microsoft.com/office/drawing/2014/main" id="{666DD7FD-D0A8-30EB-626E-A762932410AC}"/>
                </a:ext>
              </a:extLst>
            </p:cNvPr>
            <p:cNvSpPr>
              <a:spLocks/>
            </p:cNvSpPr>
            <p:nvPr/>
          </p:nvSpPr>
          <p:spPr bwMode="auto">
            <a:xfrm>
              <a:off x="10433120" y="4411663"/>
              <a:ext cx="296862" cy="244475"/>
            </a:xfrm>
            <a:custGeom>
              <a:avLst/>
              <a:gdLst>
                <a:gd name="T0" fmla="*/ 31 w 569"/>
                <a:gd name="T1" fmla="*/ 466 h 466"/>
                <a:gd name="T2" fmla="*/ 37 w 569"/>
                <a:gd name="T3" fmla="*/ 466 h 466"/>
                <a:gd name="T4" fmla="*/ 70 w 569"/>
                <a:gd name="T5" fmla="*/ 437 h 466"/>
                <a:gd name="T6" fmla="*/ 226 w 569"/>
                <a:gd name="T7" fmla="*/ 197 h 466"/>
                <a:gd name="T8" fmla="*/ 446 w 569"/>
                <a:gd name="T9" fmla="*/ 142 h 466"/>
                <a:gd name="T10" fmla="*/ 420 w 569"/>
                <a:gd name="T11" fmla="*/ 158 h 466"/>
                <a:gd name="T12" fmla="*/ 408 w 569"/>
                <a:gd name="T13" fmla="*/ 204 h 466"/>
                <a:gd name="T14" fmla="*/ 437 w 569"/>
                <a:gd name="T15" fmla="*/ 221 h 466"/>
                <a:gd name="T16" fmla="*/ 455 w 569"/>
                <a:gd name="T17" fmla="*/ 216 h 466"/>
                <a:gd name="T18" fmla="*/ 547 w 569"/>
                <a:gd name="T19" fmla="*/ 161 h 466"/>
                <a:gd name="T20" fmla="*/ 559 w 569"/>
                <a:gd name="T21" fmla="*/ 114 h 466"/>
                <a:gd name="T22" fmla="*/ 554 w 569"/>
                <a:gd name="T23" fmla="*/ 106 h 466"/>
                <a:gd name="T24" fmla="*/ 552 w 569"/>
                <a:gd name="T25" fmla="*/ 102 h 466"/>
                <a:gd name="T26" fmla="*/ 504 w 569"/>
                <a:gd name="T27" fmla="*/ 22 h 466"/>
                <a:gd name="T28" fmla="*/ 457 w 569"/>
                <a:gd name="T29" fmla="*/ 10 h 466"/>
                <a:gd name="T30" fmla="*/ 445 w 569"/>
                <a:gd name="T31" fmla="*/ 57 h 466"/>
                <a:gd name="T32" fmla="*/ 456 w 569"/>
                <a:gd name="T33" fmla="*/ 75 h 466"/>
                <a:gd name="T34" fmla="*/ 188 w 569"/>
                <a:gd name="T35" fmla="*/ 140 h 466"/>
                <a:gd name="T36" fmla="*/ 3 w 569"/>
                <a:gd name="T37" fmla="*/ 427 h 466"/>
                <a:gd name="T38" fmla="*/ 31 w 569"/>
                <a:gd name="T39" fmla="*/ 466 h 4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569" h="466">
                  <a:moveTo>
                    <a:pt x="31" y="466"/>
                  </a:moveTo>
                  <a:cubicBezTo>
                    <a:pt x="33" y="466"/>
                    <a:pt x="35" y="466"/>
                    <a:pt x="37" y="466"/>
                  </a:cubicBezTo>
                  <a:cubicBezTo>
                    <a:pt x="53" y="466"/>
                    <a:pt x="68" y="454"/>
                    <a:pt x="70" y="437"/>
                  </a:cubicBezTo>
                  <a:cubicBezTo>
                    <a:pt x="85" y="339"/>
                    <a:pt x="142" y="252"/>
                    <a:pt x="226" y="197"/>
                  </a:cubicBezTo>
                  <a:cubicBezTo>
                    <a:pt x="291" y="155"/>
                    <a:pt x="367" y="136"/>
                    <a:pt x="446" y="142"/>
                  </a:cubicBezTo>
                  <a:cubicBezTo>
                    <a:pt x="420" y="158"/>
                    <a:pt x="420" y="158"/>
                    <a:pt x="420" y="158"/>
                  </a:cubicBezTo>
                  <a:cubicBezTo>
                    <a:pt x="404" y="167"/>
                    <a:pt x="398" y="188"/>
                    <a:pt x="408" y="204"/>
                  </a:cubicBezTo>
                  <a:cubicBezTo>
                    <a:pt x="414" y="215"/>
                    <a:pt x="426" y="221"/>
                    <a:pt x="437" y="221"/>
                  </a:cubicBezTo>
                  <a:cubicBezTo>
                    <a:pt x="443" y="221"/>
                    <a:pt x="449" y="219"/>
                    <a:pt x="455" y="216"/>
                  </a:cubicBezTo>
                  <a:cubicBezTo>
                    <a:pt x="547" y="161"/>
                    <a:pt x="547" y="161"/>
                    <a:pt x="547" y="161"/>
                  </a:cubicBezTo>
                  <a:cubicBezTo>
                    <a:pt x="563" y="151"/>
                    <a:pt x="569" y="131"/>
                    <a:pt x="559" y="114"/>
                  </a:cubicBezTo>
                  <a:cubicBezTo>
                    <a:pt x="554" y="106"/>
                    <a:pt x="554" y="106"/>
                    <a:pt x="554" y="106"/>
                  </a:cubicBezTo>
                  <a:cubicBezTo>
                    <a:pt x="554" y="105"/>
                    <a:pt x="553" y="104"/>
                    <a:pt x="552" y="102"/>
                  </a:cubicBezTo>
                  <a:cubicBezTo>
                    <a:pt x="504" y="22"/>
                    <a:pt x="504" y="22"/>
                    <a:pt x="504" y="22"/>
                  </a:cubicBezTo>
                  <a:cubicBezTo>
                    <a:pt x="494" y="6"/>
                    <a:pt x="473" y="0"/>
                    <a:pt x="457" y="10"/>
                  </a:cubicBezTo>
                  <a:cubicBezTo>
                    <a:pt x="441" y="20"/>
                    <a:pt x="436" y="41"/>
                    <a:pt x="445" y="57"/>
                  </a:cubicBezTo>
                  <a:cubicBezTo>
                    <a:pt x="456" y="75"/>
                    <a:pt x="456" y="75"/>
                    <a:pt x="456" y="75"/>
                  </a:cubicBezTo>
                  <a:cubicBezTo>
                    <a:pt x="362" y="66"/>
                    <a:pt x="269" y="88"/>
                    <a:pt x="188" y="140"/>
                  </a:cubicBezTo>
                  <a:cubicBezTo>
                    <a:pt x="88" y="205"/>
                    <a:pt x="21" y="310"/>
                    <a:pt x="3" y="427"/>
                  </a:cubicBezTo>
                  <a:cubicBezTo>
                    <a:pt x="0" y="446"/>
                    <a:pt x="13" y="463"/>
                    <a:pt x="31" y="46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lv-LV" sz="1799">
                <a:solidFill>
                  <a:srgbClr val="969696"/>
                </a:solidFill>
                <a:latin typeface="Montserrat Light"/>
              </a:endParaRPr>
            </a:p>
          </p:txBody>
        </p:sp>
        <p:sp>
          <p:nvSpPr>
            <p:cNvPr id="13" name="Freeform 10">
              <a:extLst>
                <a:ext uri="{FF2B5EF4-FFF2-40B4-BE49-F238E27FC236}">
                  <a16:creationId xmlns:a16="http://schemas.microsoft.com/office/drawing/2014/main" id="{477C9319-74E3-C112-41D8-5F1EDD74A468}"/>
                </a:ext>
              </a:extLst>
            </p:cNvPr>
            <p:cNvSpPr>
              <a:spLocks/>
            </p:cNvSpPr>
            <p:nvPr/>
          </p:nvSpPr>
          <p:spPr bwMode="auto">
            <a:xfrm>
              <a:off x="10406132" y="4686301"/>
              <a:ext cx="336550" cy="200025"/>
            </a:xfrm>
            <a:custGeom>
              <a:avLst/>
              <a:gdLst>
                <a:gd name="T0" fmla="*/ 595 w 646"/>
                <a:gd name="T1" fmla="*/ 293 h 385"/>
                <a:gd name="T2" fmla="*/ 310 w 646"/>
                <a:gd name="T3" fmla="*/ 278 h 385"/>
                <a:gd name="T4" fmla="*/ 147 w 646"/>
                <a:gd name="T5" fmla="*/ 105 h 385"/>
                <a:gd name="T6" fmla="*/ 168 w 646"/>
                <a:gd name="T7" fmla="*/ 115 h 385"/>
                <a:gd name="T8" fmla="*/ 214 w 646"/>
                <a:gd name="T9" fmla="*/ 101 h 385"/>
                <a:gd name="T10" fmla="*/ 199 w 646"/>
                <a:gd name="T11" fmla="*/ 55 h 385"/>
                <a:gd name="T12" fmla="*/ 104 w 646"/>
                <a:gd name="T13" fmla="*/ 5 h 385"/>
                <a:gd name="T14" fmla="*/ 78 w 646"/>
                <a:gd name="T15" fmla="*/ 3 h 385"/>
                <a:gd name="T16" fmla="*/ 58 w 646"/>
                <a:gd name="T17" fmla="*/ 20 h 385"/>
                <a:gd name="T18" fmla="*/ 8 w 646"/>
                <a:gd name="T19" fmla="*/ 115 h 385"/>
                <a:gd name="T20" fmla="*/ 23 w 646"/>
                <a:gd name="T21" fmla="*/ 161 h 385"/>
                <a:gd name="T22" fmla="*/ 38 w 646"/>
                <a:gd name="T23" fmla="*/ 165 h 385"/>
                <a:gd name="T24" fmla="*/ 69 w 646"/>
                <a:gd name="T25" fmla="*/ 147 h 385"/>
                <a:gd name="T26" fmla="*/ 81 w 646"/>
                <a:gd name="T27" fmla="*/ 123 h 385"/>
                <a:gd name="T28" fmla="*/ 279 w 646"/>
                <a:gd name="T29" fmla="*/ 339 h 385"/>
                <a:gd name="T30" fmla="*/ 469 w 646"/>
                <a:gd name="T31" fmla="*/ 385 h 385"/>
                <a:gd name="T32" fmla="*/ 620 w 646"/>
                <a:gd name="T33" fmla="*/ 356 h 385"/>
                <a:gd name="T34" fmla="*/ 639 w 646"/>
                <a:gd name="T35" fmla="*/ 312 h 385"/>
                <a:gd name="T36" fmla="*/ 595 w 646"/>
                <a:gd name="T37" fmla="*/ 293 h 3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646" h="385">
                  <a:moveTo>
                    <a:pt x="595" y="293"/>
                  </a:moveTo>
                  <a:cubicBezTo>
                    <a:pt x="503" y="329"/>
                    <a:pt x="399" y="324"/>
                    <a:pt x="310" y="278"/>
                  </a:cubicBezTo>
                  <a:cubicBezTo>
                    <a:pt x="236" y="241"/>
                    <a:pt x="180" y="180"/>
                    <a:pt x="147" y="105"/>
                  </a:cubicBezTo>
                  <a:cubicBezTo>
                    <a:pt x="168" y="115"/>
                    <a:pt x="168" y="115"/>
                    <a:pt x="168" y="115"/>
                  </a:cubicBezTo>
                  <a:cubicBezTo>
                    <a:pt x="185" y="124"/>
                    <a:pt x="205" y="118"/>
                    <a:pt x="214" y="101"/>
                  </a:cubicBezTo>
                  <a:cubicBezTo>
                    <a:pt x="223" y="84"/>
                    <a:pt x="216" y="64"/>
                    <a:pt x="199" y="55"/>
                  </a:cubicBezTo>
                  <a:cubicBezTo>
                    <a:pt x="104" y="5"/>
                    <a:pt x="104" y="5"/>
                    <a:pt x="104" y="5"/>
                  </a:cubicBezTo>
                  <a:cubicBezTo>
                    <a:pt x="96" y="1"/>
                    <a:pt x="87" y="0"/>
                    <a:pt x="78" y="3"/>
                  </a:cubicBezTo>
                  <a:cubicBezTo>
                    <a:pt x="69" y="6"/>
                    <a:pt x="62" y="12"/>
                    <a:pt x="58" y="20"/>
                  </a:cubicBezTo>
                  <a:cubicBezTo>
                    <a:pt x="8" y="115"/>
                    <a:pt x="8" y="115"/>
                    <a:pt x="8" y="115"/>
                  </a:cubicBezTo>
                  <a:cubicBezTo>
                    <a:pt x="0" y="132"/>
                    <a:pt x="6" y="152"/>
                    <a:pt x="23" y="161"/>
                  </a:cubicBezTo>
                  <a:cubicBezTo>
                    <a:pt x="28" y="164"/>
                    <a:pt x="33" y="165"/>
                    <a:pt x="38" y="165"/>
                  </a:cubicBezTo>
                  <a:cubicBezTo>
                    <a:pt x="51" y="165"/>
                    <a:pt x="62" y="158"/>
                    <a:pt x="69" y="147"/>
                  </a:cubicBezTo>
                  <a:cubicBezTo>
                    <a:pt x="81" y="123"/>
                    <a:pt x="81" y="123"/>
                    <a:pt x="81" y="123"/>
                  </a:cubicBezTo>
                  <a:cubicBezTo>
                    <a:pt x="119" y="217"/>
                    <a:pt x="188" y="293"/>
                    <a:pt x="279" y="339"/>
                  </a:cubicBezTo>
                  <a:cubicBezTo>
                    <a:pt x="338" y="369"/>
                    <a:pt x="403" y="385"/>
                    <a:pt x="469" y="385"/>
                  </a:cubicBezTo>
                  <a:cubicBezTo>
                    <a:pt x="520" y="385"/>
                    <a:pt x="571" y="375"/>
                    <a:pt x="620" y="356"/>
                  </a:cubicBezTo>
                  <a:cubicBezTo>
                    <a:pt x="638" y="349"/>
                    <a:pt x="646" y="329"/>
                    <a:pt x="639" y="312"/>
                  </a:cubicBezTo>
                  <a:cubicBezTo>
                    <a:pt x="633" y="294"/>
                    <a:pt x="613" y="286"/>
                    <a:pt x="595" y="29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lv-LV" sz="1799">
                <a:solidFill>
                  <a:srgbClr val="969696"/>
                </a:solidFill>
                <a:latin typeface="Montserrat Light"/>
              </a:endParaRPr>
            </a:p>
          </p:txBody>
        </p:sp>
        <p:sp>
          <p:nvSpPr>
            <p:cNvPr id="14" name="Freeform 11">
              <a:extLst>
                <a:ext uri="{FF2B5EF4-FFF2-40B4-BE49-F238E27FC236}">
                  <a16:creationId xmlns:a16="http://schemas.microsoft.com/office/drawing/2014/main" id="{5DC82E47-23EE-5E3B-15BA-72EB920C0004}"/>
                </a:ext>
              </a:extLst>
            </p:cNvPr>
            <p:cNvSpPr>
              <a:spLocks/>
            </p:cNvSpPr>
            <p:nvPr/>
          </p:nvSpPr>
          <p:spPr bwMode="auto">
            <a:xfrm>
              <a:off x="10755382" y="4492626"/>
              <a:ext cx="114300" cy="344488"/>
            </a:xfrm>
            <a:custGeom>
              <a:avLst/>
              <a:gdLst>
                <a:gd name="T0" fmla="*/ 157 w 220"/>
                <a:gd name="T1" fmla="*/ 586 h 659"/>
                <a:gd name="T2" fmla="*/ 133 w 220"/>
                <a:gd name="T3" fmla="*/ 587 h 659"/>
                <a:gd name="T4" fmla="*/ 215 w 220"/>
                <a:gd name="T5" fmla="*/ 316 h 659"/>
                <a:gd name="T6" fmla="*/ 59 w 220"/>
                <a:gd name="T7" fmla="*/ 12 h 659"/>
                <a:gd name="T8" fmla="*/ 11 w 220"/>
                <a:gd name="T9" fmla="*/ 17 h 659"/>
                <a:gd name="T10" fmla="*/ 17 w 220"/>
                <a:gd name="T11" fmla="*/ 65 h 659"/>
                <a:gd name="T12" fmla="*/ 147 w 220"/>
                <a:gd name="T13" fmla="*/ 319 h 659"/>
                <a:gd name="T14" fmla="*/ 81 w 220"/>
                <a:gd name="T15" fmla="*/ 542 h 659"/>
                <a:gd name="T16" fmla="*/ 80 w 220"/>
                <a:gd name="T17" fmla="*/ 516 h 659"/>
                <a:gd name="T18" fmla="*/ 46 w 220"/>
                <a:gd name="T19" fmla="*/ 483 h 659"/>
                <a:gd name="T20" fmla="*/ 45 w 220"/>
                <a:gd name="T21" fmla="*/ 483 h 659"/>
                <a:gd name="T22" fmla="*/ 12 w 220"/>
                <a:gd name="T23" fmla="*/ 519 h 659"/>
                <a:gd name="T24" fmla="*/ 17 w 220"/>
                <a:gd name="T25" fmla="*/ 626 h 659"/>
                <a:gd name="T26" fmla="*/ 51 w 220"/>
                <a:gd name="T27" fmla="*/ 659 h 659"/>
                <a:gd name="T28" fmla="*/ 52 w 220"/>
                <a:gd name="T29" fmla="*/ 659 h 659"/>
                <a:gd name="T30" fmla="*/ 160 w 220"/>
                <a:gd name="T31" fmla="*/ 654 h 659"/>
                <a:gd name="T32" fmla="*/ 192 w 220"/>
                <a:gd name="T33" fmla="*/ 618 h 659"/>
                <a:gd name="T34" fmla="*/ 157 w 220"/>
                <a:gd name="T35" fmla="*/ 586 h 6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20" h="659">
                  <a:moveTo>
                    <a:pt x="157" y="586"/>
                  </a:moveTo>
                  <a:cubicBezTo>
                    <a:pt x="133" y="587"/>
                    <a:pt x="133" y="587"/>
                    <a:pt x="133" y="587"/>
                  </a:cubicBezTo>
                  <a:cubicBezTo>
                    <a:pt x="191" y="508"/>
                    <a:pt x="220" y="414"/>
                    <a:pt x="215" y="316"/>
                  </a:cubicBezTo>
                  <a:cubicBezTo>
                    <a:pt x="209" y="197"/>
                    <a:pt x="152" y="86"/>
                    <a:pt x="59" y="12"/>
                  </a:cubicBezTo>
                  <a:cubicBezTo>
                    <a:pt x="45" y="0"/>
                    <a:pt x="23" y="2"/>
                    <a:pt x="11" y="17"/>
                  </a:cubicBezTo>
                  <a:cubicBezTo>
                    <a:pt x="0" y="32"/>
                    <a:pt x="2" y="53"/>
                    <a:pt x="17" y="65"/>
                  </a:cubicBezTo>
                  <a:cubicBezTo>
                    <a:pt x="94" y="127"/>
                    <a:pt x="142" y="220"/>
                    <a:pt x="147" y="319"/>
                  </a:cubicBezTo>
                  <a:cubicBezTo>
                    <a:pt x="151" y="400"/>
                    <a:pt x="128" y="477"/>
                    <a:pt x="81" y="542"/>
                  </a:cubicBezTo>
                  <a:cubicBezTo>
                    <a:pt x="80" y="516"/>
                    <a:pt x="80" y="516"/>
                    <a:pt x="80" y="516"/>
                  </a:cubicBezTo>
                  <a:cubicBezTo>
                    <a:pt x="79" y="497"/>
                    <a:pt x="64" y="483"/>
                    <a:pt x="46" y="483"/>
                  </a:cubicBezTo>
                  <a:cubicBezTo>
                    <a:pt x="46" y="483"/>
                    <a:pt x="45" y="483"/>
                    <a:pt x="45" y="483"/>
                  </a:cubicBezTo>
                  <a:cubicBezTo>
                    <a:pt x="26" y="484"/>
                    <a:pt x="11" y="500"/>
                    <a:pt x="12" y="519"/>
                  </a:cubicBezTo>
                  <a:cubicBezTo>
                    <a:pt x="17" y="626"/>
                    <a:pt x="17" y="626"/>
                    <a:pt x="17" y="626"/>
                  </a:cubicBezTo>
                  <a:cubicBezTo>
                    <a:pt x="18" y="644"/>
                    <a:pt x="33" y="659"/>
                    <a:pt x="51" y="659"/>
                  </a:cubicBezTo>
                  <a:cubicBezTo>
                    <a:pt x="51" y="659"/>
                    <a:pt x="52" y="659"/>
                    <a:pt x="52" y="659"/>
                  </a:cubicBezTo>
                  <a:cubicBezTo>
                    <a:pt x="160" y="654"/>
                    <a:pt x="160" y="654"/>
                    <a:pt x="160" y="654"/>
                  </a:cubicBezTo>
                  <a:cubicBezTo>
                    <a:pt x="179" y="653"/>
                    <a:pt x="193" y="637"/>
                    <a:pt x="192" y="618"/>
                  </a:cubicBezTo>
                  <a:cubicBezTo>
                    <a:pt x="192" y="600"/>
                    <a:pt x="176" y="585"/>
                    <a:pt x="157" y="58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lv-LV" sz="1799">
                <a:solidFill>
                  <a:srgbClr val="969696"/>
                </a:solidFill>
                <a:latin typeface="Montserrat Light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53F0452F-D61C-292D-3DF9-72BEEF43D5EC}"/>
              </a:ext>
            </a:extLst>
          </p:cNvPr>
          <p:cNvGrpSpPr/>
          <p:nvPr/>
        </p:nvGrpSpPr>
        <p:grpSpPr>
          <a:xfrm>
            <a:off x="5873577" y="3775362"/>
            <a:ext cx="456170" cy="428829"/>
            <a:chOff x="9377363" y="4438651"/>
            <a:chExt cx="503237" cy="473075"/>
          </a:xfrm>
          <a:solidFill>
            <a:srgbClr val="6E00A5"/>
          </a:solidFill>
        </p:grpSpPr>
        <p:sp>
          <p:nvSpPr>
            <p:cNvPr id="17" name="Freeform 12">
              <a:extLst>
                <a:ext uri="{FF2B5EF4-FFF2-40B4-BE49-F238E27FC236}">
                  <a16:creationId xmlns:a16="http://schemas.microsoft.com/office/drawing/2014/main" id="{37FA88E8-C351-2B55-0E18-5386FDE0D862}"/>
                </a:ext>
              </a:extLst>
            </p:cNvPr>
            <p:cNvSpPr>
              <a:spLocks/>
            </p:cNvSpPr>
            <p:nvPr/>
          </p:nvSpPr>
          <p:spPr bwMode="auto">
            <a:xfrm>
              <a:off x="9550400" y="4438651"/>
              <a:ext cx="269875" cy="234950"/>
            </a:xfrm>
            <a:custGeom>
              <a:avLst/>
              <a:gdLst>
                <a:gd name="T0" fmla="*/ 67 w 516"/>
                <a:gd name="T1" fmla="*/ 128 h 449"/>
                <a:gd name="T2" fmla="*/ 82 w 516"/>
                <a:gd name="T3" fmla="*/ 105 h 449"/>
                <a:gd name="T4" fmla="*/ 150 w 516"/>
                <a:gd name="T5" fmla="*/ 68 h 449"/>
                <a:gd name="T6" fmla="*/ 217 w 516"/>
                <a:gd name="T7" fmla="*/ 105 h 449"/>
                <a:gd name="T8" fmla="*/ 385 w 516"/>
                <a:gd name="T9" fmla="*/ 365 h 449"/>
                <a:gd name="T10" fmla="*/ 358 w 516"/>
                <a:gd name="T11" fmla="*/ 360 h 449"/>
                <a:gd name="T12" fmla="*/ 318 w 516"/>
                <a:gd name="T13" fmla="*/ 386 h 449"/>
                <a:gd name="T14" fmla="*/ 345 w 516"/>
                <a:gd name="T15" fmla="*/ 426 h 449"/>
                <a:gd name="T16" fmla="*/ 450 w 516"/>
                <a:gd name="T17" fmla="*/ 448 h 449"/>
                <a:gd name="T18" fmla="*/ 452 w 516"/>
                <a:gd name="T19" fmla="*/ 448 h 449"/>
                <a:gd name="T20" fmla="*/ 453 w 516"/>
                <a:gd name="T21" fmla="*/ 448 h 449"/>
                <a:gd name="T22" fmla="*/ 457 w 516"/>
                <a:gd name="T23" fmla="*/ 448 h 449"/>
                <a:gd name="T24" fmla="*/ 457 w 516"/>
                <a:gd name="T25" fmla="*/ 449 h 449"/>
                <a:gd name="T26" fmla="*/ 462 w 516"/>
                <a:gd name="T27" fmla="*/ 448 h 449"/>
                <a:gd name="T28" fmla="*/ 463 w 516"/>
                <a:gd name="T29" fmla="*/ 448 h 449"/>
                <a:gd name="T30" fmla="*/ 467 w 516"/>
                <a:gd name="T31" fmla="*/ 447 h 449"/>
                <a:gd name="T32" fmla="*/ 468 w 516"/>
                <a:gd name="T33" fmla="*/ 447 h 449"/>
                <a:gd name="T34" fmla="*/ 471 w 516"/>
                <a:gd name="T35" fmla="*/ 445 h 449"/>
                <a:gd name="T36" fmla="*/ 473 w 516"/>
                <a:gd name="T37" fmla="*/ 444 h 449"/>
                <a:gd name="T38" fmla="*/ 476 w 516"/>
                <a:gd name="T39" fmla="*/ 443 h 449"/>
                <a:gd name="T40" fmla="*/ 476 w 516"/>
                <a:gd name="T41" fmla="*/ 443 h 449"/>
                <a:gd name="T42" fmla="*/ 476 w 516"/>
                <a:gd name="T43" fmla="*/ 443 h 449"/>
                <a:gd name="T44" fmla="*/ 477 w 516"/>
                <a:gd name="T45" fmla="*/ 442 h 449"/>
                <a:gd name="T46" fmla="*/ 478 w 516"/>
                <a:gd name="T47" fmla="*/ 441 h 449"/>
                <a:gd name="T48" fmla="*/ 480 w 516"/>
                <a:gd name="T49" fmla="*/ 440 h 449"/>
                <a:gd name="T50" fmla="*/ 481 w 516"/>
                <a:gd name="T51" fmla="*/ 439 h 449"/>
                <a:gd name="T52" fmla="*/ 482 w 516"/>
                <a:gd name="T53" fmla="*/ 438 h 449"/>
                <a:gd name="T54" fmla="*/ 483 w 516"/>
                <a:gd name="T55" fmla="*/ 436 h 449"/>
                <a:gd name="T56" fmla="*/ 483 w 516"/>
                <a:gd name="T57" fmla="*/ 436 h 449"/>
                <a:gd name="T58" fmla="*/ 485 w 516"/>
                <a:gd name="T59" fmla="*/ 434 h 449"/>
                <a:gd name="T60" fmla="*/ 485 w 516"/>
                <a:gd name="T61" fmla="*/ 433 h 449"/>
                <a:gd name="T62" fmla="*/ 487 w 516"/>
                <a:gd name="T63" fmla="*/ 431 h 449"/>
                <a:gd name="T64" fmla="*/ 487 w 516"/>
                <a:gd name="T65" fmla="*/ 430 h 449"/>
                <a:gd name="T66" fmla="*/ 488 w 516"/>
                <a:gd name="T67" fmla="*/ 428 h 449"/>
                <a:gd name="T68" fmla="*/ 489 w 516"/>
                <a:gd name="T69" fmla="*/ 427 h 449"/>
                <a:gd name="T70" fmla="*/ 490 w 516"/>
                <a:gd name="T71" fmla="*/ 425 h 449"/>
                <a:gd name="T72" fmla="*/ 490 w 516"/>
                <a:gd name="T73" fmla="*/ 423 h 449"/>
                <a:gd name="T74" fmla="*/ 490 w 516"/>
                <a:gd name="T75" fmla="*/ 421 h 449"/>
                <a:gd name="T76" fmla="*/ 490 w 516"/>
                <a:gd name="T77" fmla="*/ 421 h 449"/>
                <a:gd name="T78" fmla="*/ 512 w 516"/>
                <a:gd name="T79" fmla="*/ 316 h 449"/>
                <a:gd name="T80" fmla="*/ 485 w 516"/>
                <a:gd name="T81" fmla="*/ 276 h 449"/>
                <a:gd name="T82" fmla="*/ 445 w 516"/>
                <a:gd name="T83" fmla="*/ 302 h 449"/>
                <a:gd name="T84" fmla="*/ 440 w 516"/>
                <a:gd name="T85" fmla="*/ 326 h 449"/>
                <a:gd name="T86" fmla="*/ 275 w 516"/>
                <a:gd name="T87" fmla="*/ 68 h 449"/>
                <a:gd name="T88" fmla="*/ 150 w 516"/>
                <a:gd name="T89" fmla="*/ 0 h 449"/>
                <a:gd name="T90" fmla="*/ 25 w 516"/>
                <a:gd name="T91" fmla="*/ 68 h 449"/>
                <a:gd name="T92" fmla="*/ 10 w 516"/>
                <a:gd name="T93" fmla="*/ 91 h 449"/>
                <a:gd name="T94" fmla="*/ 20 w 516"/>
                <a:gd name="T95" fmla="*/ 138 h 449"/>
                <a:gd name="T96" fmla="*/ 67 w 516"/>
                <a:gd name="T97" fmla="*/ 128 h 4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516" h="449">
                  <a:moveTo>
                    <a:pt x="67" y="128"/>
                  </a:moveTo>
                  <a:cubicBezTo>
                    <a:pt x="82" y="105"/>
                    <a:pt x="82" y="105"/>
                    <a:pt x="82" y="105"/>
                  </a:cubicBezTo>
                  <a:cubicBezTo>
                    <a:pt x="97" y="82"/>
                    <a:pt x="122" y="68"/>
                    <a:pt x="150" y="68"/>
                  </a:cubicBezTo>
                  <a:cubicBezTo>
                    <a:pt x="177" y="68"/>
                    <a:pt x="203" y="82"/>
                    <a:pt x="217" y="105"/>
                  </a:cubicBezTo>
                  <a:cubicBezTo>
                    <a:pt x="385" y="365"/>
                    <a:pt x="385" y="365"/>
                    <a:pt x="385" y="365"/>
                  </a:cubicBezTo>
                  <a:cubicBezTo>
                    <a:pt x="358" y="360"/>
                    <a:pt x="358" y="360"/>
                    <a:pt x="358" y="360"/>
                  </a:cubicBezTo>
                  <a:cubicBezTo>
                    <a:pt x="340" y="356"/>
                    <a:pt x="322" y="368"/>
                    <a:pt x="318" y="386"/>
                  </a:cubicBezTo>
                  <a:cubicBezTo>
                    <a:pt x="314" y="405"/>
                    <a:pt x="326" y="423"/>
                    <a:pt x="345" y="426"/>
                  </a:cubicBezTo>
                  <a:cubicBezTo>
                    <a:pt x="450" y="448"/>
                    <a:pt x="450" y="448"/>
                    <a:pt x="450" y="448"/>
                  </a:cubicBezTo>
                  <a:cubicBezTo>
                    <a:pt x="451" y="448"/>
                    <a:pt x="452" y="448"/>
                    <a:pt x="452" y="448"/>
                  </a:cubicBezTo>
                  <a:cubicBezTo>
                    <a:pt x="453" y="448"/>
                    <a:pt x="453" y="448"/>
                    <a:pt x="453" y="448"/>
                  </a:cubicBezTo>
                  <a:cubicBezTo>
                    <a:pt x="455" y="448"/>
                    <a:pt x="456" y="448"/>
                    <a:pt x="457" y="448"/>
                  </a:cubicBezTo>
                  <a:cubicBezTo>
                    <a:pt x="457" y="448"/>
                    <a:pt x="457" y="449"/>
                    <a:pt x="457" y="449"/>
                  </a:cubicBezTo>
                  <a:cubicBezTo>
                    <a:pt x="459" y="449"/>
                    <a:pt x="460" y="448"/>
                    <a:pt x="462" y="448"/>
                  </a:cubicBezTo>
                  <a:cubicBezTo>
                    <a:pt x="462" y="448"/>
                    <a:pt x="462" y="448"/>
                    <a:pt x="463" y="448"/>
                  </a:cubicBezTo>
                  <a:cubicBezTo>
                    <a:pt x="464" y="448"/>
                    <a:pt x="465" y="447"/>
                    <a:pt x="467" y="447"/>
                  </a:cubicBezTo>
                  <a:cubicBezTo>
                    <a:pt x="467" y="447"/>
                    <a:pt x="468" y="447"/>
                    <a:pt x="468" y="447"/>
                  </a:cubicBezTo>
                  <a:cubicBezTo>
                    <a:pt x="469" y="446"/>
                    <a:pt x="470" y="446"/>
                    <a:pt x="471" y="445"/>
                  </a:cubicBezTo>
                  <a:cubicBezTo>
                    <a:pt x="472" y="445"/>
                    <a:pt x="473" y="445"/>
                    <a:pt x="473" y="444"/>
                  </a:cubicBezTo>
                  <a:cubicBezTo>
                    <a:pt x="474" y="444"/>
                    <a:pt x="475" y="444"/>
                    <a:pt x="476" y="443"/>
                  </a:cubicBezTo>
                  <a:cubicBezTo>
                    <a:pt x="476" y="443"/>
                    <a:pt x="476" y="443"/>
                    <a:pt x="476" y="443"/>
                  </a:cubicBezTo>
                  <a:cubicBezTo>
                    <a:pt x="476" y="443"/>
                    <a:pt x="476" y="443"/>
                    <a:pt x="476" y="443"/>
                  </a:cubicBezTo>
                  <a:cubicBezTo>
                    <a:pt x="476" y="443"/>
                    <a:pt x="477" y="442"/>
                    <a:pt x="477" y="442"/>
                  </a:cubicBezTo>
                  <a:cubicBezTo>
                    <a:pt x="478" y="442"/>
                    <a:pt x="478" y="441"/>
                    <a:pt x="478" y="441"/>
                  </a:cubicBezTo>
                  <a:cubicBezTo>
                    <a:pt x="479" y="441"/>
                    <a:pt x="479" y="440"/>
                    <a:pt x="480" y="440"/>
                  </a:cubicBezTo>
                  <a:cubicBezTo>
                    <a:pt x="480" y="440"/>
                    <a:pt x="481" y="439"/>
                    <a:pt x="481" y="439"/>
                  </a:cubicBezTo>
                  <a:cubicBezTo>
                    <a:pt x="481" y="438"/>
                    <a:pt x="481" y="438"/>
                    <a:pt x="482" y="438"/>
                  </a:cubicBezTo>
                  <a:cubicBezTo>
                    <a:pt x="482" y="437"/>
                    <a:pt x="483" y="437"/>
                    <a:pt x="483" y="436"/>
                  </a:cubicBezTo>
                  <a:cubicBezTo>
                    <a:pt x="483" y="436"/>
                    <a:pt x="483" y="436"/>
                    <a:pt x="483" y="436"/>
                  </a:cubicBezTo>
                  <a:cubicBezTo>
                    <a:pt x="484" y="435"/>
                    <a:pt x="485" y="434"/>
                    <a:pt x="485" y="434"/>
                  </a:cubicBezTo>
                  <a:cubicBezTo>
                    <a:pt x="485" y="433"/>
                    <a:pt x="485" y="433"/>
                    <a:pt x="485" y="433"/>
                  </a:cubicBezTo>
                  <a:cubicBezTo>
                    <a:pt x="486" y="432"/>
                    <a:pt x="487" y="432"/>
                    <a:pt x="487" y="431"/>
                  </a:cubicBezTo>
                  <a:cubicBezTo>
                    <a:pt x="487" y="430"/>
                    <a:pt x="487" y="430"/>
                    <a:pt x="487" y="430"/>
                  </a:cubicBezTo>
                  <a:cubicBezTo>
                    <a:pt x="488" y="429"/>
                    <a:pt x="488" y="429"/>
                    <a:pt x="488" y="428"/>
                  </a:cubicBezTo>
                  <a:cubicBezTo>
                    <a:pt x="489" y="427"/>
                    <a:pt x="489" y="427"/>
                    <a:pt x="489" y="427"/>
                  </a:cubicBezTo>
                  <a:cubicBezTo>
                    <a:pt x="489" y="426"/>
                    <a:pt x="489" y="425"/>
                    <a:pt x="490" y="425"/>
                  </a:cubicBezTo>
                  <a:cubicBezTo>
                    <a:pt x="490" y="424"/>
                    <a:pt x="490" y="424"/>
                    <a:pt x="490" y="423"/>
                  </a:cubicBezTo>
                  <a:cubicBezTo>
                    <a:pt x="490" y="423"/>
                    <a:pt x="490" y="422"/>
                    <a:pt x="490" y="421"/>
                  </a:cubicBezTo>
                  <a:cubicBezTo>
                    <a:pt x="490" y="421"/>
                    <a:pt x="490" y="421"/>
                    <a:pt x="490" y="421"/>
                  </a:cubicBezTo>
                  <a:cubicBezTo>
                    <a:pt x="512" y="316"/>
                    <a:pt x="512" y="316"/>
                    <a:pt x="512" y="316"/>
                  </a:cubicBezTo>
                  <a:cubicBezTo>
                    <a:pt x="516" y="297"/>
                    <a:pt x="504" y="279"/>
                    <a:pt x="485" y="276"/>
                  </a:cubicBezTo>
                  <a:cubicBezTo>
                    <a:pt x="467" y="272"/>
                    <a:pt x="449" y="284"/>
                    <a:pt x="445" y="302"/>
                  </a:cubicBezTo>
                  <a:cubicBezTo>
                    <a:pt x="440" y="326"/>
                    <a:pt x="440" y="326"/>
                    <a:pt x="440" y="326"/>
                  </a:cubicBezTo>
                  <a:cubicBezTo>
                    <a:pt x="275" y="68"/>
                    <a:pt x="275" y="68"/>
                    <a:pt x="275" y="68"/>
                  </a:cubicBezTo>
                  <a:cubicBezTo>
                    <a:pt x="247" y="25"/>
                    <a:pt x="201" y="0"/>
                    <a:pt x="150" y="0"/>
                  </a:cubicBezTo>
                  <a:cubicBezTo>
                    <a:pt x="99" y="0"/>
                    <a:pt x="53" y="25"/>
                    <a:pt x="25" y="68"/>
                  </a:cubicBezTo>
                  <a:cubicBezTo>
                    <a:pt x="10" y="91"/>
                    <a:pt x="10" y="91"/>
                    <a:pt x="10" y="91"/>
                  </a:cubicBezTo>
                  <a:cubicBezTo>
                    <a:pt x="0" y="107"/>
                    <a:pt x="4" y="128"/>
                    <a:pt x="20" y="138"/>
                  </a:cubicBezTo>
                  <a:cubicBezTo>
                    <a:pt x="36" y="149"/>
                    <a:pt x="57" y="144"/>
                    <a:pt x="67" y="12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lv-LV" sz="1799">
                <a:solidFill>
                  <a:srgbClr val="969696"/>
                </a:solidFill>
                <a:latin typeface="Montserrat Light"/>
              </a:endParaRPr>
            </a:p>
          </p:txBody>
        </p:sp>
        <p:sp>
          <p:nvSpPr>
            <p:cNvPr id="18" name="Freeform 13">
              <a:extLst>
                <a:ext uri="{FF2B5EF4-FFF2-40B4-BE49-F238E27FC236}">
                  <a16:creationId xmlns:a16="http://schemas.microsoft.com/office/drawing/2014/main" id="{AD261FD8-AA6D-DF4B-67AD-3026BBEA0486}"/>
                </a:ext>
              </a:extLst>
            </p:cNvPr>
            <p:cNvSpPr>
              <a:spLocks/>
            </p:cNvSpPr>
            <p:nvPr/>
          </p:nvSpPr>
          <p:spPr bwMode="auto">
            <a:xfrm>
              <a:off x="9575800" y="4714876"/>
              <a:ext cx="304800" cy="196850"/>
            </a:xfrm>
            <a:custGeom>
              <a:avLst/>
              <a:gdLst>
                <a:gd name="T0" fmla="*/ 563 w 586"/>
                <a:gd name="T1" fmla="*/ 73 h 377"/>
                <a:gd name="T2" fmla="*/ 529 w 586"/>
                <a:gd name="T3" fmla="*/ 20 h 377"/>
                <a:gd name="T4" fmla="*/ 482 w 586"/>
                <a:gd name="T5" fmla="*/ 10 h 377"/>
                <a:gd name="T6" fmla="*/ 472 w 586"/>
                <a:gd name="T7" fmla="*/ 57 h 377"/>
                <a:gd name="T8" fmla="*/ 506 w 586"/>
                <a:gd name="T9" fmla="*/ 110 h 377"/>
                <a:gd name="T10" fmla="*/ 518 w 586"/>
                <a:gd name="T11" fmla="*/ 153 h 377"/>
                <a:gd name="T12" fmla="*/ 438 w 586"/>
                <a:gd name="T13" fmla="*/ 233 h 377"/>
                <a:gd name="T14" fmla="*/ 117 w 586"/>
                <a:gd name="T15" fmla="*/ 233 h 377"/>
                <a:gd name="T16" fmla="*/ 135 w 586"/>
                <a:gd name="T17" fmla="*/ 215 h 377"/>
                <a:gd name="T18" fmla="*/ 135 w 586"/>
                <a:gd name="T19" fmla="*/ 167 h 377"/>
                <a:gd name="T20" fmla="*/ 86 w 586"/>
                <a:gd name="T21" fmla="*/ 167 h 377"/>
                <a:gd name="T22" fmla="*/ 10 w 586"/>
                <a:gd name="T23" fmla="*/ 243 h 377"/>
                <a:gd name="T24" fmla="*/ 8 w 586"/>
                <a:gd name="T25" fmla="*/ 246 h 377"/>
                <a:gd name="T26" fmla="*/ 7 w 586"/>
                <a:gd name="T27" fmla="*/ 247 h 377"/>
                <a:gd name="T28" fmla="*/ 6 w 586"/>
                <a:gd name="T29" fmla="*/ 248 h 377"/>
                <a:gd name="T30" fmla="*/ 5 w 586"/>
                <a:gd name="T31" fmla="*/ 250 h 377"/>
                <a:gd name="T32" fmla="*/ 4 w 586"/>
                <a:gd name="T33" fmla="*/ 251 h 377"/>
                <a:gd name="T34" fmla="*/ 4 w 586"/>
                <a:gd name="T35" fmla="*/ 253 h 377"/>
                <a:gd name="T36" fmla="*/ 3 w 586"/>
                <a:gd name="T37" fmla="*/ 254 h 377"/>
                <a:gd name="T38" fmla="*/ 2 w 586"/>
                <a:gd name="T39" fmla="*/ 256 h 377"/>
                <a:gd name="T40" fmla="*/ 2 w 586"/>
                <a:gd name="T41" fmla="*/ 257 h 377"/>
                <a:gd name="T42" fmla="*/ 1 w 586"/>
                <a:gd name="T43" fmla="*/ 259 h 377"/>
                <a:gd name="T44" fmla="*/ 1 w 586"/>
                <a:gd name="T45" fmla="*/ 261 h 377"/>
                <a:gd name="T46" fmla="*/ 1 w 586"/>
                <a:gd name="T47" fmla="*/ 262 h 377"/>
                <a:gd name="T48" fmla="*/ 1 w 586"/>
                <a:gd name="T49" fmla="*/ 264 h 377"/>
                <a:gd name="T50" fmla="*/ 0 w 586"/>
                <a:gd name="T51" fmla="*/ 267 h 377"/>
                <a:gd name="T52" fmla="*/ 0 w 586"/>
                <a:gd name="T53" fmla="*/ 267 h 377"/>
                <a:gd name="T54" fmla="*/ 0 w 586"/>
                <a:gd name="T55" fmla="*/ 268 h 377"/>
                <a:gd name="T56" fmla="*/ 1 w 586"/>
                <a:gd name="T57" fmla="*/ 271 h 377"/>
                <a:gd name="T58" fmla="*/ 1 w 586"/>
                <a:gd name="T59" fmla="*/ 272 h 377"/>
                <a:gd name="T60" fmla="*/ 1 w 586"/>
                <a:gd name="T61" fmla="*/ 274 h 377"/>
                <a:gd name="T62" fmla="*/ 1 w 586"/>
                <a:gd name="T63" fmla="*/ 276 h 377"/>
                <a:gd name="T64" fmla="*/ 2 w 586"/>
                <a:gd name="T65" fmla="*/ 277 h 377"/>
                <a:gd name="T66" fmla="*/ 2 w 586"/>
                <a:gd name="T67" fmla="*/ 279 h 377"/>
                <a:gd name="T68" fmla="*/ 3 w 586"/>
                <a:gd name="T69" fmla="*/ 280 h 377"/>
                <a:gd name="T70" fmla="*/ 4 w 586"/>
                <a:gd name="T71" fmla="*/ 282 h 377"/>
                <a:gd name="T72" fmla="*/ 4 w 586"/>
                <a:gd name="T73" fmla="*/ 283 h 377"/>
                <a:gd name="T74" fmla="*/ 5 w 586"/>
                <a:gd name="T75" fmla="*/ 285 h 377"/>
                <a:gd name="T76" fmla="*/ 6 w 586"/>
                <a:gd name="T77" fmla="*/ 286 h 377"/>
                <a:gd name="T78" fmla="*/ 7 w 586"/>
                <a:gd name="T79" fmla="*/ 288 h 377"/>
                <a:gd name="T80" fmla="*/ 8 w 586"/>
                <a:gd name="T81" fmla="*/ 289 h 377"/>
                <a:gd name="T82" fmla="*/ 10 w 586"/>
                <a:gd name="T83" fmla="*/ 291 h 377"/>
                <a:gd name="T84" fmla="*/ 86 w 586"/>
                <a:gd name="T85" fmla="*/ 367 h 377"/>
                <a:gd name="T86" fmla="*/ 111 w 586"/>
                <a:gd name="T87" fmla="*/ 377 h 377"/>
                <a:gd name="T88" fmla="*/ 135 w 586"/>
                <a:gd name="T89" fmla="*/ 367 h 377"/>
                <a:gd name="T90" fmla="*/ 135 w 586"/>
                <a:gd name="T91" fmla="*/ 319 h 377"/>
                <a:gd name="T92" fmla="*/ 117 w 586"/>
                <a:gd name="T93" fmla="*/ 301 h 377"/>
                <a:gd name="T94" fmla="*/ 438 w 586"/>
                <a:gd name="T95" fmla="*/ 301 h 377"/>
                <a:gd name="T96" fmla="*/ 586 w 586"/>
                <a:gd name="T97" fmla="*/ 153 h 377"/>
                <a:gd name="T98" fmla="*/ 563 w 586"/>
                <a:gd name="T99" fmla="*/ 73 h 3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586" h="377">
                  <a:moveTo>
                    <a:pt x="563" y="73"/>
                  </a:moveTo>
                  <a:cubicBezTo>
                    <a:pt x="529" y="20"/>
                    <a:pt x="529" y="20"/>
                    <a:pt x="529" y="20"/>
                  </a:cubicBezTo>
                  <a:cubicBezTo>
                    <a:pt x="519" y="5"/>
                    <a:pt x="498" y="0"/>
                    <a:pt x="482" y="10"/>
                  </a:cubicBezTo>
                  <a:cubicBezTo>
                    <a:pt x="466" y="20"/>
                    <a:pt x="462" y="41"/>
                    <a:pt x="472" y="57"/>
                  </a:cubicBezTo>
                  <a:cubicBezTo>
                    <a:pt x="506" y="110"/>
                    <a:pt x="506" y="110"/>
                    <a:pt x="506" y="110"/>
                  </a:cubicBezTo>
                  <a:cubicBezTo>
                    <a:pt x="514" y="123"/>
                    <a:pt x="518" y="138"/>
                    <a:pt x="518" y="153"/>
                  </a:cubicBezTo>
                  <a:cubicBezTo>
                    <a:pt x="518" y="197"/>
                    <a:pt x="482" y="233"/>
                    <a:pt x="438" y="233"/>
                  </a:cubicBezTo>
                  <a:cubicBezTo>
                    <a:pt x="117" y="233"/>
                    <a:pt x="117" y="233"/>
                    <a:pt x="117" y="233"/>
                  </a:cubicBezTo>
                  <a:cubicBezTo>
                    <a:pt x="135" y="215"/>
                    <a:pt x="135" y="215"/>
                    <a:pt x="135" y="215"/>
                  </a:cubicBezTo>
                  <a:cubicBezTo>
                    <a:pt x="148" y="202"/>
                    <a:pt x="148" y="180"/>
                    <a:pt x="135" y="167"/>
                  </a:cubicBezTo>
                  <a:cubicBezTo>
                    <a:pt x="121" y="154"/>
                    <a:pt x="100" y="154"/>
                    <a:pt x="86" y="167"/>
                  </a:cubicBezTo>
                  <a:cubicBezTo>
                    <a:pt x="10" y="243"/>
                    <a:pt x="10" y="243"/>
                    <a:pt x="10" y="243"/>
                  </a:cubicBezTo>
                  <a:cubicBezTo>
                    <a:pt x="10" y="244"/>
                    <a:pt x="9" y="245"/>
                    <a:pt x="8" y="246"/>
                  </a:cubicBezTo>
                  <a:cubicBezTo>
                    <a:pt x="8" y="246"/>
                    <a:pt x="8" y="246"/>
                    <a:pt x="7" y="247"/>
                  </a:cubicBezTo>
                  <a:cubicBezTo>
                    <a:pt x="7" y="247"/>
                    <a:pt x="6" y="248"/>
                    <a:pt x="6" y="248"/>
                  </a:cubicBezTo>
                  <a:cubicBezTo>
                    <a:pt x="6" y="249"/>
                    <a:pt x="6" y="249"/>
                    <a:pt x="5" y="250"/>
                  </a:cubicBezTo>
                  <a:cubicBezTo>
                    <a:pt x="5" y="250"/>
                    <a:pt x="5" y="251"/>
                    <a:pt x="4" y="251"/>
                  </a:cubicBezTo>
                  <a:cubicBezTo>
                    <a:pt x="4" y="252"/>
                    <a:pt x="4" y="252"/>
                    <a:pt x="4" y="253"/>
                  </a:cubicBezTo>
                  <a:cubicBezTo>
                    <a:pt x="3" y="253"/>
                    <a:pt x="3" y="254"/>
                    <a:pt x="3" y="254"/>
                  </a:cubicBezTo>
                  <a:cubicBezTo>
                    <a:pt x="3" y="255"/>
                    <a:pt x="3" y="255"/>
                    <a:pt x="2" y="256"/>
                  </a:cubicBezTo>
                  <a:cubicBezTo>
                    <a:pt x="2" y="256"/>
                    <a:pt x="2" y="257"/>
                    <a:pt x="2" y="257"/>
                  </a:cubicBezTo>
                  <a:cubicBezTo>
                    <a:pt x="2" y="258"/>
                    <a:pt x="2" y="258"/>
                    <a:pt x="1" y="259"/>
                  </a:cubicBezTo>
                  <a:cubicBezTo>
                    <a:pt x="1" y="259"/>
                    <a:pt x="1" y="260"/>
                    <a:pt x="1" y="261"/>
                  </a:cubicBezTo>
                  <a:cubicBezTo>
                    <a:pt x="1" y="261"/>
                    <a:pt x="1" y="262"/>
                    <a:pt x="1" y="262"/>
                  </a:cubicBezTo>
                  <a:cubicBezTo>
                    <a:pt x="1" y="263"/>
                    <a:pt x="1" y="263"/>
                    <a:pt x="1" y="264"/>
                  </a:cubicBezTo>
                  <a:cubicBezTo>
                    <a:pt x="0" y="265"/>
                    <a:pt x="0" y="266"/>
                    <a:pt x="0" y="267"/>
                  </a:cubicBezTo>
                  <a:cubicBezTo>
                    <a:pt x="0" y="267"/>
                    <a:pt x="0" y="267"/>
                    <a:pt x="0" y="267"/>
                  </a:cubicBezTo>
                  <a:cubicBezTo>
                    <a:pt x="0" y="267"/>
                    <a:pt x="0" y="268"/>
                    <a:pt x="0" y="268"/>
                  </a:cubicBezTo>
                  <a:cubicBezTo>
                    <a:pt x="0" y="269"/>
                    <a:pt x="0" y="270"/>
                    <a:pt x="1" y="271"/>
                  </a:cubicBezTo>
                  <a:cubicBezTo>
                    <a:pt x="1" y="271"/>
                    <a:pt x="1" y="272"/>
                    <a:pt x="1" y="272"/>
                  </a:cubicBezTo>
                  <a:cubicBezTo>
                    <a:pt x="1" y="273"/>
                    <a:pt x="1" y="273"/>
                    <a:pt x="1" y="274"/>
                  </a:cubicBezTo>
                  <a:cubicBezTo>
                    <a:pt x="1" y="275"/>
                    <a:pt x="1" y="275"/>
                    <a:pt x="1" y="276"/>
                  </a:cubicBezTo>
                  <a:cubicBezTo>
                    <a:pt x="2" y="276"/>
                    <a:pt x="2" y="277"/>
                    <a:pt x="2" y="277"/>
                  </a:cubicBezTo>
                  <a:cubicBezTo>
                    <a:pt x="2" y="278"/>
                    <a:pt x="2" y="278"/>
                    <a:pt x="2" y="279"/>
                  </a:cubicBezTo>
                  <a:cubicBezTo>
                    <a:pt x="3" y="279"/>
                    <a:pt x="3" y="280"/>
                    <a:pt x="3" y="280"/>
                  </a:cubicBezTo>
                  <a:cubicBezTo>
                    <a:pt x="3" y="281"/>
                    <a:pt x="3" y="281"/>
                    <a:pt x="4" y="282"/>
                  </a:cubicBezTo>
                  <a:cubicBezTo>
                    <a:pt x="4" y="282"/>
                    <a:pt x="4" y="283"/>
                    <a:pt x="4" y="283"/>
                  </a:cubicBezTo>
                  <a:cubicBezTo>
                    <a:pt x="5" y="284"/>
                    <a:pt x="5" y="284"/>
                    <a:pt x="5" y="285"/>
                  </a:cubicBezTo>
                  <a:cubicBezTo>
                    <a:pt x="6" y="285"/>
                    <a:pt x="6" y="286"/>
                    <a:pt x="6" y="286"/>
                  </a:cubicBezTo>
                  <a:cubicBezTo>
                    <a:pt x="6" y="287"/>
                    <a:pt x="7" y="287"/>
                    <a:pt x="7" y="288"/>
                  </a:cubicBezTo>
                  <a:cubicBezTo>
                    <a:pt x="8" y="288"/>
                    <a:pt x="8" y="288"/>
                    <a:pt x="8" y="289"/>
                  </a:cubicBezTo>
                  <a:cubicBezTo>
                    <a:pt x="9" y="290"/>
                    <a:pt x="10" y="291"/>
                    <a:pt x="10" y="291"/>
                  </a:cubicBezTo>
                  <a:cubicBezTo>
                    <a:pt x="86" y="367"/>
                    <a:pt x="86" y="367"/>
                    <a:pt x="86" y="367"/>
                  </a:cubicBezTo>
                  <a:cubicBezTo>
                    <a:pt x="93" y="374"/>
                    <a:pt x="102" y="377"/>
                    <a:pt x="111" y="377"/>
                  </a:cubicBezTo>
                  <a:cubicBezTo>
                    <a:pt x="119" y="377"/>
                    <a:pt x="128" y="374"/>
                    <a:pt x="135" y="367"/>
                  </a:cubicBezTo>
                  <a:cubicBezTo>
                    <a:pt x="148" y="354"/>
                    <a:pt x="148" y="333"/>
                    <a:pt x="135" y="319"/>
                  </a:cubicBezTo>
                  <a:cubicBezTo>
                    <a:pt x="117" y="301"/>
                    <a:pt x="117" y="301"/>
                    <a:pt x="117" y="301"/>
                  </a:cubicBezTo>
                  <a:cubicBezTo>
                    <a:pt x="438" y="301"/>
                    <a:pt x="438" y="301"/>
                    <a:pt x="438" y="301"/>
                  </a:cubicBezTo>
                  <a:cubicBezTo>
                    <a:pt x="520" y="301"/>
                    <a:pt x="586" y="235"/>
                    <a:pt x="586" y="153"/>
                  </a:cubicBezTo>
                  <a:cubicBezTo>
                    <a:pt x="586" y="125"/>
                    <a:pt x="578" y="97"/>
                    <a:pt x="563" y="7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lv-LV" sz="1799">
                <a:solidFill>
                  <a:srgbClr val="969696"/>
                </a:solidFill>
                <a:latin typeface="Montserrat Light"/>
              </a:endParaRPr>
            </a:p>
          </p:txBody>
        </p:sp>
        <p:sp>
          <p:nvSpPr>
            <p:cNvPr id="21" name="Freeform 14">
              <a:extLst>
                <a:ext uri="{FF2B5EF4-FFF2-40B4-BE49-F238E27FC236}">
                  <a16:creationId xmlns:a16="http://schemas.microsoft.com/office/drawing/2014/main" id="{09039D9C-E816-D4CA-1368-901765F7AFAD}"/>
                </a:ext>
              </a:extLst>
            </p:cNvPr>
            <p:cNvSpPr>
              <a:spLocks/>
            </p:cNvSpPr>
            <p:nvPr/>
          </p:nvSpPr>
          <p:spPr bwMode="auto">
            <a:xfrm>
              <a:off x="9377363" y="4557713"/>
              <a:ext cx="177800" cy="314325"/>
            </a:xfrm>
            <a:custGeom>
              <a:avLst/>
              <a:gdLst>
                <a:gd name="T0" fmla="*/ 314 w 343"/>
                <a:gd name="T1" fmla="*/ 26 h 601"/>
                <a:gd name="T2" fmla="*/ 314 w 343"/>
                <a:gd name="T3" fmla="*/ 25 h 601"/>
                <a:gd name="T4" fmla="*/ 314 w 343"/>
                <a:gd name="T5" fmla="*/ 23 h 601"/>
                <a:gd name="T6" fmla="*/ 313 w 343"/>
                <a:gd name="T7" fmla="*/ 22 h 601"/>
                <a:gd name="T8" fmla="*/ 312 w 343"/>
                <a:gd name="T9" fmla="*/ 20 h 601"/>
                <a:gd name="T10" fmla="*/ 312 w 343"/>
                <a:gd name="T11" fmla="*/ 19 h 601"/>
                <a:gd name="T12" fmla="*/ 311 w 343"/>
                <a:gd name="T13" fmla="*/ 17 h 601"/>
                <a:gd name="T14" fmla="*/ 310 w 343"/>
                <a:gd name="T15" fmla="*/ 16 h 601"/>
                <a:gd name="T16" fmla="*/ 309 w 343"/>
                <a:gd name="T17" fmla="*/ 15 h 601"/>
                <a:gd name="T18" fmla="*/ 308 w 343"/>
                <a:gd name="T19" fmla="*/ 14 h 601"/>
                <a:gd name="T20" fmla="*/ 307 w 343"/>
                <a:gd name="T21" fmla="*/ 12 h 601"/>
                <a:gd name="T22" fmla="*/ 306 w 343"/>
                <a:gd name="T23" fmla="*/ 11 h 601"/>
                <a:gd name="T24" fmla="*/ 305 w 343"/>
                <a:gd name="T25" fmla="*/ 10 h 601"/>
                <a:gd name="T26" fmla="*/ 304 w 343"/>
                <a:gd name="T27" fmla="*/ 9 h 601"/>
                <a:gd name="T28" fmla="*/ 302 w 343"/>
                <a:gd name="T29" fmla="*/ 7 h 601"/>
                <a:gd name="T30" fmla="*/ 301 w 343"/>
                <a:gd name="T31" fmla="*/ 6 h 601"/>
                <a:gd name="T32" fmla="*/ 300 w 343"/>
                <a:gd name="T33" fmla="*/ 6 h 601"/>
                <a:gd name="T34" fmla="*/ 299 w 343"/>
                <a:gd name="T35" fmla="*/ 5 h 601"/>
                <a:gd name="T36" fmla="*/ 299 w 343"/>
                <a:gd name="T37" fmla="*/ 5 h 601"/>
                <a:gd name="T38" fmla="*/ 298 w 343"/>
                <a:gd name="T39" fmla="*/ 5 h 601"/>
                <a:gd name="T40" fmla="*/ 296 w 343"/>
                <a:gd name="T41" fmla="*/ 4 h 601"/>
                <a:gd name="T42" fmla="*/ 295 w 343"/>
                <a:gd name="T43" fmla="*/ 3 h 601"/>
                <a:gd name="T44" fmla="*/ 293 w 343"/>
                <a:gd name="T45" fmla="*/ 2 h 601"/>
                <a:gd name="T46" fmla="*/ 292 w 343"/>
                <a:gd name="T47" fmla="*/ 2 h 601"/>
                <a:gd name="T48" fmla="*/ 290 w 343"/>
                <a:gd name="T49" fmla="*/ 1 h 601"/>
                <a:gd name="T50" fmla="*/ 289 w 343"/>
                <a:gd name="T51" fmla="*/ 1 h 601"/>
                <a:gd name="T52" fmla="*/ 287 w 343"/>
                <a:gd name="T53" fmla="*/ 1 h 601"/>
                <a:gd name="T54" fmla="*/ 286 w 343"/>
                <a:gd name="T55" fmla="*/ 1 h 601"/>
                <a:gd name="T56" fmla="*/ 284 w 343"/>
                <a:gd name="T57" fmla="*/ 0 h 601"/>
                <a:gd name="T58" fmla="*/ 282 w 343"/>
                <a:gd name="T59" fmla="*/ 0 h 601"/>
                <a:gd name="T60" fmla="*/ 280 w 343"/>
                <a:gd name="T61" fmla="*/ 0 h 601"/>
                <a:gd name="T62" fmla="*/ 279 w 343"/>
                <a:gd name="T63" fmla="*/ 0 h 601"/>
                <a:gd name="T64" fmla="*/ 277 w 343"/>
                <a:gd name="T65" fmla="*/ 0 h 601"/>
                <a:gd name="T66" fmla="*/ 276 w 343"/>
                <a:gd name="T67" fmla="*/ 1 h 601"/>
                <a:gd name="T68" fmla="*/ 274 w 343"/>
                <a:gd name="T69" fmla="*/ 1 h 601"/>
                <a:gd name="T70" fmla="*/ 273 w 343"/>
                <a:gd name="T71" fmla="*/ 1 h 601"/>
                <a:gd name="T72" fmla="*/ 169 w 343"/>
                <a:gd name="T73" fmla="*/ 26 h 601"/>
                <a:gd name="T74" fmla="*/ 143 w 343"/>
                <a:gd name="T75" fmla="*/ 67 h 601"/>
                <a:gd name="T76" fmla="*/ 184 w 343"/>
                <a:gd name="T77" fmla="*/ 92 h 601"/>
                <a:gd name="T78" fmla="*/ 207 w 343"/>
                <a:gd name="T79" fmla="*/ 87 h 601"/>
                <a:gd name="T80" fmla="*/ 23 w 343"/>
                <a:gd name="T81" fmla="*/ 373 h 601"/>
                <a:gd name="T82" fmla="*/ 0 w 343"/>
                <a:gd name="T83" fmla="*/ 453 h 601"/>
                <a:gd name="T84" fmla="*/ 148 w 343"/>
                <a:gd name="T85" fmla="*/ 601 h 601"/>
                <a:gd name="T86" fmla="*/ 262 w 343"/>
                <a:gd name="T87" fmla="*/ 601 h 601"/>
                <a:gd name="T88" fmla="*/ 296 w 343"/>
                <a:gd name="T89" fmla="*/ 567 h 601"/>
                <a:gd name="T90" fmla="*/ 262 w 343"/>
                <a:gd name="T91" fmla="*/ 533 h 601"/>
                <a:gd name="T92" fmla="*/ 148 w 343"/>
                <a:gd name="T93" fmla="*/ 533 h 601"/>
                <a:gd name="T94" fmla="*/ 68 w 343"/>
                <a:gd name="T95" fmla="*/ 453 h 601"/>
                <a:gd name="T96" fmla="*/ 80 w 343"/>
                <a:gd name="T97" fmla="*/ 410 h 601"/>
                <a:gd name="T98" fmla="*/ 267 w 343"/>
                <a:gd name="T99" fmla="*/ 120 h 601"/>
                <a:gd name="T100" fmla="*/ 273 w 343"/>
                <a:gd name="T101" fmla="*/ 147 h 601"/>
                <a:gd name="T102" fmla="*/ 306 w 343"/>
                <a:gd name="T103" fmla="*/ 173 h 601"/>
                <a:gd name="T104" fmla="*/ 314 w 343"/>
                <a:gd name="T105" fmla="*/ 172 h 601"/>
                <a:gd name="T106" fmla="*/ 339 w 343"/>
                <a:gd name="T107" fmla="*/ 131 h 601"/>
                <a:gd name="T108" fmla="*/ 314 w 343"/>
                <a:gd name="T109" fmla="*/ 26 h 6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343" h="601">
                  <a:moveTo>
                    <a:pt x="314" y="26"/>
                  </a:moveTo>
                  <a:cubicBezTo>
                    <a:pt x="314" y="26"/>
                    <a:pt x="314" y="26"/>
                    <a:pt x="314" y="25"/>
                  </a:cubicBezTo>
                  <a:cubicBezTo>
                    <a:pt x="314" y="25"/>
                    <a:pt x="314" y="24"/>
                    <a:pt x="314" y="23"/>
                  </a:cubicBezTo>
                  <a:cubicBezTo>
                    <a:pt x="313" y="23"/>
                    <a:pt x="313" y="23"/>
                    <a:pt x="313" y="22"/>
                  </a:cubicBezTo>
                  <a:cubicBezTo>
                    <a:pt x="313" y="21"/>
                    <a:pt x="313" y="21"/>
                    <a:pt x="312" y="20"/>
                  </a:cubicBezTo>
                  <a:cubicBezTo>
                    <a:pt x="312" y="20"/>
                    <a:pt x="312" y="20"/>
                    <a:pt x="312" y="19"/>
                  </a:cubicBezTo>
                  <a:cubicBezTo>
                    <a:pt x="311" y="19"/>
                    <a:pt x="311" y="18"/>
                    <a:pt x="311" y="17"/>
                  </a:cubicBezTo>
                  <a:cubicBezTo>
                    <a:pt x="311" y="17"/>
                    <a:pt x="310" y="17"/>
                    <a:pt x="310" y="16"/>
                  </a:cubicBezTo>
                  <a:cubicBezTo>
                    <a:pt x="310" y="16"/>
                    <a:pt x="309" y="15"/>
                    <a:pt x="309" y="15"/>
                  </a:cubicBezTo>
                  <a:cubicBezTo>
                    <a:pt x="309" y="14"/>
                    <a:pt x="309" y="14"/>
                    <a:pt x="308" y="14"/>
                  </a:cubicBezTo>
                  <a:cubicBezTo>
                    <a:pt x="308" y="13"/>
                    <a:pt x="307" y="12"/>
                    <a:pt x="307" y="12"/>
                  </a:cubicBezTo>
                  <a:cubicBezTo>
                    <a:pt x="307" y="12"/>
                    <a:pt x="306" y="11"/>
                    <a:pt x="306" y="11"/>
                  </a:cubicBezTo>
                  <a:cubicBezTo>
                    <a:pt x="306" y="10"/>
                    <a:pt x="305" y="10"/>
                    <a:pt x="305" y="10"/>
                  </a:cubicBezTo>
                  <a:cubicBezTo>
                    <a:pt x="304" y="9"/>
                    <a:pt x="304" y="9"/>
                    <a:pt x="304" y="9"/>
                  </a:cubicBezTo>
                  <a:cubicBezTo>
                    <a:pt x="303" y="8"/>
                    <a:pt x="303" y="8"/>
                    <a:pt x="302" y="7"/>
                  </a:cubicBezTo>
                  <a:cubicBezTo>
                    <a:pt x="302" y="7"/>
                    <a:pt x="301" y="7"/>
                    <a:pt x="301" y="6"/>
                  </a:cubicBezTo>
                  <a:cubicBezTo>
                    <a:pt x="300" y="6"/>
                    <a:pt x="300" y="6"/>
                    <a:pt x="300" y="6"/>
                  </a:cubicBezTo>
                  <a:cubicBezTo>
                    <a:pt x="300" y="5"/>
                    <a:pt x="300" y="5"/>
                    <a:pt x="299" y="5"/>
                  </a:cubicBezTo>
                  <a:cubicBezTo>
                    <a:pt x="299" y="5"/>
                    <a:pt x="299" y="5"/>
                    <a:pt x="299" y="5"/>
                  </a:cubicBezTo>
                  <a:cubicBezTo>
                    <a:pt x="299" y="5"/>
                    <a:pt x="298" y="5"/>
                    <a:pt x="298" y="5"/>
                  </a:cubicBezTo>
                  <a:cubicBezTo>
                    <a:pt x="297" y="4"/>
                    <a:pt x="297" y="4"/>
                    <a:pt x="296" y="4"/>
                  </a:cubicBezTo>
                  <a:cubicBezTo>
                    <a:pt x="296" y="3"/>
                    <a:pt x="296" y="3"/>
                    <a:pt x="295" y="3"/>
                  </a:cubicBezTo>
                  <a:cubicBezTo>
                    <a:pt x="295" y="3"/>
                    <a:pt x="294" y="3"/>
                    <a:pt x="293" y="2"/>
                  </a:cubicBezTo>
                  <a:cubicBezTo>
                    <a:pt x="293" y="2"/>
                    <a:pt x="293" y="2"/>
                    <a:pt x="292" y="2"/>
                  </a:cubicBezTo>
                  <a:cubicBezTo>
                    <a:pt x="292" y="2"/>
                    <a:pt x="291" y="2"/>
                    <a:pt x="290" y="1"/>
                  </a:cubicBezTo>
                  <a:cubicBezTo>
                    <a:pt x="290" y="1"/>
                    <a:pt x="290" y="1"/>
                    <a:pt x="289" y="1"/>
                  </a:cubicBezTo>
                  <a:cubicBezTo>
                    <a:pt x="289" y="1"/>
                    <a:pt x="288" y="1"/>
                    <a:pt x="287" y="1"/>
                  </a:cubicBezTo>
                  <a:cubicBezTo>
                    <a:pt x="287" y="1"/>
                    <a:pt x="286" y="1"/>
                    <a:pt x="286" y="1"/>
                  </a:cubicBezTo>
                  <a:cubicBezTo>
                    <a:pt x="285" y="0"/>
                    <a:pt x="284" y="0"/>
                    <a:pt x="284" y="0"/>
                  </a:cubicBezTo>
                  <a:cubicBezTo>
                    <a:pt x="283" y="0"/>
                    <a:pt x="283" y="0"/>
                    <a:pt x="282" y="0"/>
                  </a:cubicBezTo>
                  <a:cubicBezTo>
                    <a:pt x="282" y="0"/>
                    <a:pt x="281" y="0"/>
                    <a:pt x="280" y="0"/>
                  </a:cubicBezTo>
                  <a:cubicBezTo>
                    <a:pt x="280" y="0"/>
                    <a:pt x="279" y="0"/>
                    <a:pt x="279" y="0"/>
                  </a:cubicBezTo>
                  <a:cubicBezTo>
                    <a:pt x="278" y="0"/>
                    <a:pt x="278" y="0"/>
                    <a:pt x="277" y="0"/>
                  </a:cubicBezTo>
                  <a:cubicBezTo>
                    <a:pt x="277" y="0"/>
                    <a:pt x="276" y="1"/>
                    <a:pt x="276" y="1"/>
                  </a:cubicBezTo>
                  <a:cubicBezTo>
                    <a:pt x="275" y="1"/>
                    <a:pt x="274" y="1"/>
                    <a:pt x="274" y="1"/>
                  </a:cubicBezTo>
                  <a:cubicBezTo>
                    <a:pt x="274" y="1"/>
                    <a:pt x="274" y="1"/>
                    <a:pt x="273" y="1"/>
                  </a:cubicBezTo>
                  <a:cubicBezTo>
                    <a:pt x="169" y="26"/>
                    <a:pt x="169" y="26"/>
                    <a:pt x="169" y="26"/>
                  </a:cubicBezTo>
                  <a:cubicBezTo>
                    <a:pt x="150" y="30"/>
                    <a:pt x="139" y="48"/>
                    <a:pt x="143" y="67"/>
                  </a:cubicBezTo>
                  <a:cubicBezTo>
                    <a:pt x="148" y="85"/>
                    <a:pt x="166" y="96"/>
                    <a:pt x="184" y="92"/>
                  </a:cubicBezTo>
                  <a:cubicBezTo>
                    <a:pt x="207" y="87"/>
                    <a:pt x="207" y="87"/>
                    <a:pt x="207" y="87"/>
                  </a:cubicBezTo>
                  <a:cubicBezTo>
                    <a:pt x="23" y="373"/>
                    <a:pt x="23" y="373"/>
                    <a:pt x="23" y="373"/>
                  </a:cubicBezTo>
                  <a:cubicBezTo>
                    <a:pt x="8" y="397"/>
                    <a:pt x="0" y="425"/>
                    <a:pt x="0" y="453"/>
                  </a:cubicBezTo>
                  <a:cubicBezTo>
                    <a:pt x="0" y="535"/>
                    <a:pt x="66" y="601"/>
                    <a:pt x="148" y="601"/>
                  </a:cubicBezTo>
                  <a:cubicBezTo>
                    <a:pt x="262" y="601"/>
                    <a:pt x="262" y="601"/>
                    <a:pt x="262" y="601"/>
                  </a:cubicBezTo>
                  <a:cubicBezTo>
                    <a:pt x="281" y="601"/>
                    <a:pt x="296" y="586"/>
                    <a:pt x="296" y="567"/>
                  </a:cubicBezTo>
                  <a:cubicBezTo>
                    <a:pt x="296" y="548"/>
                    <a:pt x="281" y="533"/>
                    <a:pt x="262" y="533"/>
                  </a:cubicBezTo>
                  <a:cubicBezTo>
                    <a:pt x="148" y="533"/>
                    <a:pt x="148" y="533"/>
                    <a:pt x="148" y="533"/>
                  </a:cubicBezTo>
                  <a:cubicBezTo>
                    <a:pt x="104" y="533"/>
                    <a:pt x="68" y="497"/>
                    <a:pt x="68" y="453"/>
                  </a:cubicBezTo>
                  <a:cubicBezTo>
                    <a:pt x="68" y="438"/>
                    <a:pt x="72" y="423"/>
                    <a:pt x="80" y="410"/>
                  </a:cubicBezTo>
                  <a:cubicBezTo>
                    <a:pt x="267" y="120"/>
                    <a:pt x="267" y="120"/>
                    <a:pt x="267" y="120"/>
                  </a:cubicBezTo>
                  <a:cubicBezTo>
                    <a:pt x="273" y="147"/>
                    <a:pt x="273" y="147"/>
                    <a:pt x="273" y="147"/>
                  </a:cubicBezTo>
                  <a:cubicBezTo>
                    <a:pt x="277" y="162"/>
                    <a:pt x="291" y="173"/>
                    <a:pt x="306" y="173"/>
                  </a:cubicBezTo>
                  <a:cubicBezTo>
                    <a:pt x="309" y="173"/>
                    <a:pt x="311" y="173"/>
                    <a:pt x="314" y="172"/>
                  </a:cubicBezTo>
                  <a:cubicBezTo>
                    <a:pt x="332" y="168"/>
                    <a:pt x="343" y="149"/>
                    <a:pt x="339" y="131"/>
                  </a:cubicBezTo>
                  <a:lnTo>
                    <a:pt x="314" y="2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lv-LV" sz="1799">
                <a:solidFill>
                  <a:srgbClr val="969696"/>
                </a:solidFill>
                <a:latin typeface="Montserrat Light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A0E44733-623C-946E-D32D-CBFCB1E74675}"/>
              </a:ext>
            </a:extLst>
          </p:cNvPr>
          <p:cNvGrpSpPr/>
          <p:nvPr/>
        </p:nvGrpSpPr>
        <p:grpSpPr>
          <a:xfrm>
            <a:off x="5923221" y="5436739"/>
            <a:ext cx="356877" cy="423073"/>
            <a:chOff x="8775700" y="4945063"/>
            <a:chExt cx="393700" cy="466725"/>
          </a:xfrm>
          <a:solidFill>
            <a:schemeClr val="bg1"/>
          </a:solidFill>
        </p:grpSpPr>
        <p:sp>
          <p:nvSpPr>
            <p:cNvPr id="23" name="Freeform 15">
              <a:extLst>
                <a:ext uri="{FF2B5EF4-FFF2-40B4-BE49-F238E27FC236}">
                  <a16:creationId xmlns:a16="http://schemas.microsoft.com/office/drawing/2014/main" id="{DC955778-F429-0975-3917-7EFC57A7A31F}"/>
                </a:ext>
              </a:extLst>
            </p:cNvPr>
            <p:cNvSpPr>
              <a:spLocks/>
            </p:cNvSpPr>
            <p:nvPr/>
          </p:nvSpPr>
          <p:spPr bwMode="auto">
            <a:xfrm>
              <a:off x="8886825" y="5145088"/>
              <a:ext cx="34925" cy="187325"/>
            </a:xfrm>
            <a:custGeom>
              <a:avLst/>
              <a:gdLst>
                <a:gd name="T0" fmla="*/ 34 w 68"/>
                <a:gd name="T1" fmla="*/ 357 h 357"/>
                <a:gd name="T2" fmla="*/ 68 w 68"/>
                <a:gd name="T3" fmla="*/ 323 h 357"/>
                <a:gd name="T4" fmla="*/ 68 w 68"/>
                <a:gd name="T5" fmla="*/ 34 h 357"/>
                <a:gd name="T6" fmla="*/ 34 w 68"/>
                <a:gd name="T7" fmla="*/ 0 h 357"/>
                <a:gd name="T8" fmla="*/ 0 w 68"/>
                <a:gd name="T9" fmla="*/ 34 h 357"/>
                <a:gd name="T10" fmla="*/ 0 w 68"/>
                <a:gd name="T11" fmla="*/ 323 h 357"/>
                <a:gd name="T12" fmla="*/ 34 w 68"/>
                <a:gd name="T13" fmla="*/ 357 h 3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8" h="357">
                  <a:moveTo>
                    <a:pt x="34" y="357"/>
                  </a:moveTo>
                  <a:cubicBezTo>
                    <a:pt x="53" y="357"/>
                    <a:pt x="68" y="342"/>
                    <a:pt x="68" y="323"/>
                  </a:cubicBezTo>
                  <a:cubicBezTo>
                    <a:pt x="68" y="34"/>
                    <a:pt x="68" y="34"/>
                    <a:pt x="68" y="34"/>
                  </a:cubicBezTo>
                  <a:cubicBezTo>
                    <a:pt x="68" y="15"/>
                    <a:pt x="53" y="0"/>
                    <a:pt x="34" y="0"/>
                  </a:cubicBezTo>
                  <a:cubicBezTo>
                    <a:pt x="15" y="0"/>
                    <a:pt x="0" y="15"/>
                    <a:pt x="0" y="34"/>
                  </a:cubicBezTo>
                  <a:cubicBezTo>
                    <a:pt x="0" y="323"/>
                    <a:pt x="0" y="323"/>
                    <a:pt x="0" y="323"/>
                  </a:cubicBezTo>
                  <a:cubicBezTo>
                    <a:pt x="0" y="342"/>
                    <a:pt x="15" y="357"/>
                    <a:pt x="34" y="35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lv-LV" sz="1799" b="0" i="0" u="none" strike="noStrike" kern="0" cap="none" spc="0" normalizeH="0" baseline="0" noProof="0">
                <a:ln>
                  <a:noFill/>
                </a:ln>
                <a:solidFill>
                  <a:srgbClr val="969696"/>
                </a:solidFill>
                <a:effectLst/>
                <a:uLnTx/>
                <a:uFillTx/>
                <a:latin typeface="Montserrat Light"/>
              </a:endParaRPr>
            </a:p>
          </p:txBody>
        </p:sp>
        <p:sp>
          <p:nvSpPr>
            <p:cNvPr id="24" name="Freeform 16">
              <a:extLst>
                <a:ext uri="{FF2B5EF4-FFF2-40B4-BE49-F238E27FC236}">
                  <a16:creationId xmlns:a16="http://schemas.microsoft.com/office/drawing/2014/main" id="{D68A9B1C-25DE-7922-E5C4-50856B98A4AD}"/>
                </a:ext>
              </a:extLst>
            </p:cNvPr>
            <p:cNvSpPr>
              <a:spLocks/>
            </p:cNvSpPr>
            <p:nvPr/>
          </p:nvSpPr>
          <p:spPr bwMode="auto">
            <a:xfrm>
              <a:off x="8955088" y="5145088"/>
              <a:ext cx="34925" cy="187325"/>
            </a:xfrm>
            <a:custGeom>
              <a:avLst/>
              <a:gdLst>
                <a:gd name="T0" fmla="*/ 34 w 68"/>
                <a:gd name="T1" fmla="*/ 357 h 357"/>
                <a:gd name="T2" fmla="*/ 68 w 68"/>
                <a:gd name="T3" fmla="*/ 323 h 357"/>
                <a:gd name="T4" fmla="*/ 68 w 68"/>
                <a:gd name="T5" fmla="*/ 34 h 357"/>
                <a:gd name="T6" fmla="*/ 34 w 68"/>
                <a:gd name="T7" fmla="*/ 0 h 357"/>
                <a:gd name="T8" fmla="*/ 0 w 68"/>
                <a:gd name="T9" fmla="*/ 34 h 357"/>
                <a:gd name="T10" fmla="*/ 0 w 68"/>
                <a:gd name="T11" fmla="*/ 323 h 357"/>
                <a:gd name="T12" fmla="*/ 34 w 68"/>
                <a:gd name="T13" fmla="*/ 357 h 3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8" h="357">
                  <a:moveTo>
                    <a:pt x="34" y="357"/>
                  </a:moveTo>
                  <a:cubicBezTo>
                    <a:pt x="53" y="357"/>
                    <a:pt x="68" y="342"/>
                    <a:pt x="68" y="323"/>
                  </a:cubicBezTo>
                  <a:cubicBezTo>
                    <a:pt x="68" y="34"/>
                    <a:pt x="68" y="34"/>
                    <a:pt x="68" y="34"/>
                  </a:cubicBezTo>
                  <a:cubicBezTo>
                    <a:pt x="68" y="15"/>
                    <a:pt x="53" y="0"/>
                    <a:pt x="34" y="0"/>
                  </a:cubicBezTo>
                  <a:cubicBezTo>
                    <a:pt x="16" y="0"/>
                    <a:pt x="0" y="15"/>
                    <a:pt x="0" y="34"/>
                  </a:cubicBezTo>
                  <a:cubicBezTo>
                    <a:pt x="0" y="323"/>
                    <a:pt x="0" y="323"/>
                    <a:pt x="0" y="323"/>
                  </a:cubicBezTo>
                  <a:cubicBezTo>
                    <a:pt x="0" y="342"/>
                    <a:pt x="16" y="357"/>
                    <a:pt x="34" y="35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lv-LV" sz="1799" b="0" i="0" u="none" strike="noStrike" kern="0" cap="none" spc="0" normalizeH="0" baseline="0" noProof="0">
                <a:ln>
                  <a:noFill/>
                </a:ln>
                <a:solidFill>
                  <a:srgbClr val="969696"/>
                </a:solidFill>
                <a:effectLst/>
                <a:uLnTx/>
                <a:uFillTx/>
                <a:latin typeface="Montserrat Light"/>
              </a:endParaRPr>
            </a:p>
          </p:txBody>
        </p:sp>
        <p:sp>
          <p:nvSpPr>
            <p:cNvPr id="25" name="Freeform 17">
              <a:extLst>
                <a:ext uri="{FF2B5EF4-FFF2-40B4-BE49-F238E27FC236}">
                  <a16:creationId xmlns:a16="http://schemas.microsoft.com/office/drawing/2014/main" id="{6B421BA4-2FDB-3AD6-A9B2-C3D872108F73}"/>
                </a:ext>
              </a:extLst>
            </p:cNvPr>
            <p:cNvSpPr>
              <a:spLocks/>
            </p:cNvSpPr>
            <p:nvPr/>
          </p:nvSpPr>
          <p:spPr bwMode="auto">
            <a:xfrm>
              <a:off x="9023350" y="5145088"/>
              <a:ext cx="34925" cy="187325"/>
            </a:xfrm>
            <a:custGeom>
              <a:avLst/>
              <a:gdLst>
                <a:gd name="T0" fmla="*/ 34 w 68"/>
                <a:gd name="T1" fmla="*/ 357 h 357"/>
                <a:gd name="T2" fmla="*/ 68 w 68"/>
                <a:gd name="T3" fmla="*/ 323 h 357"/>
                <a:gd name="T4" fmla="*/ 68 w 68"/>
                <a:gd name="T5" fmla="*/ 34 h 357"/>
                <a:gd name="T6" fmla="*/ 34 w 68"/>
                <a:gd name="T7" fmla="*/ 0 h 357"/>
                <a:gd name="T8" fmla="*/ 0 w 68"/>
                <a:gd name="T9" fmla="*/ 34 h 357"/>
                <a:gd name="T10" fmla="*/ 0 w 68"/>
                <a:gd name="T11" fmla="*/ 323 h 357"/>
                <a:gd name="T12" fmla="*/ 34 w 68"/>
                <a:gd name="T13" fmla="*/ 357 h 3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8" h="357">
                  <a:moveTo>
                    <a:pt x="34" y="357"/>
                  </a:moveTo>
                  <a:cubicBezTo>
                    <a:pt x="53" y="357"/>
                    <a:pt x="68" y="342"/>
                    <a:pt x="68" y="323"/>
                  </a:cubicBezTo>
                  <a:cubicBezTo>
                    <a:pt x="68" y="34"/>
                    <a:pt x="68" y="34"/>
                    <a:pt x="68" y="34"/>
                  </a:cubicBezTo>
                  <a:cubicBezTo>
                    <a:pt x="68" y="15"/>
                    <a:pt x="53" y="0"/>
                    <a:pt x="34" y="0"/>
                  </a:cubicBezTo>
                  <a:cubicBezTo>
                    <a:pt x="15" y="0"/>
                    <a:pt x="0" y="15"/>
                    <a:pt x="0" y="34"/>
                  </a:cubicBezTo>
                  <a:cubicBezTo>
                    <a:pt x="0" y="323"/>
                    <a:pt x="0" y="323"/>
                    <a:pt x="0" y="323"/>
                  </a:cubicBezTo>
                  <a:cubicBezTo>
                    <a:pt x="0" y="342"/>
                    <a:pt x="15" y="357"/>
                    <a:pt x="34" y="35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lv-LV" sz="1799" b="0" i="0" u="none" strike="noStrike" kern="0" cap="none" spc="0" normalizeH="0" baseline="0" noProof="0">
                <a:ln>
                  <a:noFill/>
                </a:ln>
                <a:solidFill>
                  <a:srgbClr val="969696"/>
                </a:solidFill>
                <a:effectLst/>
                <a:uLnTx/>
                <a:uFillTx/>
                <a:latin typeface="Montserrat Light"/>
              </a:endParaRPr>
            </a:p>
          </p:txBody>
        </p:sp>
        <p:sp>
          <p:nvSpPr>
            <p:cNvPr id="26" name="Freeform 18">
              <a:extLst>
                <a:ext uri="{FF2B5EF4-FFF2-40B4-BE49-F238E27FC236}">
                  <a16:creationId xmlns:a16="http://schemas.microsoft.com/office/drawing/2014/main" id="{EF1235A7-A551-2DA1-1009-4B8DACA2AD3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775700" y="4945063"/>
              <a:ext cx="393700" cy="466725"/>
            </a:xfrm>
            <a:custGeom>
              <a:avLst/>
              <a:gdLst>
                <a:gd name="T0" fmla="*/ 755 w 755"/>
                <a:gd name="T1" fmla="*/ 232 h 895"/>
                <a:gd name="T2" fmla="*/ 651 w 755"/>
                <a:gd name="T3" fmla="*/ 128 h 895"/>
                <a:gd name="T4" fmla="*/ 543 w 755"/>
                <a:gd name="T5" fmla="*/ 128 h 895"/>
                <a:gd name="T6" fmla="*/ 543 w 755"/>
                <a:gd name="T7" fmla="*/ 104 h 895"/>
                <a:gd name="T8" fmla="*/ 439 w 755"/>
                <a:gd name="T9" fmla="*/ 0 h 895"/>
                <a:gd name="T10" fmla="*/ 316 w 755"/>
                <a:gd name="T11" fmla="*/ 0 h 895"/>
                <a:gd name="T12" fmla="*/ 212 w 755"/>
                <a:gd name="T13" fmla="*/ 104 h 895"/>
                <a:gd name="T14" fmla="*/ 212 w 755"/>
                <a:gd name="T15" fmla="*/ 128 h 895"/>
                <a:gd name="T16" fmla="*/ 104 w 755"/>
                <a:gd name="T17" fmla="*/ 128 h 895"/>
                <a:gd name="T18" fmla="*/ 0 w 755"/>
                <a:gd name="T19" fmla="*/ 232 h 895"/>
                <a:gd name="T20" fmla="*/ 0 w 755"/>
                <a:gd name="T21" fmla="*/ 319 h 895"/>
                <a:gd name="T22" fmla="*/ 70 w 755"/>
                <a:gd name="T23" fmla="*/ 319 h 895"/>
                <a:gd name="T24" fmla="*/ 70 w 755"/>
                <a:gd name="T25" fmla="*/ 791 h 895"/>
                <a:gd name="T26" fmla="*/ 174 w 755"/>
                <a:gd name="T27" fmla="*/ 895 h 895"/>
                <a:gd name="T28" fmla="*/ 581 w 755"/>
                <a:gd name="T29" fmla="*/ 895 h 895"/>
                <a:gd name="T30" fmla="*/ 685 w 755"/>
                <a:gd name="T31" fmla="*/ 791 h 895"/>
                <a:gd name="T32" fmla="*/ 685 w 755"/>
                <a:gd name="T33" fmla="*/ 319 h 895"/>
                <a:gd name="T34" fmla="*/ 755 w 755"/>
                <a:gd name="T35" fmla="*/ 319 h 895"/>
                <a:gd name="T36" fmla="*/ 755 w 755"/>
                <a:gd name="T37" fmla="*/ 232 h 895"/>
                <a:gd name="T38" fmla="*/ 280 w 755"/>
                <a:gd name="T39" fmla="*/ 104 h 895"/>
                <a:gd name="T40" fmla="*/ 316 w 755"/>
                <a:gd name="T41" fmla="*/ 68 h 895"/>
                <a:gd name="T42" fmla="*/ 439 w 755"/>
                <a:gd name="T43" fmla="*/ 68 h 895"/>
                <a:gd name="T44" fmla="*/ 475 w 755"/>
                <a:gd name="T45" fmla="*/ 104 h 895"/>
                <a:gd name="T46" fmla="*/ 475 w 755"/>
                <a:gd name="T47" fmla="*/ 128 h 895"/>
                <a:gd name="T48" fmla="*/ 280 w 755"/>
                <a:gd name="T49" fmla="*/ 128 h 895"/>
                <a:gd name="T50" fmla="*/ 280 w 755"/>
                <a:gd name="T51" fmla="*/ 104 h 895"/>
                <a:gd name="T52" fmla="*/ 617 w 755"/>
                <a:gd name="T53" fmla="*/ 791 h 895"/>
                <a:gd name="T54" fmla="*/ 581 w 755"/>
                <a:gd name="T55" fmla="*/ 827 h 895"/>
                <a:gd name="T56" fmla="*/ 174 w 755"/>
                <a:gd name="T57" fmla="*/ 827 h 895"/>
                <a:gd name="T58" fmla="*/ 138 w 755"/>
                <a:gd name="T59" fmla="*/ 791 h 895"/>
                <a:gd name="T60" fmla="*/ 138 w 755"/>
                <a:gd name="T61" fmla="*/ 319 h 895"/>
                <a:gd name="T62" fmla="*/ 617 w 755"/>
                <a:gd name="T63" fmla="*/ 319 h 895"/>
                <a:gd name="T64" fmla="*/ 617 w 755"/>
                <a:gd name="T65" fmla="*/ 791 h 895"/>
                <a:gd name="T66" fmla="*/ 687 w 755"/>
                <a:gd name="T67" fmla="*/ 251 h 895"/>
                <a:gd name="T68" fmla="*/ 685 w 755"/>
                <a:gd name="T69" fmla="*/ 251 h 895"/>
                <a:gd name="T70" fmla="*/ 70 w 755"/>
                <a:gd name="T71" fmla="*/ 251 h 895"/>
                <a:gd name="T72" fmla="*/ 68 w 755"/>
                <a:gd name="T73" fmla="*/ 251 h 895"/>
                <a:gd name="T74" fmla="*/ 68 w 755"/>
                <a:gd name="T75" fmla="*/ 232 h 895"/>
                <a:gd name="T76" fmla="*/ 104 w 755"/>
                <a:gd name="T77" fmla="*/ 196 h 895"/>
                <a:gd name="T78" fmla="*/ 651 w 755"/>
                <a:gd name="T79" fmla="*/ 196 h 895"/>
                <a:gd name="T80" fmla="*/ 687 w 755"/>
                <a:gd name="T81" fmla="*/ 232 h 895"/>
                <a:gd name="T82" fmla="*/ 687 w 755"/>
                <a:gd name="T83" fmla="*/ 251 h 8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755" h="895">
                  <a:moveTo>
                    <a:pt x="755" y="232"/>
                  </a:moveTo>
                  <a:cubicBezTo>
                    <a:pt x="755" y="175"/>
                    <a:pt x="708" y="128"/>
                    <a:pt x="651" y="128"/>
                  </a:cubicBezTo>
                  <a:cubicBezTo>
                    <a:pt x="543" y="128"/>
                    <a:pt x="543" y="128"/>
                    <a:pt x="543" y="128"/>
                  </a:cubicBezTo>
                  <a:cubicBezTo>
                    <a:pt x="543" y="104"/>
                    <a:pt x="543" y="104"/>
                    <a:pt x="543" y="104"/>
                  </a:cubicBezTo>
                  <a:cubicBezTo>
                    <a:pt x="543" y="47"/>
                    <a:pt x="496" y="0"/>
                    <a:pt x="439" y="0"/>
                  </a:cubicBezTo>
                  <a:cubicBezTo>
                    <a:pt x="316" y="0"/>
                    <a:pt x="316" y="0"/>
                    <a:pt x="316" y="0"/>
                  </a:cubicBezTo>
                  <a:cubicBezTo>
                    <a:pt x="259" y="0"/>
                    <a:pt x="212" y="47"/>
                    <a:pt x="212" y="104"/>
                  </a:cubicBezTo>
                  <a:cubicBezTo>
                    <a:pt x="212" y="128"/>
                    <a:pt x="212" y="128"/>
                    <a:pt x="212" y="128"/>
                  </a:cubicBezTo>
                  <a:cubicBezTo>
                    <a:pt x="104" y="128"/>
                    <a:pt x="104" y="128"/>
                    <a:pt x="104" y="128"/>
                  </a:cubicBezTo>
                  <a:cubicBezTo>
                    <a:pt x="47" y="128"/>
                    <a:pt x="0" y="175"/>
                    <a:pt x="0" y="232"/>
                  </a:cubicBezTo>
                  <a:cubicBezTo>
                    <a:pt x="0" y="319"/>
                    <a:pt x="0" y="319"/>
                    <a:pt x="0" y="319"/>
                  </a:cubicBezTo>
                  <a:cubicBezTo>
                    <a:pt x="70" y="319"/>
                    <a:pt x="70" y="319"/>
                    <a:pt x="70" y="319"/>
                  </a:cubicBezTo>
                  <a:cubicBezTo>
                    <a:pt x="70" y="791"/>
                    <a:pt x="70" y="791"/>
                    <a:pt x="70" y="791"/>
                  </a:cubicBezTo>
                  <a:cubicBezTo>
                    <a:pt x="70" y="848"/>
                    <a:pt x="117" y="895"/>
                    <a:pt x="174" y="895"/>
                  </a:cubicBezTo>
                  <a:cubicBezTo>
                    <a:pt x="581" y="895"/>
                    <a:pt x="581" y="895"/>
                    <a:pt x="581" y="895"/>
                  </a:cubicBezTo>
                  <a:cubicBezTo>
                    <a:pt x="638" y="895"/>
                    <a:pt x="685" y="848"/>
                    <a:pt x="685" y="791"/>
                  </a:cubicBezTo>
                  <a:cubicBezTo>
                    <a:pt x="685" y="319"/>
                    <a:pt x="685" y="319"/>
                    <a:pt x="685" y="319"/>
                  </a:cubicBezTo>
                  <a:cubicBezTo>
                    <a:pt x="755" y="319"/>
                    <a:pt x="755" y="319"/>
                    <a:pt x="755" y="319"/>
                  </a:cubicBezTo>
                  <a:lnTo>
                    <a:pt x="755" y="232"/>
                  </a:lnTo>
                  <a:close/>
                  <a:moveTo>
                    <a:pt x="280" y="104"/>
                  </a:moveTo>
                  <a:cubicBezTo>
                    <a:pt x="280" y="84"/>
                    <a:pt x="296" y="68"/>
                    <a:pt x="316" y="68"/>
                  </a:cubicBezTo>
                  <a:cubicBezTo>
                    <a:pt x="439" y="68"/>
                    <a:pt x="439" y="68"/>
                    <a:pt x="439" y="68"/>
                  </a:cubicBezTo>
                  <a:cubicBezTo>
                    <a:pt x="459" y="68"/>
                    <a:pt x="475" y="84"/>
                    <a:pt x="475" y="104"/>
                  </a:cubicBezTo>
                  <a:cubicBezTo>
                    <a:pt x="475" y="128"/>
                    <a:pt x="475" y="128"/>
                    <a:pt x="475" y="128"/>
                  </a:cubicBezTo>
                  <a:cubicBezTo>
                    <a:pt x="280" y="128"/>
                    <a:pt x="280" y="128"/>
                    <a:pt x="280" y="128"/>
                  </a:cubicBezTo>
                  <a:lnTo>
                    <a:pt x="280" y="104"/>
                  </a:lnTo>
                  <a:close/>
                  <a:moveTo>
                    <a:pt x="617" y="791"/>
                  </a:moveTo>
                  <a:cubicBezTo>
                    <a:pt x="617" y="811"/>
                    <a:pt x="600" y="827"/>
                    <a:pt x="581" y="827"/>
                  </a:cubicBezTo>
                  <a:cubicBezTo>
                    <a:pt x="174" y="827"/>
                    <a:pt x="174" y="827"/>
                    <a:pt x="174" y="827"/>
                  </a:cubicBezTo>
                  <a:cubicBezTo>
                    <a:pt x="154" y="827"/>
                    <a:pt x="138" y="811"/>
                    <a:pt x="138" y="791"/>
                  </a:cubicBezTo>
                  <a:cubicBezTo>
                    <a:pt x="138" y="319"/>
                    <a:pt x="138" y="319"/>
                    <a:pt x="138" y="319"/>
                  </a:cubicBezTo>
                  <a:cubicBezTo>
                    <a:pt x="617" y="319"/>
                    <a:pt x="617" y="319"/>
                    <a:pt x="617" y="319"/>
                  </a:cubicBezTo>
                  <a:lnTo>
                    <a:pt x="617" y="791"/>
                  </a:lnTo>
                  <a:close/>
                  <a:moveTo>
                    <a:pt x="687" y="251"/>
                  </a:moveTo>
                  <a:cubicBezTo>
                    <a:pt x="685" y="251"/>
                    <a:pt x="685" y="251"/>
                    <a:pt x="685" y="251"/>
                  </a:cubicBezTo>
                  <a:cubicBezTo>
                    <a:pt x="70" y="251"/>
                    <a:pt x="70" y="251"/>
                    <a:pt x="70" y="251"/>
                  </a:cubicBezTo>
                  <a:cubicBezTo>
                    <a:pt x="68" y="251"/>
                    <a:pt x="68" y="251"/>
                    <a:pt x="68" y="251"/>
                  </a:cubicBezTo>
                  <a:cubicBezTo>
                    <a:pt x="68" y="232"/>
                    <a:pt x="68" y="232"/>
                    <a:pt x="68" y="232"/>
                  </a:cubicBezTo>
                  <a:cubicBezTo>
                    <a:pt x="68" y="212"/>
                    <a:pt x="84" y="196"/>
                    <a:pt x="104" y="196"/>
                  </a:cubicBezTo>
                  <a:cubicBezTo>
                    <a:pt x="651" y="196"/>
                    <a:pt x="651" y="196"/>
                    <a:pt x="651" y="196"/>
                  </a:cubicBezTo>
                  <a:cubicBezTo>
                    <a:pt x="671" y="196"/>
                    <a:pt x="687" y="212"/>
                    <a:pt x="687" y="232"/>
                  </a:cubicBezTo>
                  <a:lnTo>
                    <a:pt x="687" y="25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lv-LV" sz="1799" b="0" i="0" u="none" strike="noStrike" kern="0" cap="none" spc="0" normalizeH="0" baseline="0" noProof="0">
                <a:ln>
                  <a:noFill/>
                </a:ln>
                <a:solidFill>
                  <a:srgbClr val="969696"/>
                </a:solidFill>
                <a:effectLst/>
                <a:uLnTx/>
                <a:uFillTx/>
                <a:latin typeface="Montserrat Light"/>
              </a:endParaRPr>
            </a:p>
          </p:txBody>
        </p:sp>
      </p:grpSp>
      <p:sp>
        <p:nvSpPr>
          <p:cNvPr id="27" name="Text Placeholder 16">
            <a:extLst>
              <a:ext uri="{FF2B5EF4-FFF2-40B4-BE49-F238E27FC236}">
                <a16:creationId xmlns:a16="http://schemas.microsoft.com/office/drawing/2014/main" id="{1224A2C0-9809-DFE5-2A33-8B7E48E59AEB}"/>
              </a:ext>
            </a:extLst>
          </p:cNvPr>
          <p:cNvSpPr txBox="1">
            <a:spLocks/>
          </p:cNvSpPr>
          <p:nvPr/>
        </p:nvSpPr>
        <p:spPr>
          <a:xfrm>
            <a:off x="8002098" y="3262097"/>
            <a:ext cx="3591502" cy="437539"/>
          </a:xfrm>
          <a:prstGeom prst="rect">
            <a:avLst/>
          </a:prstGeom>
        </p:spPr>
        <p:txBody>
          <a:bodyPr wrap="square" tIns="21827">
            <a:spAutoFit/>
          </a:bodyPr>
          <a:lstStyle>
            <a:lvl1pPr marL="0" indent="0" algn="l" defTabSz="914413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accent3"/>
                </a:solidFill>
                <a:latin typeface="+mj-lt"/>
                <a:ea typeface="+mn-ea"/>
                <a:cs typeface="+mn-cs"/>
              </a:defRPr>
            </a:lvl1pPr>
            <a:lvl2pPr marL="457207" indent="0" algn="l" defTabSz="91441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13" indent="0" algn="l" defTabSz="91441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20" indent="0" algn="l" defTabSz="91441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26" indent="0" algn="l" defTabSz="91441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36" indent="-228603" algn="l" defTabSz="91441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42" indent="-228603" algn="l" defTabSz="91441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49" indent="-228603" algn="l" defTabSz="91441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55" indent="-228603" algn="l" defTabSz="91441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5000"/>
              </a:spcBef>
            </a:pPr>
            <a:r>
              <a:rPr lang="lv-LV" b="1" dirty="0">
                <a:solidFill>
                  <a:srgbClr val="6E00A5"/>
                </a:solidFill>
                <a:ea typeface="Verdana" panose="020B0604030504040204" pitchFamily="34" charset="0"/>
              </a:rPr>
              <a:t>ES izvirzītie mērķi </a:t>
            </a:r>
          </a:p>
        </p:txBody>
      </p:sp>
      <p:sp>
        <p:nvSpPr>
          <p:cNvPr id="28" name="Text Placeholder 16">
            <a:extLst>
              <a:ext uri="{FF2B5EF4-FFF2-40B4-BE49-F238E27FC236}">
                <a16:creationId xmlns:a16="http://schemas.microsoft.com/office/drawing/2014/main" id="{5B1020B9-20DB-216A-ED55-67416EFC0F90}"/>
              </a:ext>
            </a:extLst>
          </p:cNvPr>
          <p:cNvSpPr txBox="1">
            <a:spLocks/>
          </p:cNvSpPr>
          <p:nvPr/>
        </p:nvSpPr>
        <p:spPr>
          <a:xfrm>
            <a:off x="8002098" y="3778949"/>
            <a:ext cx="920256" cy="1360483"/>
          </a:xfrm>
          <a:prstGeom prst="rect">
            <a:avLst/>
          </a:prstGeom>
        </p:spPr>
        <p:txBody>
          <a:bodyPr wrap="square" tIns="21827">
            <a:spAutoFit/>
          </a:bodyPr>
          <a:lstStyle>
            <a:lvl1pPr marL="0" indent="0" algn="l" defTabSz="914413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accent3"/>
                </a:solidFill>
                <a:latin typeface="+mj-lt"/>
                <a:ea typeface="+mn-ea"/>
                <a:cs typeface="+mn-cs"/>
              </a:defRPr>
            </a:lvl1pPr>
            <a:lvl2pPr marL="457207" indent="0" algn="l" defTabSz="91441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13" indent="0" algn="l" defTabSz="91441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20" indent="0" algn="l" defTabSz="91441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26" indent="0" algn="l" defTabSz="91441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36" indent="-228603" algn="l" defTabSz="91441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42" indent="-228603" algn="l" defTabSz="91441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49" indent="-228603" algn="l" defTabSz="91441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55" indent="-228603" algn="l" defTabSz="91441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1799"/>
              </a:spcBef>
            </a:pPr>
            <a:r>
              <a:rPr lang="it-IT" sz="1799" b="1" dirty="0">
                <a:solidFill>
                  <a:srgbClr val="323232"/>
                </a:solidFill>
                <a:ea typeface="Verdana" panose="020B0604030504040204" pitchFamily="34" charset="0"/>
              </a:rPr>
              <a:t>2025</a:t>
            </a:r>
          </a:p>
          <a:p>
            <a:pPr>
              <a:lnSpc>
                <a:spcPct val="100000"/>
              </a:lnSpc>
              <a:spcBef>
                <a:spcPts val="1799"/>
              </a:spcBef>
            </a:pPr>
            <a:r>
              <a:rPr lang="it-IT" sz="1799" b="1" dirty="0">
                <a:solidFill>
                  <a:srgbClr val="323232"/>
                </a:solidFill>
                <a:ea typeface="Verdana" panose="020B0604030504040204" pitchFamily="34" charset="0"/>
              </a:rPr>
              <a:t>2030</a:t>
            </a:r>
            <a:endParaRPr lang="lv-LV" sz="1799" b="1" dirty="0">
              <a:solidFill>
                <a:srgbClr val="323232"/>
              </a:solidFill>
              <a:ea typeface="Verdana" panose="020B0604030504040204" pitchFamily="34" charset="0"/>
            </a:endParaRPr>
          </a:p>
          <a:p>
            <a:pPr>
              <a:lnSpc>
                <a:spcPct val="100000"/>
              </a:lnSpc>
              <a:spcBef>
                <a:spcPts val="1799"/>
              </a:spcBef>
            </a:pPr>
            <a:r>
              <a:rPr lang="it-IT" sz="1799" b="1" dirty="0">
                <a:solidFill>
                  <a:srgbClr val="323232"/>
                </a:solidFill>
                <a:ea typeface="Verdana" panose="020B0604030504040204" pitchFamily="34" charset="0"/>
              </a:rPr>
              <a:t>2035</a:t>
            </a:r>
          </a:p>
        </p:txBody>
      </p:sp>
      <p:sp>
        <p:nvSpPr>
          <p:cNvPr id="29" name="Text Placeholder 16">
            <a:extLst>
              <a:ext uri="{FF2B5EF4-FFF2-40B4-BE49-F238E27FC236}">
                <a16:creationId xmlns:a16="http://schemas.microsoft.com/office/drawing/2014/main" id="{CC345EEB-F4B7-1F6D-BFB6-A4E181CA2725}"/>
              </a:ext>
            </a:extLst>
          </p:cNvPr>
          <p:cNvSpPr txBox="1">
            <a:spLocks/>
          </p:cNvSpPr>
          <p:nvPr/>
        </p:nvSpPr>
        <p:spPr>
          <a:xfrm>
            <a:off x="8860424" y="3778949"/>
            <a:ext cx="1895811" cy="1360483"/>
          </a:xfrm>
          <a:prstGeom prst="rect">
            <a:avLst/>
          </a:prstGeom>
        </p:spPr>
        <p:txBody>
          <a:bodyPr wrap="square" tIns="21827">
            <a:spAutoFit/>
          </a:bodyPr>
          <a:lstStyle>
            <a:lvl1pPr marL="0" indent="0" algn="l" defTabSz="914413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accent3"/>
                </a:solidFill>
                <a:latin typeface="+mj-lt"/>
                <a:ea typeface="+mn-ea"/>
                <a:cs typeface="+mn-cs"/>
              </a:defRPr>
            </a:lvl1pPr>
            <a:lvl2pPr marL="457207" indent="0" algn="l" defTabSz="91441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13" indent="0" algn="l" defTabSz="91441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20" indent="0" algn="l" defTabSz="91441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26" indent="0" algn="l" defTabSz="91441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36" indent="-228603" algn="l" defTabSz="91441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42" indent="-228603" algn="l" defTabSz="91441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49" indent="-228603" algn="l" defTabSz="91441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55" indent="-228603" algn="l" defTabSz="91441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1799"/>
              </a:spcBef>
            </a:pPr>
            <a:r>
              <a:rPr lang="lv-LV" sz="1799" dirty="0">
                <a:solidFill>
                  <a:srgbClr val="323232"/>
                </a:solidFill>
                <a:latin typeface="+mn-lt"/>
                <a:ea typeface="Verdana" panose="020B0604030504040204" pitchFamily="34" charset="0"/>
              </a:rPr>
              <a:t>Pārstrāde</a:t>
            </a:r>
          </a:p>
          <a:p>
            <a:pPr>
              <a:lnSpc>
                <a:spcPct val="100000"/>
              </a:lnSpc>
              <a:spcBef>
                <a:spcPts val="1799"/>
              </a:spcBef>
            </a:pPr>
            <a:r>
              <a:rPr lang="lv-LV" sz="1799" dirty="0">
                <a:solidFill>
                  <a:srgbClr val="323232"/>
                </a:solidFill>
                <a:latin typeface="+mn-lt"/>
                <a:ea typeface="Verdana" panose="020B0604030504040204" pitchFamily="34" charset="0"/>
              </a:rPr>
              <a:t>Pārstrāde</a:t>
            </a:r>
          </a:p>
          <a:p>
            <a:pPr>
              <a:lnSpc>
                <a:spcPct val="100000"/>
              </a:lnSpc>
              <a:spcBef>
                <a:spcPts val="1799"/>
              </a:spcBef>
            </a:pPr>
            <a:r>
              <a:rPr lang="lv-LV" sz="1799" dirty="0">
                <a:solidFill>
                  <a:srgbClr val="323232"/>
                </a:solidFill>
                <a:latin typeface="+mn-lt"/>
                <a:ea typeface="Verdana" panose="020B0604030504040204" pitchFamily="34" charset="0"/>
              </a:rPr>
              <a:t>Pārstrāde</a:t>
            </a:r>
          </a:p>
        </p:txBody>
      </p:sp>
      <p:sp>
        <p:nvSpPr>
          <p:cNvPr id="30" name="Speech Bubble: Rectangle 29">
            <a:extLst>
              <a:ext uri="{FF2B5EF4-FFF2-40B4-BE49-F238E27FC236}">
                <a16:creationId xmlns:a16="http://schemas.microsoft.com/office/drawing/2014/main" id="{8A4BC2FB-FE44-1BCB-81E2-F91759320605}"/>
              </a:ext>
            </a:extLst>
          </p:cNvPr>
          <p:cNvSpPr/>
          <p:nvPr/>
        </p:nvSpPr>
        <p:spPr>
          <a:xfrm>
            <a:off x="4679900" y="5566839"/>
            <a:ext cx="924769" cy="463320"/>
          </a:xfrm>
          <a:prstGeom prst="wedgeRectCallout">
            <a:avLst>
              <a:gd name="adj1" fmla="val 68881"/>
              <a:gd name="adj2" fmla="val -22821"/>
            </a:avLst>
          </a:prstGeom>
          <a:solidFill>
            <a:srgbClr val="8066C4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v-LV" sz="1799" b="0" i="0" u="none" strike="noStrike" kern="0" cap="none" spc="0" normalizeH="0" baseline="0" noProof="0">
              <a:ln>
                <a:noFill/>
              </a:ln>
              <a:solidFill>
                <a:srgbClr val="D9D9D9"/>
              </a:solidFill>
              <a:effectLst/>
              <a:uLnTx/>
              <a:uFillTx/>
              <a:latin typeface="Montserrat Light"/>
              <a:ea typeface="+mn-ea"/>
              <a:cs typeface="+mn-cs"/>
            </a:endParaRPr>
          </a:p>
        </p:txBody>
      </p:sp>
      <p:sp>
        <p:nvSpPr>
          <p:cNvPr id="31" name="Speech Bubble: Rectangle 30">
            <a:extLst>
              <a:ext uri="{FF2B5EF4-FFF2-40B4-BE49-F238E27FC236}">
                <a16:creationId xmlns:a16="http://schemas.microsoft.com/office/drawing/2014/main" id="{EE9D7D32-A1DB-238D-5AB5-B2A786CB9FFB}"/>
              </a:ext>
            </a:extLst>
          </p:cNvPr>
          <p:cNvSpPr/>
          <p:nvPr/>
        </p:nvSpPr>
        <p:spPr>
          <a:xfrm>
            <a:off x="4217892" y="4646355"/>
            <a:ext cx="924769" cy="463320"/>
          </a:xfrm>
          <a:prstGeom prst="wedgeRectCallout">
            <a:avLst>
              <a:gd name="adj1" fmla="val 68881"/>
              <a:gd name="adj2" fmla="val -22821"/>
            </a:avLst>
          </a:prstGeom>
          <a:solidFill>
            <a:srgbClr val="6E00A5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v-LV" sz="1799" b="0" i="0" u="none" strike="noStrike" kern="0" cap="none" spc="0" normalizeH="0" baseline="0" noProof="0">
              <a:ln>
                <a:noFill/>
              </a:ln>
              <a:solidFill>
                <a:srgbClr val="D9D9D9"/>
              </a:solidFill>
              <a:effectLst/>
              <a:uLnTx/>
              <a:uFillTx/>
              <a:latin typeface="Montserrat Light"/>
              <a:ea typeface="+mn-ea"/>
              <a:cs typeface="+mn-cs"/>
            </a:endParaRPr>
          </a:p>
        </p:txBody>
      </p:sp>
      <p:sp>
        <p:nvSpPr>
          <p:cNvPr id="32" name="Speech Bubble: Rectangle 31">
            <a:extLst>
              <a:ext uri="{FF2B5EF4-FFF2-40B4-BE49-F238E27FC236}">
                <a16:creationId xmlns:a16="http://schemas.microsoft.com/office/drawing/2014/main" id="{A53B7D57-F8DE-C4E1-C253-75636658D829}"/>
              </a:ext>
            </a:extLst>
          </p:cNvPr>
          <p:cNvSpPr/>
          <p:nvPr/>
        </p:nvSpPr>
        <p:spPr>
          <a:xfrm>
            <a:off x="3720141" y="3744654"/>
            <a:ext cx="924769" cy="463320"/>
          </a:xfrm>
          <a:prstGeom prst="wedgeRectCallout">
            <a:avLst>
              <a:gd name="adj1" fmla="val 68881"/>
              <a:gd name="adj2" fmla="val -22821"/>
            </a:avLst>
          </a:prstGeom>
          <a:solidFill>
            <a:srgbClr val="DCFF0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v-LV" sz="1799" b="0" i="0" u="none" strike="noStrike" kern="0" cap="none" spc="0" normalizeH="0" baseline="0" noProof="0">
              <a:ln>
                <a:noFill/>
              </a:ln>
              <a:solidFill>
                <a:srgbClr val="D9D9D9"/>
              </a:solidFill>
              <a:effectLst/>
              <a:uLnTx/>
              <a:uFillTx/>
              <a:latin typeface="Montserrat Light"/>
              <a:ea typeface="+mn-ea"/>
              <a:cs typeface="+mn-cs"/>
            </a:endParaRPr>
          </a:p>
        </p:txBody>
      </p:sp>
      <p:sp>
        <p:nvSpPr>
          <p:cNvPr id="33" name="Text Placeholder 16">
            <a:extLst>
              <a:ext uri="{FF2B5EF4-FFF2-40B4-BE49-F238E27FC236}">
                <a16:creationId xmlns:a16="http://schemas.microsoft.com/office/drawing/2014/main" id="{283A5B85-073F-0D86-C77E-65973CC70939}"/>
              </a:ext>
            </a:extLst>
          </p:cNvPr>
          <p:cNvSpPr txBox="1">
            <a:spLocks/>
          </p:cNvSpPr>
          <p:nvPr/>
        </p:nvSpPr>
        <p:spPr>
          <a:xfrm>
            <a:off x="3523657" y="3794173"/>
            <a:ext cx="1063598" cy="419346"/>
          </a:xfrm>
          <a:prstGeom prst="rect">
            <a:avLst/>
          </a:prstGeom>
        </p:spPr>
        <p:txBody>
          <a:bodyPr wrap="square" tIns="0">
            <a:spAutoFit/>
          </a:bodyPr>
          <a:lstStyle>
            <a:lvl1pPr marL="0" indent="0" algn="l" defTabSz="914413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accent3"/>
                </a:solidFill>
                <a:latin typeface="+mj-lt"/>
                <a:ea typeface="+mn-ea"/>
                <a:cs typeface="+mn-cs"/>
              </a:defRPr>
            </a:lvl1pPr>
            <a:lvl2pPr marL="457207" indent="0" algn="l" defTabSz="91441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13" indent="0" algn="l" defTabSz="91441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20" indent="0" algn="l" defTabSz="91441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26" indent="0" algn="l" defTabSz="91441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36" indent="-228603" algn="l" defTabSz="91441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42" indent="-228603" algn="l" defTabSz="91441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49" indent="-228603" algn="l" defTabSz="91441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55" indent="-228603" algn="l" defTabSz="91441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lnSpc>
                <a:spcPct val="100000"/>
              </a:lnSpc>
              <a:spcBef>
                <a:spcPts val="5000"/>
              </a:spcBef>
            </a:pPr>
            <a:r>
              <a:rPr lang="lv-LV" sz="2425" b="1" dirty="0">
                <a:solidFill>
                  <a:srgbClr val="6E00A5"/>
                </a:solidFill>
                <a:ea typeface="Verdana" panose="020B0604030504040204" pitchFamily="34" charset="0"/>
              </a:rPr>
              <a:t>65%</a:t>
            </a:r>
          </a:p>
        </p:txBody>
      </p:sp>
      <p:sp>
        <p:nvSpPr>
          <p:cNvPr id="34" name="Text Placeholder 16">
            <a:extLst>
              <a:ext uri="{FF2B5EF4-FFF2-40B4-BE49-F238E27FC236}">
                <a16:creationId xmlns:a16="http://schemas.microsoft.com/office/drawing/2014/main" id="{093455BC-1B62-8F44-A229-F3178D681AE3}"/>
              </a:ext>
            </a:extLst>
          </p:cNvPr>
          <p:cNvSpPr txBox="1">
            <a:spLocks/>
          </p:cNvSpPr>
          <p:nvPr/>
        </p:nvSpPr>
        <p:spPr>
          <a:xfrm>
            <a:off x="4029418" y="4691768"/>
            <a:ext cx="1063598" cy="419346"/>
          </a:xfrm>
          <a:prstGeom prst="rect">
            <a:avLst/>
          </a:prstGeom>
        </p:spPr>
        <p:txBody>
          <a:bodyPr wrap="square" tIns="0">
            <a:spAutoFit/>
          </a:bodyPr>
          <a:lstStyle>
            <a:lvl1pPr marL="0" indent="0" algn="l" defTabSz="914413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accent3"/>
                </a:solidFill>
                <a:latin typeface="+mj-lt"/>
                <a:ea typeface="+mn-ea"/>
                <a:cs typeface="+mn-cs"/>
              </a:defRPr>
            </a:lvl1pPr>
            <a:lvl2pPr marL="457207" indent="0" algn="l" defTabSz="91441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13" indent="0" algn="l" defTabSz="91441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20" indent="0" algn="l" defTabSz="91441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26" indent="0" algn="l" defTabSz="91441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36" indent="-228603" algn="l" defTabSz="91441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42" indent="-228603" algn="l" defTabSz="91441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49" indent="-228603" algn="l" defTabSz="91441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55" indent="-228603" algn="l" defTabSz="91441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lnSpc>
                <a:spcPct val="100000"/>
              </a:lnSpc>
              <a:spcBef>
                <a:spcPts val="5000"/>
              </a:spcBef>
            </a:pPr>
            <a:r>
              <a:rPr lang="lv-LV" sz="2425" b="1" dirty="0">
                <a:solidFill>
                  <a:srgbClr val="DCFF00"/>
                </a:solidFill>
                <a:ea typeface="Verdana" panose="020B0604030504040204" pitchFamily="34" charset="0"/>
              </a:rPr>
              <a:t>25%</a:t>
            </a:r>
          </a:p>
        </p:txBody>
      </p:sp>
      <p:sp>
        <p:nvSpPr>
          <p:cNvPr id="35" name="Text Placeholder 16">
            <a:extLst>
              <a:ext uri="{FF2B5EF4-FFF2-40B4-BE49-F238E27FC236}">
                <a16:creationId xmlns:a16="http://schemas.microsoft.com/office/drawing/2014/main" id="{583C9819-726A-D20D-7FE9-8E9E5C453B79}"/>
              </a:ext>
            </a:extLst>
          </p:cNvPr>
          <p:cNvSpPr txBox="1">
            <a:spLocks/>
          </p:cNvSpPr>
          <p:nvPr/>
        </p:nvSpPr>
        <p:spPr>
          <a:xfrm>
            <a:off x="4366447" y="5602849"/>
            <a:ext cx="1188577" cy="419346"/>
          </a:xfrm>
          <a:prstGeom prst="rect">
            <a:avLst/>
          </a:prstGeom>
        </p:spPr>
        <p:txBody>
          <a:bodyPr wrap="square" tIns="0">
            <a:spAutoFit/>
          </a:bodyPr>
          <a:lstStyle>
            <a:lvl1pPr marL="0" indent="0" algn="l" defTabSz="914413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accent3"/>
                </a:solidFill>
                <a:latin typeface="+mj-lt"/>
                <a:ea typeface="+mn-ea"/>
                <a:cs typeface="+mn-cs"/>
              </a:defRPr>
            </a:lvl1pPr>
            <a:lvl2pPr marL="457207" indent="0" algn="l" defTabSz="91441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13" indent="0" algn="l" defTabSz="91441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20" indent="0" algn="l" defTabSz="91441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26" indent="0" algn="l" defTabSz="91441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36" indent="-228603" algn="l" defTabSz="91441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42" indent="-228603" algn="l" defTabSz="91441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49" indent="-228603" algn="l" defTabSz="91441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55" indent="-228603" algn="l" defTabSz="91441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lnSpc>
                <a:spcPct val="100000"/>
              </a:lnSpc>
              <a:spcBef>
                <a:spcPts val="5000"/>
              </a:spcBef>
            </a:pPr>
            <a:r>
              <a:rPr lang="lv-LV" sz="2425" b="1" dirty="0">
                <a:solidFill>
                  <a:schemeClr val="bg1"/>
                </a:solidFill>
                <a:ea typeface="Verdana" panose="020B0604030504040204" pitchFamily="34" charset="0"/>
              </a:rPr>
              <a:t>10%</a:t>
            </a:r>
          </a:p>
        </p:txBody>
      </p:sp>
      <p:sp>
        <p:nvSpPr>
          <p:cNvPr id="36" name="Text Placeholder 16">
            <a:extLst>
              <a:ext uri="{FF2B5EF4-FFF2-40B4-BE49-F238E27FC236}">
                <a16:creationId xmlns:a16="http://schemas.microsoft.com/office/drawing/2014/main" id="{1A015BE9-62A3-0284-4F3A-FB515FA2FA92}"/>
              </a:ext>
            </a:extLst>
          </p:cNvPr>
          <p:cNvSpPr txBox="1">
            <a:spLocks/>
          </p:cNvSpPr>
          <p:nvPr/>
        </p:nvSpPr>
        <p:spPr>
          <a:xfrm>
            <a:off x="10814651" y="3778949"/>
            <a:ext cx="836161" cy="345077"/>
          </a:xfrm>
          <a:prstGeom prst="rect">
            <a:avLst/>
          </a:prstGeom>
          <a:solidFill>
            <a:srgbClr val="DCFF00"/>
          </a:solidFill>
        </p:spPr>
        <p:txBody>
          <a:bodyPr wrap="square" tIns="21827">
            <a:spAutoFit/>
          </a:bodyPr>
          <a:lstStyle>
            <a:lvl1pPr marL="0" indent="0" algn="l" defTabSz="914413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accent3"/>
                </a:solidFill>
                <a:latin typeface="+mj-lt"/>
                <a:ea typeface="+mn-ea"/>
                <a:cs typeface="+mn-cs"/>
              </a:defRPr>
            </a:lvl1pPr>
            <a:lvl2pPr marL="457207" indent="0" algn="l" defTabSz="91441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13" indent="0" algn="l" defTabSz="91441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20" indent="0" algn="l" defTabSz="91441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26" indent="0" algn="l" defTabSz="91441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36" indent="-228603" algn="l" defTabSz="91441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42" indent="-228603" algn="l" defTabSz="91441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49" indent="-228603" algn="l" defTabSz="91441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55" indent="-228603" algn="l" defTabSz="91441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lnSpc>
                <a:spcPct val="100000"/>
              </a:lnSpc>
              <a:spcBef>
                <a:spcPts val="1799"/>
              </a:spcBef>
            </a:pPr>
            <a:r>
              <a:rPr lang="lv-LV" sz="1799" b="1" dirty="0">
                <a:solidFill>
                  <a:srgbClr val="6E00A5"/>
                </a:solidFill>
                <a:ea typeface="Verdana" panose="020B0604030504040204" pitchFamily="34" charset="0"/>
              </a:rPr>
              <a:t>&gt;55%</a:t>
            </a:r>
          </a:p>
        </p:txBody>
      </p:sp>
      <p:sp>
        <p:nvSpPr>
          <p:cNvPr id="37" name="Text Placeholder 16">
            <a:extLst>
              <a:ext uri="{FF2B5EF4-FFF2-40B4-BE49-F238E27FC236}">
                <a16:creationId xmlns:a16="http://schemas.microsoft.com/office/drawing/2014/main" id="{F6D77AA0-4DD9-C922-E627-AF950B8CBFE3}"/>
              </a:ext>
            </a:extLst>
          </p:cNvPr>
          <p:cNvSpPr txBox="1">
            <a:spLocks/>
          </p:cNvSpPr>
          <p:nvPr/>
        </p:nvSpPr>
        <p:spPr>
          <a:xfrm>
            <a:off x="556861" y="1993246"/>
            <a:ext cx="2352285" cy="419346"/>
          </a:xfrm>
          <a:prstGeom prst="rect">
            <a:avLst/>
          </a:prstGeom>
        </p:spPr>
        <p:txBody>
          <a:bodyPr wrap="square" tIns="0">
            <a:spAutoFit/>
          </a:bodyPr>
          <a:lstStyle>
            <a:lvl1pPr marL="0" indent="0" algn="l" defTabSz="914413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accent3"/>
                </a:solidFill>
                <a:latin typeface="+mj-lt"/>
                <a:ea typeface="+mn-ea"/>
                <a:cs typeface="+mn-cs"/>
              </a:defRPr>
            </a:lvl1pPr>
            <a:lvl2pPr marL="457207" indent="0" algn="l" defTabSz="91441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13" indent="0" algn="l" defTabSz="91441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20" indent="0" algn="l" defTabSz="91441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26" indent="0" algn="l" defTabSz="91441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36" indent="-228603" algn="l" defTabSz="91441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42" indent="-228603" algn="l" defTabSz="91441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49" indent="-228603" algn="l" defTabSz="91441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55" indent="-228603" algn="l" defTabSz="91441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4002"/>
              </a:spcBef>
            </a:pPr>
            <a:r>
              <a:rPr lang="lv-LV" sz="2425" dirty="0">
                <a:solidFill>
                  <a:srgbClr val="323232"/>
                </a:solidFill>
                <a:latin typeface="+mn-lt"/>
                <a:ea typeface="Verdana" panose="020B0604030504040204" pitchFamily="34" charset="0"/>
              </a:rPr>
              <a:t>NOVĒRŠANA</a:t>
            </a:r>
          </a:p>
        </p:txBody>
      </p:sp>
      <p:sp>
        <p:nvSpPr>
          <p:cNvPr id="38" name="Text Placeholder 16">
            <a:extLst>
              <a:ext uri="{FF2B5EF4-FFF2-40B4-BE49-F238E27FC236}">
                <a16:creationId xmlns:a16="http://schemas.microsoft.com/office/drawing/2014/main" id="{F2155ACA-4910-684F-8227-30F03D004151}"/>
              </a:ext>
            </a:extLst>
          </p:cNvPr>
          <p:cNvSpPr txBox="1">
            <a:spLocks/>
          </p:cNvSpPr>
          <p:nvPr/>
        </p:nvSpPr>
        <p:spPr>
          <a:xfrm>
            <a:off x="556861" y="2895647"/>
            <a:ext cx="3016999" cy="419346"/>
          </a:xfrm>
          <a:prstGeom prst="rect">
            <a:avLst/>
          </a:prstGeom>
        </p:spPr>
        <p:txBody>
          <a:bodyPr wrap="square" tIns="0">
            <a:spAutoFit/>
          </a:bodyPr>
          <a:lstStyle>
            <a:lvl1pPr marL="0" indent="0" algn="l" defTabSz="914413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accent3"/>
                </a:solidFill>
                <a:latin typeface="+mj-lt"/>
                <a:ea typeface="+mn-ea"/>
                <a:cs typeface="+mn-cs"/>
              </a:defRPr>
            </a:lvl1pPr>
            <a:lvl2pPr marL="457207" indent="0" algn="l" defTabSz="91441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13" indent="0" algn="l" defTabSz="91441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20" indent="0" algn="l" defTabSz="91441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26" indent="0" algn="l" defTabSz="91441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36" indent="-228603" algn="l" defTabSz="91441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42" indent="-228603" algn="l" defTabSz="91441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49" indent="-228603" algn="l" defTabSz="91441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55" indent="-228603" algn="l" defTabSz="91441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4002"/>
              </a:spcBef>
            </a:pPr>
            <a:r>
              <a:rPr lang="lv-LV" sz="2425" dirty="0">
                <a:solidFill>
                  <a:srgbClr val="323232"/>
                </a:solidFill>
                <a:latin typeface="+mn-lt"/>
                <a:ea typeface="Verdana" panose="020B0604030504040204" pitchFamily="34" charset="0"/>
              </a:rPr>
              <a:t>SAMAZINĀŠANA</a:t>
            </a:r>
          </a:p>
        </p:txBody>
      </p:sp>
      <p:sp>
        <p:nvSpPr>
          <p:cNvPr id="39" name="Text Placeholder 16">
            <a:extLst>
              <a:ext uri="{FF2B5EF4-FFF2-40B4-BE49-F238E27FC236}">
                <a16:creationId xmlns:a16="http://schemas.microsoft.com/office/drawing/2014/main" id="{39999777-3ED8-816A-3B6D-D216BAD1897C}"/>
              </a:ext>
            </a:extLst>
          </p:cNvPr>
          <p:cNvSpPr txBox="1">
            <a:spLocks/>
          </p:cNvSpPr>
          <p:nvPr/>
        </p:nvSpPr>
        <p:spPr>
          <a:xfrm>
            <a:off x="556861" y="3798048"/>
            <a:ext cx="3063295" cy="419346"/>
          </a:xfrm>
          <a:prstGeom prst="rect">
            <a:avLst/>
          </a:prstGeom>
        </p:spPr>
        <p:txBody>
          <a:bodyPr wrap="square" tIns="0">
            <a:spAutoFit/>
          </a:bodyPr>
          <a:lstStyle>
            <a:lvl1pPr marL="0" indent="0" algn="l" defTabSz="914413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accent3"/>
                </a:solidFill>
                <a:latin typeface="+mj-lt"/>
                <a:ea typeface="+mn-ea"/>
                <a:cs typeface="+mn-cs"/>
              </a:defRPr>
            </a:lvl1pPr>
            <a:lvl2pPr marL="457207" indent="0" algn="l" defTabSz="91441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13" indent="0" algn="l" defTabSz="91441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20" indent="0" algn="l" defTabSz="91441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26" indent="0" algn="l" defTabSz="91441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36" indent="-228603" algn="l" defTabSz="91441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42" indent="-228603" algn="l" defTabSz="91441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49" indent="-228603" algn="l" defTabSz="91441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55" indent="-228603" algn="l" defTabSz="91441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5000"/>
              </a:spcBef>
            </a:pPr>
            <a:r>
              <a:rPr lang="lv-LV" sz="2425" b="1" dirty="0">
                <a:solidFill>
                  <a:srgbClr val="6E00A5"/>
                </a:solidFill>
                <a:ea typeface="Verdana" panose="020B0604030504040204" pitchFamily="34" charset="0"/>
              </a:rPr>
              <a:t>PĀRSTRĀDE</a:t>
            </a:r>
          </a:p>
        </p:txBody>
      </p:sp>
      <p:sp>
        <p:nvSpPr>
          <p:cNvPr id="40" name="Text Placeholder 16">
            <a:extLst>
              <a:ext uri="{FF2B5EF4-FFF2-40B4-BE49-F238E27FC236}">
                <a16:creationId xmlns:a16="http://schemas.microsoft.com/office/drawing/2014/main" id="{C172D800-3C85-68D9-CF26-1C7B74749FB3}"/>
              </a:ext>
            </a:extLst>
          </p:cNvPr>
          <p:cNvSpPr txBox="1">
            <a:spLocks/>
          </p:cNvSpPr>
          <p:nvPr/>
        </p:nvSpPr>
        <p:spPr>
          <a:xfrm>
            <a:off x="556861" y="4700449"/>
            <a:ext cx="3558962" cy="419346"/>
          </a:xfrm>
          <a:prstGeom prst="rect">
            <a:avLst/>
          </a:prstGeom>
        </p:spPr>
        <p:txBody>
          <a:bodyPr wrap="square" tIns="0">
            <a:spAutoFit/>
          </a:bodyPr>
          <a:lstStyle>
            <a:lvl1pPr marL="0" indent="0" algn="l" defTabSz="914413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accent3"/>
                </a:solidFill>
                <a:latin typeface="+mj-lt"/>
                <a:ea typeface="+mn-ea"/>
                <a:cs typeface="+mn-cs"/>
              </a:defRPr>
            </a:lvl1pPr>
            <a:lvl2pPr marL="457207" indent="0" algn="l" defTabSz="91441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13" indent="0" algn="l" defTabSz="91441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20" indent="0" algn="l" defTabSz="91441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26" indent="0" algn="l" defTabSz="91441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36" indent="-228603" algn="l" defTabSz="91441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42" indent="-228603" algn="l" defTabSz="91441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49" indent="-228603" algn="l" defTabSz="91441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55" indent="-228603" algn="l" defTabSz="91441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5000"/>
              </a:spcBef>
            </a:pPr>
            <a:r>
              <a:rPr lang="lv-LV" sz="2425" b="1" dirty="0">
                <a:solidFill>
                  <a:srgbClr val="6E00A5"/>
                </a:solidFill>
                <a:ea typeface="Verdana" panose="020B0604030504040204" pitchFamily="34" charset="0"/>
              </a:rPr>
              <a:t>ENERĢIJAS IEGUVE</a:t>
            </a:r>
          </a:p>
        </p:txBody>
      </p:sp>
      <p:sp>
        <p:nvSpPr>
          <p:cNvPr id="41" name="Text Placeholder 16">
            <a:extLst>
              <a:ext uri="{FF2B5EF4-FFF2-40B4-BE49-F238E27FC236}">
                <a16:creationId xmlns:a16="http://schemas.microsoft.com/office/drawing/2014/main" id="{368D5488-7A60-1DEF-A863-0A8EE66BB855}"/>
              </a:ext>
            </a:extLst>
          </p:cNvPr>
          <p:cNvSpPr txBox="1">
            <a:spLocks/>
          </p:cNvSpPr>
          <p:nvPr/>
        </p:nvSpPr>
        <p:spPr>
          <a:xfrm>
            <a:off x="556861" y="5602849"/>
            <a:ext cx="2818621" cy="419346"/>
          </a:xfrm>
          <a:prstGeom prst="rect">
            <a:avLst/>
          </a:prstGeom>
        </p:spPr>
        <p:txBody>
          <a:bodyPr wrap="square" tIns="0">
            <a:spAutoFit/>
          </a:bodyPr>
          <a:lstStyle>
            <a:lvl1pPr marL="0" indent="0" algn="l" defTabSz="914413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accent3"/>
                </a:solidFill>
                <a:latin typeface="+mj-lt"/>
                <a:ea typeface="+mn-ea"/>
                <a:cs typeface="+mn-cs"/>
              </a:defRPr>
            </a:lvl1pPr>
            <a:lvl2pPr marL="457207" indent="0" algn="l" defTabSz="91441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13" indent="0" algn="l" defTabSz="91441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20" indent="0" algn="l" defTabSz="91441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26" indent="0" algn="l" defTabSz="91441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36" indent="-228603" algn="l" defTabSz="91441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42" indent="-228603" algn="l" defTabSz="91441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49" indent="-228603" algn="l" defTabSz="91441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55" indent="-228603" algn="l" defTabSz="91441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5000"/>
              </a:spcBef>
            </a:pPr>
            <a:r>
              <a:rPr lang="lv-LV" sz="2425" b="1" dirty="0">
                <a:solidFill>
                  <a:srgbClr val="6E00A5"/>
                </a:solidFill>
                <a:ea typeface="Verdana" panose="020B0604030504040204" pitchFamily="34" charset="0"/>
              </a:rPr>
              <a:t>NOGLABĀŠANA</a:t>
            </a:r>
          </a:p>
        </p:txBody>
      </p:sp>
      <p:sp>
        <p:nvSpPr>
          <p:cNvPr id="42" name="Text Placeholder 16">
            <a:extLst>
              <a:ext uri="{FF2B5EF4-FFF2-40B4-BE49-F238E27FC236}">
                <a16:creationId xmlns:a16="http://schemas.microsoft.com/office/drawing/2014/main" id="{5165EF1D-2134-06F4-8D6E-C82D0FB24608}"/>
              </a:ext>
            </a:extLst>
          </p:cNvPr>
          <p:cNvSpPr txBox="1">
            <a:spLocks/>
          </p:cNvSpPr>
          <p:nvPr/>
        </p:nvSpPr>
        <p:spPr>
          <a:xfrm>
            <a:off x="10814651" y="4282299"/>
            <a:ext cx="836161" cy="345077"/>
          </a:xfrm>
          <a:prstGeom prst="rect">
            <a:avLst/>
          </a:prstGeom>
          <a:solidFill>
            <a:srgbClr val="DCFF00"/>
          </a:solidFill>
        </p:spPr>
        <p:txBody>
          <a:bodyPr wrap="square" tIns="21827">
            <a:spAutoFit/>
          </a:bodyPr>
          <a:lstStyle>
            <a:lvl1pPr marL="0" indent="0" algn="l" defTabSz="914413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accent3"/>
                </a:solidFill>
                <a:latin typeface="+mj-lt"/>
                <a:ea typeface="+mn-ea"/>
                <a:cs typeface="+mn-cs"/>
              </a:defRPr>
            </a:lvl1pPr>
            <a:lvl2pPr marL="457207" indent="0" algn="l" defTabSz="91441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13" indent="0" algn="l" defTabSz="91441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20" indent="0" algn="l" defTabSz="91441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26" indent="0" algn="l" defTabSz="91441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36" indent="-228603" algn="l" defTabSz="91441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42" indent="-228603" algn="l" defTabSz="91441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49" indent="-228603" algn="l" defTabSz="91441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55" indent="-228603" algn="l" defTabSz="91441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lnSpc>
                <a:spcPct val="100000"/>
              </a:lnSpc>
              <a:spcBef>
                <a:spcPts val="1799"/>
              </a:spcBef>
            </a:pPr>
            <a:r>
              <a:rPr lang="lv-LV" sz="1799" b="1" dirty="0">
                <a:solidFill>
                  <a:srgbClr val="6E00A5"/>
                </a:solidFill>
                <a:ea typeface="Verdana" panose="020B0604030504040204" pitchFamily="34" charset="0"/>
              </a:rPr>
              <a:t>&gt;60%</a:t>
            </a:r>
          </a:p>
        </p:txBody>
      </p:sp>
      <p:sp>
        <p:nvSpPr>
          <p:cNvPr id="43" name="Text Placeholder 16">
            <a:extLst>
              <a:ext uri="{FF2B5EF4-FFF2-40B4-BE49-F238E27FC236}">
                <a16:creationId xmlns:a16="http://schemas.microsoft.com/office/drawing/2014/main" id="{30049B69-ED2B-F85C-7478-ABC0A538ED15}"/>
              </a:ext>
            </a:extLst>
          </p:cNvPr>
          <p:cNvSpPr txBox="1">
            <a:spLocks/>
          </p:cNvSpPr>
          <p:nvPr/>
        </p:nvSpPr>
        <p:spPr>
          <a:xfrm>
            <a:off x="10814651" y="4785650"/>
            <a:ext cx="836161" cy="345077"/>
          </a:xfrm>
          <a:prstGeom prst="rect">
            <a:avLst/>
          </a:prstGeom>
          <a:solidFill>
            <a:srgbClr val="DCFF00"/>
          </a:solidFill>
        </p:spPr>
        <p:txBody>
          <a:bodyPr wrap="square" tIns="21827">
            <a:spAutoFit/>
          </a:bodyPr>
          <a:lstStyle>
            <a:lvl1pPr marL="0" indent="0" algn="l" defTabSz="914413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accent3"/>
                </a:solidFill>
                <a:latin typeface="+mj-lt"/>
                <a:ea typeface="+mn-ea"/>
                <a:cs typeface="+mn-cs"/>
              </a:defRPr>
            </a:lvl1pPr>
            <a:lvl2pPr marL="457207" indent="0" algn="l" defTabSz="91441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13" indent="0" algn="l" defTabSz="91441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20" indent="0" algn="l" defTabSz="91441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26" indent="0" algn="l" defTabSz="91441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36" indent="-228603" algn="l" defTabSz="91441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42" indent="-228603" algn="l" defTabSz="91441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49" indent="-228603" algn="l" defTabSz="91441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55" indent="-228603" algn="l" defTabSz="91441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lnSpc>
                <a:spcPct val="100000"/>
              </a:lnSpc>
              <a:spcBef>
                <a:spcPts val="1799"/>
              </a:spcBef>
            </a:pPr>
            <a:r>
              <a:rPr lang="lv-LV" sz="1799" b="1" dirty="0">
                <a:solidFill>
                  <a:srgbClr val="6E00A5"/>
                </a:solidFill>
                <a:ea typeface="Verdana" panose="020B0604030504040204" pitchFamily="34" charset="0"/>
              </a:rPr>
              <a:t>&gt;65%</a:t>
            </a:r>
          </a:p>
        </p:txBody>
      </p:sp>
      <p:sp>
        <p:nvSpPr>
          <p:cNvPr id="44" name="Text Placeholder 16">
            <a:extLst>
              <a:ext uri="{FF2B5EF4-FFF2-40B4-BE49-F238E27FC236}">
                <a16:creationId xmlns:a16="http://schemas.microsoft.com/office/drawing/2014/main" id="{8CEAA8A8-FB11-74A0-AD01-2BBE182EC68E}"/>
              </a:ext>
            </a:extLst>
          </p:cNvPr>
          <p:cNvSpPr txBox="1">
            <a:spLocks/>
          </p:cNvSpPr>
          <p:nvPr/>
        </p:nvSpPr>
        <p:spPr>
          <a:xfrm>
            <a:off x="8860424" y="5151239"/>
            <a:ext cx="1895811" cy="345077"/>
          </a:xfrm>
          <a:prstGeom prst="rect">
            <a:avLst/>
          </a:prstGeom>
        </p:spPr>
        <p:txBody>
          <a:bodyPr wrap="square" tIns="21827">
            <a:spAutoFit/>
          </a:bodyPr>
          <a:lstStyle>
            <a:lvl1pPr marL="0" indent="0" algn="l" defTabSz="914413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accent3"/>
                </a:solidFill>
                <a:latin typeface="+mj-lt"/>
                <a:ea typeface="+mn-ea"/>
                <a:cs typeface="+mn-cs"/>
              </a:defRPr>
            </a:lvl1pPr>
            <a:lvl2pPr marL="457207" indent="0" algn="l" defTabSz="91441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13" indent="0" algn="l" defTabSz="91441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20" indent="0" algn="l" defTabSz="91441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26" indent="0" algn="l" defTabSz="91441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36" indent="-228603" algn="l" defTabSz="91441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42" indent="-228603" algn="l" defTabSz="91441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49" indent="-228603" algn="l" defTabSz="91441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55" indent="-228603" algn="l" defTabSz="91441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1799"/>
              </a:spcBef>
            </a:pPr>
            <a:r>
              <a:rPr lang="lv-LV" sz="1799" dirty="0">
                <a:solidFill>
                  <a:srgbClr val="323232"/>
                </a:solidFill>
                <a:latin typeface="+mn-lt"/>
                <a:ea typeface="Verdana" panose="020B0604030504040204" pitchFamily="34" charset="0"/>
              </a:rPr>
              <a:t>Enerģija*</a:t>
            </a:r>
          </a:p>
        </p:txBody>
      </p:sp>
      <p:sp>
        <p:nvSpPr>
          <p:cNvPr id="45" name="Text Placeholder 16">
            <a:extLst>
              <a:ext uri="{FF2B5EF4-FFF2-40B4-BE49-F238E27FC236}">
                <a16:creationId xmlns:a16="http://schemas.microsoft.com/office/drawing/2014/main" id="{FB814B6D-4258-CECC-196B-2A3AEE3A29EA}"/>
              </a:ext>
            </a:extLst>
          </p:cNvPr>
          <p:cNvSpPr txBox="1">
            <a:spLocks/>
          </p:cNvSpPr>
          <p:nvPr/>
        </p:nvSpPr>
        <p:spPr>
          <a:xfrm>
            <a:off x="10814651" y="5151239"/>
            <a:ext cx="836161" cy="345077"/>
          </a:xfrm>
          <a:prstGeom prst="rect">
            <a:avLst/>
          </a:prstGeom>
          <a:solidFill>
            <a:srgbClr val="6E00A5"/>
          </a:solidFill>
        </p:spPr>
        <p:txBody>
          <a:bodyPr wrap="square" tIns="21827">
            <a:spAutoFit/>
          </a:bodyPr>
          <a:lstStyle>
            <a:lvl1pPr marL="0" indent="0" algn="l" defTabSz="914413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accent3"/>
                </a:solidFill>
                <a:latin typeface="+mj-lt"/>
                <a:ea typeface="+mn-ea"/>
                <a:cs typeface="+mn-cs"/>
              </a:defRPr>
            </a:lvl1pPr>
            <a:lvl2pPr marL="457207" indent="0" algn="l" defTabSz="91441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13" indent="0" algn="l" defTabSz="91441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20" indent="0" algn="l" defTabSz="91441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26" indent="0" algn="l" defTabSz="91441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36" indent="-228603" algn="l" defTabSz="91441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42" indent="-228603" algn="l" defTabSz="91441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49" indent="-228603" algn="l" defTabSz="91441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55" indent="-228603" algn="l" defTabSz="91441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lnSpc>
                <a:spcPct val="100000"/>
              </a:lnSpc>
              <a:spcBef>
                <a:spcPts val="1799"/>
              </a:spcBef>
            </a:pPr>
            <a:r>
              <a:rPr lang="lv-LV" sz="1799" b="1" dirty="0">
                <a:solidFill>
                  <a:srgbClr val="DCFF00"/>
                </a:solidFill>
                <a:ea typeface="Verdana" panose="020B0604030504040204" pitchFamily="34" charset="0"/>
              </a:rPr>
              <a:t>&lt;35%</a:t>
            </a:r>
          </a:p>
        </p:txBody>
      </p:sp>
      <p:sp>
        <p:nvSpPr>
          <p:cNvPr id="46" name="Text Placeholder 16">
            <a:extLst>
              <a:ext uri="{FF2B5EF4-FFF2-40B4-BE49-F238E27FC236}">
                <a16:creationId xmlns:a16="http://schemas.microsoft.com/office/drawing/2014/main" id="{BC4BC7E4-20E9-B10C-2A0E-BE6B37F0C807}"/>
              </a:ext>
            </a:extLst>
          </p:cNvPr>
          <p:cNvSpPr txBox="1">
            <a:spLocks/>
          </p:cNvSpPr>
          <p:nvPr/>
        </p:nvSpPr>
        <p:spPr>
          <a:xfrm>
            <a:off x="8860424" y="5508691"/>
            <a:ext cx="1895811" cy="345077"/>
          </a:xfrm>
          <a:prstGeom prst="rect">
            <a:avLst/>
          </a:prstGeom>
        </p:spPr>
        <p:txBody>
          <a:bodyPr wrap="square" tIns="21827">
            <a:spAutoFit/>
          </a:bodyPr>
          <a:lstStyle>
            <a:lvl1pPr marL="0" indent="0" algn="l" defTabSz="914413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accent3"/>
                </a:solidFill>
                <a:latin typeface="+mj-lt"/>
                <a:ea typeface="+mn-ea"/>
                <a:cs typeface="+mn-cs"/>
              </a:defRPr>
            </a:lvl1pPr>
            <a:lvl2pPr marL="457207" indent="0" algn="l" defTabSz="91441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13" indent="0" algn="l" defTabSz="91441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20" indent="0" algn="l" defTabSz="91441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26" indent="0" algn="l" defTabSz="91441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36" indent="-228603" algn="l" defTabSz="91441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42" indent="-228603" algn="l" defTabSz="91441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49" indent="-228603" algn="l" defTabSz="91441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55" indent="-228603" algn="l" defTabSz="91441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1799"/>
              </a:spcBef>
            </a:pPr>
            <a:r>
              <a:rPr lang="lv-LV" sz="1799" dirty="0">
                <a:solidFill>
                  <a:srgbClr val="323232"/>
                </a:solidFill>
                <a:latin typeface="+mn-lt"/>
                <a:ea typeface="Verdana" panose="020B0604030504040204" pitchFamily="34" charset="0"/>
              </a:rPr>
              <a:t>Noglabāšana</a:t>
            </a:r>
          </a:p>
        </p:txBody>
      </p:sp>
      <p:sp>
        <p:nvSpPr>
          <p:cNvPr id="47" name="Text Placeholder 16">
            <a:extLst>
              <a:ext uri="{FF2B5EF4-FFF2-40B4-BE49-F238E27FC236}">
                <a16:creationId xmlns:a16="http://schemas.microsoft.com/office/drawing/2014/main" id="{FEA98443-2961-EF9F-0EBC-92042232C696}"/>
              </a:ext>
            </a:extLst>
          </p:cNvPr>
          <p:cNvSpPr txBox="1">
            <a:spLocks/>
          </p:cNvSpPr>
          <p:nvPr/>
        </p:nvSpPr>
        <p:spPr>
          <a:xfrm>
            <a:off x="10814651" y="5508691"/>
            <a:ext cx="836161" cy="345077"/>
          </a:xfrm>
          <a:prstGeom prst="rect">
            <a:avLst/>
          </a:prstGeom>
          <a:solidFill>
            <a:srgbClr val="8066C4"/>
          </a:solidFill>
        </p:spPr>
        <p:txBody>
          <a:bodyPr wrap="square" tIns="21827">
            <a:spAutoFit/>
          </a:bodyPr>
          <a:lstStyle>
            <a:lvl1pPr marL="0" indent="0" algn="l" defTabSz="914413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accent3"/>
                </a:solidFill>
                <a:latin typeface="+mj-lt"/>
                <a:ea typeface="+mn-ea"/>
                <a:cs typeface="+mn-cs"/>
              </a:defRPr>
            </a:lvl1pPr>
            <a:lvl2pPr marL="457207" indent="0" algn="l" defTabSz="91441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13" indent="0" algn="l" defTabSz="91441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20" indent="0" algn="l" defTabSz="91441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26" indent="0" algn="l" defTabSz="91441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36" indent="-228603" algn="l" defTabSz="91441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42" indent="-228603" algn="l" defTabSz="91441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49" indent="-228603" algn="l" defTabSz="91441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55" indent="-228603" algn="l" defTabSz="91441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lnSpc>
                <a:spcPct val="100000"/>
              </a:lnSpc>
              <a:spcBef>
                <a:spcPts val="1799"/>
              </a:spcBef>
            </a:pPr>
            <a:r>
              <a:rPr lang="lv-LV" sz="1799" b="1" dirty="0">
                <a:solidFill>
                  <a:schemeClr val="bg1"/>
                </a:solidFill>
                <a:ea typeface="Verdana" panose="020B0604030504040204" pitchFamily="34" charset="0"/>
              </a:rPr>
              <a:t>&lt;15%</a:t>
            </a:r>
          </a:p>
        </p:txBody>
      </p:sp>
      <p:pic>
        <p:nvPicPr>
          <p:cNvPr id="48" name="Graphic 47">
            <a:extLst>
              <a:ext uri="{FF2B5EF4-FFF2-40B4-BE49-F238E27FC236}">
                <a16:creationId xmlns:a16="http://schemas.microsoft.com/office/drawing/2014/main" id="{ADD0E9D7-406A-57DC-37C7-5D3925E5256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0845662" y="2390654"/>
            <a:ext cx="805152" cy="805152"/>
          </a:xfrm>
          <a:prstGeom prst="rect">
            <a:avLst/>
          </a:prstGeom>
        </p:spPr>
      </p:pic>
      <p:pic>
        <p:nvPicPr>
          <p:cNvPr id="51" name="Graphic 50">
            <a:extLst>
              <a:ext uri="{FF2B5EF4-FFF2-40B4-BE49-F238E27FC236}">
                <a16:creationId xmlns:a16="http://schemas.microsoft.com/office/drawing/2014/main" id="{08F1B39A-9D15-D833-8ECA-EE6A1596970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0845662" y="1197119"/>
            <a:ext cx="773593" cy="773593"/>
          </a:xfrm>
          <a:prstGeom prst="rect">
            <a:avLst/>
          </a:prstGeom>
        </p:spPr>
      </p:pic>
      <p:sp>
        <p:nvSpPr>
          <p:cNvPr id="55" name="Text Placeholder 16">
            <a:extLst>
              <a:ext uri="{FF2B5EF4-FFF2-40B4-BE49-F238E27FC236}">
                <a16:creationId xmlns:a16="http://schemas.microsoft.com/office/drawing/2014/main" id="{26D43ABC-48F7-86FA-A570-9759FDE8633C}"/>
              </a:ext>
            </a:extLst>
          </p:cNvPr>
          <p:cNvSpPr txBox="1">
            <a:spLocks/>
          </p:cNvSpPr>
          <p:nvPr/>
        </p:nvSpPr>
        <p:spPr>
          <a:xfrm>
            <a:off x="7877453" y="6127488"/>
            <a:ext cx="3961108" cy="381899"/>
          </a:xfrm>
          <a:prstGeom prst="rect">
            <a:avLst/>
          </a:prstGeom>
        </p:spPr>
        <p:txBody>
          <a:bodyPr wrap="square" tIns="0" anchor="b">
            <a:spAutoFit/>
          </a:bodyPr>
          <a:lstStyle>
            <a:lvl1pPr marL="0" indent="0" algn="l" defTabSz="914413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accent3"/>
                </a:solidFill>
                <a:latin typeface="+mj-lt"/>
                <a:ea typeface="+mn-ea"/>
                <a:cs typeface="+mn-cs"/>
              </a:defRPr>
            </a:lvl1pPr>
            <a:lvl2pPr marL="457207" indent="0" algn="l" defTabSz="91441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13" indent="0" algn="l" defTabSz="91441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20" indent="0" algn="l" defTabSz="91441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26" indent="0" algn="l" defTabSz="91441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36" indent="-228603" algn="l" defTabSz="91441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42" indent="-228603" algn="l" defTabSz="91441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49" indent="-228603" algn="l" defTabSz="91441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55" indent="-228603" algn="l" defTabSz="91441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87300" indent="-87300" algn="r">
              <a:lnSpc>
                <a:spcPct val="100000"/>
              </a:lnSpc>
              <a:spcBef>
                <a:spcPts val="1799"/>
              </a:spcBef>
            </a:pPr>
            <a:r>
              <a:rPr lang="lv-LV" sz="1091" dirty="0">
                <a:solidFill>
                  <a:schemeClr val="tx1"/>
                </a:solidFill>
                <a:latin typeface="Montserrat Light" pitchFamily="2" charset="-70"/>
                <a:ea typeface="Verdana" panose="020B0604030504040204" pitchFamily="34" charset="0"/>
              </a:rPr>
              <a:t>*Enerģijas reģenerācijas mērķis izriet no pārstrādes un apglabāšanas mērķiem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AFA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158298A-0EF2-E648-826D-D3121451E5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1" name="Graphic 110">
            <a:extLst>
              <a:ext uri="{FF2B5EF4-FFF2-40B4-BE49-F238E27FC236}">
                <a16:creationId xmlns:a16="http://schemas.microsoft.com/office/drawing/2014/main" id="{F70E3070-62FC-D609-11CE-5A894764282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845661" y="1197119"/>
            <a:ext cx="773593" cy="773593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7F1BBA79-792D-0D09-BE45-9B75B333D012}"/>
              </a:ext>
            </a:extLst>
          </p:cNvPr>
          <p:cNvGrpSpPr/>
          <p:nvPr/>
        </p:nvGrpSpPr>
        <p:grpSpPr>
          <a:xfrm>
            <a:off x="3673683" y="1673444"/>
            <a:ext cx="4860695" cy="4566275"/>
            <a:chOff x="5613518" y="1907623"/>
            <a:chExt cx="8878653" cy="8319925"/>
          </a:xfrm>
        </p:grpSpPr>
        <p:graphicFrame>
          <p:nvGraphicFramePr>
            <p:cNvPr id="3" name="Diagram 2">
              <a:extLst>
                <a:ext uri="{FF2B5EF4-FFF2-40B4-BE49-F238E27FC236}">
                  <a16:creationId xmlns:a16="http://schemas.microsoft.com/office/drawing/2014/main" id="{93B0145B-1263-829F-4442-56E5D3AB858B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358597857"/>
                </p:ext>
              </p:extLst>
            </p:nvPr>
          </p:nvGraphicFramePr>
          <p:xfrm>
            <a:off x="8516858" y="6919155"/>
            <a:ext cx="3071973" cy="3308393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4" r:lo="rId5" r:qs="rId6" r:cs="rId7"/>
            </a:graphicData>
          </a:graphic>
        </p:graphicFrame>
        <p:graphicFrame>
          <p:nvGraphicFramePr>
            <p:cNvPr id="4" name="Diagram 3">
              <a:extLst>
                <a:ext uri="{FF2B5EF4-FFF2-40B4-BE49-F238E27FC236}">
                  <a16:creationId xmlns:a16="http://schemas.microsoft.com/office/drawing/2014/main" id="{0BF06C45-8637-FB97-6C47-B48F10175838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337551016"/>
                </p:ext>
              </p:extLst>
            </p:nvPr>
          </p:nvGraphicFramePr>
          <p:xfrm>
            <a:off x="5613518" y="1907623"/>
            <a:ext cx="8878653" cy="5023049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9" r:lo="rId10" r:qs="rId11" r:cs="rId12"/>
            </a:graphicData>
          </a:graphic>
        </p:graphicFrame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F41A46D8-0DD2-C577-FD49-63F0D663AA1D}"/>
                </a:ext>
              </a:extLst>
            </p:cNvPr>
            <p:cNvGrpSpPr/>
            <p:nvPr/>
          </p:nvGrpSpPr>
          <p:grpSpPr>
            <a:xfrm>
              <a:off x="9670625" y="7575349"/>
              <a:ext cx="764435" cy="782761"/>
              <a:chOff x="10406132" y="4411663"/>
              <a:chExt cx="463550" cy="474663"/>
            </a:xfrm>
            <a:solidFill>
              <a:srgbClr val="DCFF00"/>
            </a:solidFill>
          </p:grpSpPr>
          <p:sp>
            <p:nvSpPr>
              <p:cNvPr id="55" name="Freeform 9">
                <a:extLst>
                  <a:ext uri="{FF2B5EF4-FFF2-40B4-BE49-F238E27FC236}">
                    <a16:creationId xmlns:a16="http://schemas.microsoft.com/office/drawing/2014/main" id="{27F4C084-47CF-8589-3B34-11537CA356B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433120" y="4411663"/>
                <a:ext cx="296862" cy="244475"/>
              </a:xfrm>
              <a:custGeom>
                <a:avLst/>
                <a:gdLst>
                  <a:gd name="T0" fmla="*/ 31 w 569"/>
                  <a:gd name="T1" fmla="*/ 466 h 466"/>
                  <a:gd name="T2" fmla="*/ 37 w 569"/>
                  <a:gd name="T3" fmla="*/ 466 h 466"/>
                  <a:gd name="T4" fmla="*/ 70 w 569"/>
                  <a:gd name="T5" fmla="*/ 437 h 466"/>
                  <a:gd name="T6" fmla="*/ 226 w 569"/>
                  <a:gd name="T7" fmla="*/ 197 h 466"/>
                  <a:gd name="T8" fmla="*/ 446 w 569"/>
                  <a:gd name="T9" fmla="*/ 142 h 466"/>
                  <a:gd name="T10" fmla="*/ 420 w 569"/>
                  <a:gd name="T11" fmla="*/ 158 h 466"/>
                  <a:gd name="T12" fmla="*/ 408 w 569"/>
                  <a:gd name="T13" fmla="*/ 204 h 466"/>
                  <a:gd name="T14" fmla="*/ 437 w 569"/>
                  <a:gd name="T15" fmla="*/ 221 h 466"/>
                  <a:gd name="T16" fmla="*/ 455 w 569"/>
                  <a:gd name="T17" fmla="*/ 216 h 466"/>
                  <a:gd name="T18" fmla="*/ 547 w 569"/>
                  <a:gd name="T19" fmla="*/ 161 h 466"/>
                  <a:gd name="T20" fmla="*/ 559 w 569"/>
                  <a:gd name="T21" fmla="*/ 114 h 466"/>
                  <a:gd name="T22" fmla="*/ 554 w 569"/>
                  <a:gd name="T23" fmla="*/ 106 h 466"/>
                  <a:gd name="T24" fmla="*/ 552 w 569"/>
                  <a:gd name="T25" fmla="*/ 102 h 466"/>
                  <a:gd name="T26" fmla="*/ 504 w 569"/>
                  <a:gd name="T27" fmla="*/ 22 h 466"/>
                  <a:gd name="T28" fmla="*/ 457 w 569"/>
                  <a:gd name="T29" fmla="*/ 10 h 466"/>
                  <a:gd name="T30" fmla="*/ 445 w 569"/>
                  <a:gd name="T31" fmla="*/ 57 h 466"/>
                  <a:gd name="T32" fmla="*/ 456 w 569"/>
                  <a:gd name="T33" fmla="*/ 75 h 466"/>
                  <a:gd name="T34" fmla="*/ 188 w 569"/>
                  <a:gd name="T35" fmla="*/ 140 h 466"/>
                  <a:gd name="T36" fmla="*/ 3 w 569"/>
                  <a:gd name="T37" fmla="*/ 427 h 466"/>
                  <a:gd name="T38" fmla="*/ 31 w 569"/>
                  <a:gd name="T39" fmla="*/ 466 h 4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569" h="466">
                    <a:moveTo>
                      <a:pt x="31" y="466"/>
                    </a:moveTo>
                    <a:cubicBezTo>
                      <a:pt x="33" y="466"/>
                      <a:pt x="35" y="466"/>
                      <a:pt x="37" y="466"/>
                    </a:cubicBezTo>
                    <a:cubicBezTo>
                      <a:pt x="53" y="466"/>
                      <a:pt x="68" y="454"/>
                      <a:pt x="70" y="437"/>
                    </a:cubicBezTo>
                    <a:cubicBezTo>
                      <a:pt x="85" y="339"/>
                      <a:pt x="142" y="252"/>
                      <a:pt x="226" y="197"/>
                    </a:cubicBezTo>
                    <a:cubicBezTo>
                      <a:pt x="291" y="155"/>
                      <a:pt x="367" y="136"/>
                      <a:pt x="446" y="142"/>
                    </a:cubicBezTo>
                    <a:cubicBezTo>
                      <a:pt x="420" y="158"/>
                      <a:pt x="420" y="158"/>
                      <a:pt x="420" y="158"/>
                    </a:cubicBezTo>
                    <a:cubicBezTo>
                      <a:pt x="404" y="167"/>
                      <a:pt x="398" y="188"/>
                      <a:pt x="408" y="204"/>
                    </a:cubicBezTo>
                    <a:cubicBezTo>
                      <a:pt x="414" y="215"/>
                      <a:pt x="426" y="221"/>
                      <a:pt x="437" y="221"/>
                    </a:cubicBezTo>
                    <a:cubicBezTo>
                      <a:pt x="443" y="221"/>
                      <a:pt x="449" y="219"/>
                      <a:pt x="455" y="216"/>
                    </a:cubicBezTo>
                    <a:cubicBezTo>
                      <a:pt x="547" y="161"/>
                      <a:pt x="547" y="161"/>
                      <a:pt x="547" y="161"/>
                    </a:cubicBezTo>
                    <a:cubicBezTo>
                      <a:pt x="563" y="151"/>
                      <a:pt x="569" y="131"/>
                      <a:pt x="559" y="114"/>
                    </a:cubicBezTo>
                    <a:cubicBezTo>
                      <a:pt x="554" y="106"/>
                      <a:pt x="554" y="106"/>
                      <a:pt x="554" y="106"/>
                    </a:cubicBezTo>
                    <a:cubicBezTo>
                      <a:pt x="554" y="105"/>
                      <a:pt x="553" y="104"/>
                      <a:pt x="552" y="102"/>
                    </a:cubicBezTo>
                    <a:cubicBezTo>
                      <a:pt x="504" y="22"/>
                      <a:pt x="504" y="22"/>
                      <a:pt x="504" y="22"/>
                    </a:cubicBezTo>
                    <a:cubicBezTo>
                      <a:pt x="494" y="6"/>
                      <a:pt x="473" y="0"/>
                      <a:pt x="457" y="10"/>
                    </a:cubicBezTo>
                    <a:cubicBezTo>
                      <a:pt x="441" y="20"/>
                      <a:pt x="436" y="41"/>
                      <a:pt x="445" y="57"/>
                    </a:cubicBezTo>
                    <a:cubicBezTo>
                      <a:pt x="456" y="75"/>
                      <a:pt x="456" y="75"/>
                      <a:pt x="456" y="75"/>
                    </a:cubicBezTo>
                    <a:cubicBezTo>
                      <a:pt x="362" y="66"/>
                      <a:pt x="269" y="88"/>
                      <a:pt x="188" y="140"/>
                    </a:cubicBezTo>
                    <a:cubicBezTo>
                      <a:pt x="88" y="205"/>
                      <a:pt x="21" y="310"/>
                      <a:pt x="3" y="427"/>
                    </a:cubicBezTo>
                    <a:cubicBezTo>
                      <a:pt x="0" y="446"/>
                      <a:pt x="13" y="463"/>
                      <a:pt x="31" y="46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28" tIns="45714" rIns="91428" bIns="45714" numCol="1" anchor="t" anchorCtr="0" compatLnSpc="1">
                <a:prstTxWarp prst="textNoShape">
                  <a:avLst/>
                </a:prstTxWarp>
              </a:bodyPr>
              <a:lstStyle/>
              <a:p>
                <a:endParaRPr lang="lv-LV" sz="1799"/>
              </a:p>
            </p:txBody>
          </p:sp>
          <p:sp>
            <p:nvSpPr>
              <p:cNvPr id="56" name="Freeform 10">
                <a:extLst>
                  <a:ext uri="{FF2B5EF4-FFF2-40B4-BE49-F238E27FC236}">
                    <a16:creationId xmlns:a16="http://schemas.microsoft.com/office/drawing/2014/main" id="{4B87C6D7-8D92-830A-816A-2B2976BDD66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406132" y="4686301"/>
                <a:ext cx="336550" cy="200025"/>
              </a:xfrm>
              <a:custGeom>
                <a:avLst/>
                <a:gdLst>
                  <a:gd name="T0" fmla="*/ 595 w 646"/>
                  <a:gd name="T1" fmla="*/ 293 h 385"/>
                  <a:gd name="T2" fmla="*/ 310 w 646"/>
                  <a:gd name="T3" fmla="*/ 278 h 385"/>
                  <a:gd name="T4" fmla="*/ 147 w 646"/>
                  <a:gd name="T5" fmla="*/ 105 h 385"/>
                  <a:gd name="T6" fmla="*/ 168 w 646"/>
                  <a:gd name="T7" fmla="*/ 115 h 385"/>
                  <a:gd name="T8" fmla="*/ 214 w 646"/>
                  <a:gd name="T9" fmla="*/ 101 h 385"/>
                  <a:gd name="T10" fmla="*/ 199 w 646"/>
                  <a:gd name="T11" fmla="*/ 55 h 385"/>
                  <a:gd name="T12" fmla="*/ 104 w 646"/>
                  <a:gd name="T13" fmla="*/ 5 h 385"/>
                  <a:gd name="T14" fmla="*/ 78 w 646"/>
                  <a:gd name="T15" fmla="*/ 3 h 385"/>
                  <a:gd name="T16" fmla="*/ 58 w 646"/>
                  <a:gd name="T17" fmla="*/ 20 h 385"/>
                  <a:gd name="T18" fmla="*/ 8 w 646"/>
                  <a:gd name="T19" fmla="*/ 115 h 385"/>
                  <a:gd name="T20" fmla="*/ 23 w 646"/>
                  <a:gd name="T21" fmla="*/ 161 h 385"/>
                  <a:gd name="T22" fmla="*/ 38 w 646"/>
                  <a:gd name="T23" fmla="*/ 165 h 385"/>
                  <a:gd name="T24" fmla="*/ 69 w 646"/>
                  <a:gd name="T25" fmla="*/ 147 h 385"/>
                  <a:gd name="T26" fmla="*/ 81 w 646"/>
                  <a:gd name="T27" fmla="*/ 123 h 385"/>
                  <a:gd name="T28" fmla="*/ 279 w 646"/>
                  <a:gd name="T29" fmla="*/ 339 h 385"/>
                  <a:gd name="T30" fmla="*/ 469 w 646"/>
                  <a:gd name="T31" fmla="*/ 385 h 385"/>
                  <a:gd name="T32" fmla="*/ 620 w 646"/>
                  <a:gd name="T33" fmla="*/ 356 h 385"/>
                  <a:gd name="T34" fmla="*/ 639 w 646"/>
                  <a:gd name="T35" fmla="*/ 312 h 385"/>
                  <a:gd name="T36" fmla="*/ 595 w 646"/>
                  <a:gd name="T37" fmla="*/ 293 h 3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646" h="385">
                    <a:moveTo>
                      <a:pt x="595" y="293"/>
                    </a:moveTo>
                    <a:cubicBezTo>
                      <a:pt x="503" y="329"/>
                      <a:pt x="399" y="324"/>
                      <a:pt x="310" y="278"/>
                    </a:cubicBezTo>
                    <a:cubicBezTo>
                      <a:pt x="236" y="241"/>
                      <a:pt x="180" y="180"/>
                      <a:pt x="147" y="105"/>
                    </a:cubicBezTo>
                    <a:cubicBezTo>
                      <a:pt x="168" y="115"/>
                      <a:pt x="168" y="115"/>
                      <a:pt x="168" y="115"/>
                    </a:cubicBezTo>
                    <a:cubicBezTo>
                      <a:pt x="185" y="124"/>
                      <a:pt x="205" y="118"/>
                      <a:pt x="214" y="101"/>
                    </a:cubicBezTo>
                    <a:cubicBezTo>
                      <a:pt x="223" y="84"/>
                      <a:pt x="216" y="64"/>
                      <a:pt x="199" y="55"/>
                    </a:cubicBezTo>
                    <a:cubicBezTo>
                      <a:pt x="104" y="5"/>
                      <a:pt x="104" y="5"/>
                      <a:pt x="104" y="5"/>
                    </a:cubicBezTo>
                    <a:cubicBezTo>
                      <a:pt x="96" y="1"/>
                      <a:pt x="87" y="0"/>
                      <a:pt x="78" y="3"/>
                    </a:cubicBezTo>
                    <a:cubicBezTo>
                      <a:pt x="69" y="6"/>
                      <a:pt x="62" y="12"/>
                      <a:pt x="58" y="20"/>
                    </a:cubicBezTo>
                    <a:cubicBezTo>
                      <a:pt x="8" y="115"/>
                      <a:pt x="8" y="115"/>
                      <a:pt x="8" y="115"/>
                    </a:cubicBezTo>
                    <a:cubicBezTo>
                      <a:pt x="0" y="132"/>
                      <a:pt x="6" y="152"/>
                      <a:pt x="23" y="161"/>
                    </a:cubicBezTo>
                    <a:cubicBezTo>
                      <a:pt x="28" y="164"/>
                      <a:pt x="33" y="165"/>
                      <a:pt x="38" y="165"/>
                    </a:cubicBezTo>
                    <a:cubicBezTo>
                      <a:pt x="51" y="165"/>
                      <a:pt x="62" y="158"/>
                      <a:pt x="69" y="147"/>
                    </a:cubicBezTo>
                    <a:cubicBezTo>
                      <a:pt x="81" y="123"/>
                      <a:pt x="81" y="123"/>
                      <a:pt x="81" y="123"/>
                    </a:cubicBezTo>
                    <a:cubicBezTo>
                      <a:pt x="119" y="217"/>
                      <a:pt x="188" y="293"/>
                      <a:pt x="279" y="339"/>
                    </a:cubicBezTo>
                    <a:cubicBezTo>
                      <a:pt x="338" y="369"/>
                      <a:pt x="403" y="385"/>
                      <a:pt x="469" y="385"/>
                    </a:cubicBezTo>
                    <a:cubicBezTo>
                      <a:pt x="520" y="385"/>
                      <a:pt x="571" y="375"/>
                      <a:pt x="620" y="356"/>
                    </a:cubicBezTo>
                    <a:cubicBezTo>
                      <a:pt x="638" y="349"/>
                      <a:pt x="646" y="329"/>
                      <a:pt x="639" y="312"/>
                    </a:cubicBezTo>
                    <a:cubicBezTo>
                      <a:pt x="633" y="294"/>
                      <a:pt x="613" y="286"/>
                      <a:pt x="595" y="29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28" tIns="45714" rIns="91428" bIns="45714" numCol="1" anchor="t" anchorCtr="0" compatLnSpc="1">
                <a:prstTxWarp prst="textNoShape">
                  <a:avLst/>
                </a:prstTxWarp>
              </a:bodyPr>
              <a:lstStyle/>
              <a:p>
                <a:endParaRPr lang="lv-LV" sz="1799"/>
              </a:p>
            </p:txBody>
          </p:sp>
          <p:sp>
            <p:nvSpPr>
              <p:cNvPr id="57" name="Freeform 11">
                <a:extLst>
                  <a:ext uri="{FF2B5EF4-FFF2-40B4-BE49-F238E27FC236}">
                    <a16:creationId xmlns:a16="http://schemas.microsoft.com/office/drawing/2014/main" id="{112C59BB-885D-0B43-7782-D418D240590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755382" y="4492626"/>
                <a:ext cx="114300" cy="344488"/>
              </a:xfrm>
              <a:custGeom>
                <a:avLst/>
                <a:gdLst>
                  <a:gd name="T0" fmla="*/ 157 w 220"/>
                  <a:gd name="T1" fmla="*/ 586 h 659"/>
                  <a:gd name="T2" fmla="*/ 133 w 220"/>
                  <a:gd name="T3" fmla="*/ 587 h 659"/>
                  <a:gd name="T4" fmla="*/ 215 w 220"/>
                  <a:gd name="T5" fmla="*/ 316 h 659"/>
                  <a:gd name="T6" fmla="*/ 59 w 220"/>
                  <a:gd name="T7" fmla="*/ 12 h 659"/>
                  <a:gd name="T8" fmla="*/ 11 w 220"/>
                  <a:gd name="T9" fmla="*/ 17 h 659"/>
                  <a:gd name="T10" fmla="*/ 17 w 220"/>
                  <a:gd name="T11" fmla="*/ 65 h 659"/>
                  <a:gd name="T12" fmla="*/ 147 w 220"/>
                  <a:gd name="T13" fmla="*/ 319 h 659"/>
                  <a:gd name="T14" fmla="*/ 81 w 220"/>
                  <a:gd name="T15" fmla="*/ 542 h 659"/>
                  <a:gd name="T16" fmla="*/ 80 w 220"/>
                  <a:gd name="T17" fmla="*/ 516 h 659"/>
                  <a:gd name="T18" fmla="*/ 46 w 220"/>
                  <a:gd name="T19" fmla="*/ 483 h 659"/>
                  <a:gd name="T20" fmla="*/ 45 w 220"/>
                  <a:gd name="T21" fmla="*/ 483 h 659"/>
                  <a:gd name="T22" fmla="*/ 12 w 220"/>
                  <a:gd name="T23" fmla="*/ 519 h 659"/>
                  <a:gd name="T24" fmla="*/ 17 w 220"/>
                  <a:gd name="T25" fmla="*/ 626 h 659"/>
                  <a:gd name="T26" fmla="*/ 51 w 220"/>
                  <a:gd name="T27" fmla="*/ 659 h 659"/>
                  <a:gd name="T28" fmla="*/ 52 w 220"/>
                  <a:gd name="T29" fmla="*/ 659 h 659"/>
                  <a:gd name="T30" fmla="*/ 160 w 220"/>
                  <a:gd name="T31" fmla="*/ 654 h 659"/>
                  <a:gd name="T32" fmla="*/ 192 w 220"/>
                  <a:gd name="T33" fmla="*/ 618 h 659"/>
                  <a:gd name="T34" fmla="*/ 157 w 220"/>
                  <a:gd name="T35" fmla="*/ 586 h 6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220" h="659">
                    <a:moveTo>
                      <a:pt x="157" y="586"/>
                    </a:moveTo>
                    <a:cubicBezTo>
                      <a:pt x="133" y="587"/>
                      <a:pt x="133" y="587"/>
                      <a:pt x="133" y="587"/>
                    </a:cubicBezTo>
                    <a:cubicBezTo>
                      <a:pt x="191" y="508"/>
                      <a:pt x="220" y="414"/>
                      <a:pt x="215" y="316"/>
                    </a:cubicBezTo>
                    <a:cubicBezTo>
                      <a:pt x="209" y="197"/>
                      <a:pt x="152" y="86"/>
                      <a:pt x="59" y="12"/>
                    </a:cubicBezTo>
                    <a:cubicBezTo>
                      <a:pt x="45" y="0"/>
                      <a:pt x="23" y="2"/>
                      <a:pt x="11" y="17"/>
                    </a:cubicBezTo>
                    <a:cubicBezTo>
                      <a:pt x="0" y="32"/>
                      <a:pt x="2" y="53"/>
                      <a:pt x="17" y="65"/>
                    </a:cubicBezTo>
                    <a:cubicBezTo>
                      <a:pt x="94" y="127"/>
                      <a:pt x="142" y="220"/>
                      <a:pt x="147" y="319"/>
                    </a:cubicBezTo>
                    <a:cubicBezTo>
                      <a:pt x="151" y="400"/>
                      <a:pt x="128" y="477"/>
                      <a:pt x="81" y="542"/>
                    </a:cubicBezTo>
                    <a:cubicBezTo>
                      <a:pt x="80" y="516"/>
                      <a:pt x="80" y="516"/>
                      <a:pt x="80" y="516"/>
                    </a:cubicBezTo>
                    <a:cubicBezTo>
                      <a:pt x="79" y="497"/>
                      <a:pt x="64" y="483"/>
                      <a:pt x="46" y="483"/>
                    </a:cubicBezTo>
                    <a:cubicBezTo>
                      <a:pt x="46" y="483"/>
                      <a:pt x="45" y="483"/>
                      <a:pt x="45" y="483"/>
                    </a:cubicBezTo>
                    <a:cubicBezTo>
                      <a:pt x="26" y="484"/>
                      <a:pt x="11" y="500"/>
                      <a:pt x="12" y="519"/>
                    </a:cubicBezTo>
                    <a:cubicBezTo>
                      <a:pt x="17" y="626"/>
                      <a:pt x="17" y="626"/>
                      <a:pt x="17" y="626"/>
                    </a:cubicBezTo>
                    <a:cubicBezTo>
                      <a:pt x="18" y="644"/>
                      <a:pt x="33" y="659"/>
                      <a:pt x="51" y="659"/>
                    </a:cubicBezTo>
                    <a:cubicBezTo>
                      <a:pt x="51" y="659"/>
                      <a:pt x="52" y="659"/>
                      <a:pt x="52" y="659"/>
                    </a:cubicBezTo>
                    <a:cubicBezTo>
                      <a:pt x="160" y="654"/>
                      <a:pt x="160" y="654"/>
                      <a:pt x="160" y="654"/>
                    </a:cubicBezTo>
                    <a:cubicBezTo>
                      <a:pt x="179" y="653"/>
                      <a:pt x="193" y="637"/>
                      <a:pt x="192" y="618"/>
                    </a:cubicBezTo>
                    <a:cubicBezTo>
                      <a:pt x="192" y="600"/>
                      <a:pt x="176" y="585"/>
                      <a:pt x="157" y="58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28" tIns="45714" rIns="91428" bIns="45714" numCol="1" anchor="t" anchorCtr="0" compatLnSpc="1">
                <a:prstTxWarp prst="textNoShape">
                  <a:avLst/>
                </a:prstTxWarp>
              </a:bodyPr>
              <a:lstStyle/>
              <a:p>
                <a:endParaRPr lang="lv-LV" sz="1799"/>
              </a:p>
            </p:txBody>
          </p:sp>
        </p:grpSp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33DCF39B-A01E-C643-1C0F-123297AB2696}"/>
                </a:ext>
              </a:extLst>
            </p:cNvPr>
            <p:cNvGrpSpPr/>
            <p:nvPr/>
          </p:nvGrpSpPr>
          <p:grpSpPr>
            <a:xfrm>
              <a:off x="9728219" y="8965108"/>
              <a:ext cx="649246" cy="769671"/>
              <a:chOff x="8775700" y="4945063"/>
              <a:chExt cx="393700" cy="466725"/>
            </a:xfrm>
            <a:solidFill>
              <a:schemeClr val="accent6"/>
            </a:solidFill>
          </p:grpSpPr>
          <p:sp>
            <p:nvSpPr>
              <p:cNvPr id="20" name="Freeform 15">
                <a:extLst>
                  <a:ext uri="{FF2B5EF4-FFF2-40B4-BE49-F238E27FC236}">
                    <a16:creationId xmlns:a16="http://schemas.microsoft.com/office/drawing/2014/main" id="{AB280E37-60F7-FA70-E06F-6A49F59D4DF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886825" y="5145088"/>
                <a:ext cx="34925" cy="187325"/>
              </a:xfrm>
              <a:custGeom>
                <a:avLst/>
                <a:gdLst>
                  <a:gd name="T0" fmla="*/ 34 w 68"/>
                  <a:gd name="T1" fmla="*/ 357 h 357"/>
                  <a:gd name="T2" fmla="*/ 68 w 68"/>
                  <a:gd name="T3" fmla="*/ 323 h 357"/>
                  <a:gd name="T4" fmla="*/ 68 w 68"/>
                  <a:gd name="T5" fmla="*/ 34 h 357"/>
                  <a:gd name="T6" fmla="*/ 34 w 68"/>
                  <a:gd name="T7" fmla="*/ 0 h 357"/>
                  <a:gd name="T8" fmla="*/ 0 w 68"/>
                  <a:gd name="T9" fmla="*/ 34 h 357"/>
                  <a:gd name="T10" fmla="*/ 0 w 68"/>
                  <a:gd name="T11" fmla="*/ 323 h 357"/>
                  <a:gd name="T12" fmla="*/ 34 w 68"/>
                  <a:gd name="T13" fmla="*/ 357 h 3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8" h="357">
                    <a:moveTo>
                      <a:pt x="34" y="357"/>
                    </a:moveTo>
                    <a:cubicBezTo>
                      <a:pt x="53" y="357"/>
                      <a:pt x="68" y="342"/>
                      <a:pt x="68" y="323"/>
                    </a:cubicBezTo>
                    <a:cubicBezTo>
                      <a:pt x="68" y="34"/>
                      <a:pt x="68" y="34"/>
                      <a:pt x="68" y="34"/>
                    </a:cubicBezTo>
                    <a:cubicBezTo>
                      <a:pt x="68" y="15"/>
                      <a:pt x="53" y="0"/>
                      <a:pt x="34" y="0"/>
                    </a:cubicBezTo>
                    <a:cubicBezTo>
                      <a:pt x="15" y="0"/>
                      <a:pt x="0" y="15"/>
                      <a:pt x="0" y="34"/>
                    </a:cubicBezTo>
                    <a:cubicBezTo>
                      <a:pt x="0" y="323"/>
                      <a:pt x="0" y="323"/>
                      <a:pt x="0" y="323"/>
                    </a:cubicBezTo>
                    <a:cubicBezTo>
                      <a:pt x="0" y="342"/>
                      <a:pt x="15" y="357"/>
                      <a:pt x="34" y="357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28" tIns="45714" rIns="91428" bIns="45714" numCol="1" anchor="t" anchorCtr="0" compatLnSpc="1">
                <a:prstTxWarp prst="textNoShape">
                  <a:avLst/>
                </a:prstTxWarp>
              </a:bodyPr>
              <a:lstStyle/>
              <a:p>
                <a:endParaRPr lang="lv-LV" sz="1799"/>
              </a:p>
            </p:txBody>
          </p:sp>
          <p:sp>
            <p:nvSpPr>
              <p:cNvPr id="50" name="Freeform 16">
                <a:extLst>
                  <a:ext uri="{FF2B5EF4-FFF2-40B4-BE49-F238E27FC236}">
                    <a16:creationId xmlns:a16="http://schemas.microsoft.com/office/drawing/2014/main" id="{C619ED4A-133A-5680-7618-CBA333494D6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955088" y="5145088"/>
                <a:ext cx="34925" cy="187325"/>
              </a:xfrm>
              <a:custGeom>
                <a:avLst/>
                <a:gdLst>
                  <a:gd name="T0" fmla="*/ 34 w 68"/>
                  <a:gd name="T1" fmla="*/ 357 h 357"/>
                  <a:gd name="T2" fmla="*/ 68 w 68"/>
                  <a:gd name="T3" fmla="*/ 323 h 357"/>
                  <a:gd name="T4" fmla="*/ 68 w 68"/>
                  <a:gd name="T5" fmla="*/ 34 h 357"/>
                  <a:gd name="T6" fmla="*/ 34 w 68"/>
                  <a:gd name="T7" fmla="*/ 0 h 357"/>
                  <a:gd name="T8" fmla="*/ 0 w 68"/>
                  <a:gd name="T9" fmla="*/ 34 h 357"/>
                  <a:gd name="T10" fmla="*/ 0 w 68"/>
                  <a:gd name="T11" fmla="*/ 323 h 357"/>
                  <a:gd name="T12" fmla="*/ 34 w 68"/>
                  <a:gd name="T13" fmla="*/ 357 h 3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8" h="357">
                    <a:moveTo>
                      <a:pt x="34" y="357"/>
                    </a:moveTo>
                    <a:cubicBezTo>
                      <a:pt x="53" y="357"/>
                      <a:pt x="68" y="342"/>
                      <a:pt x="68" y="323"/>
                    </a:cubicBezTo>
                    <a:cubicBezTo>
                      <a:pt x="68" y="34"/>
                      <a:pt x="68" y="34"/>
                      <a:pt x="68" y="34"/>
                    </a:cubicBezTo>
                    <a:cubicBezTo>
                      <a:pt x="68" y="15"/>
                      <a:pt x="53" y="0"/>
                      <a:pt x="34" y="0"/>
                    </a:cubicBezTo>
                    <a:cubicBezTo>
                      <a:pt x="16" y="0"/>
                      <a:pt x="0" y="15"/>
                      <a:pt x="0" y="34"/>
                    </a:cubicBezTo>
                    <a:cubicBezTo>
                      <a:pt x="0" y="323"/>
                      <a:pt x="0" y="323"/>
                      <a:pt x="0" y="323"/>
                    </a:cubicBezTo>
                    <a:cubicBezTo>
                      <a:pt x="0" y="342"/>
                      <a:pt x="16" y="357"/>
                      <a:pt x="34" y="357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28" tIns="45714" rIns="91428" bIns="45714" numCol="1" anchor="t" anchorCtr="0" compatLnSpc="1">
                <a:prstTxWarp prst="textNoShape">
                  <a:avLst/>
                </a:prstTxWarp>
              </a:bodyPr>
              <a:lstStyle/>
              <a:p>
                <a:endParaRPr lang="lv-LV" sz="1799"/>
              </a:p>
            </p:txBody>
          </p:sp>
          <p:sp>
            <p:nvSpPr>
              <p:cNvPr id="52" name="Freeform 17">
                <a:extLst>
                  <a:ext uri="{FF2B5EF4-FFF2-40B4-BE49-F238E27FC236}">
                    <a16:creationId xmlns:a16="http://schemas.microsoft.com/office/drawing/2014/main" id="{A147A1D7-2F80-5E71-DE85-EFD33F31A3D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023350" y="5145088"/>
                <a:ext cx="34925" cy="187325"/>
              </a:xfrm>
              <a:custGeom>
                <a:avLst/>
                <a:gdLst>
                  <a:gd name="T0" fmla="*/ 34 w 68"/>
                  <a:gd name="T1" fmla="*/ 357 h 357"/>
                  <a:gd name="T2" fmla="*/ 68 w 68"/>
                  <a:gd name="T3" fmla="*/ 323 h 357"/>
                  <a:gd name="T4" fmla="*/ 68 w 68"/>
                  <a:gd name="T5" fmla="*/ 34 h 357"/>
                  <a:gd name="T6" fmla="*/ 34 w 68"/>
                  <a:gd name="T7" fmla="*/ 0 h 357"/>
                  <a:gd name="T8" fmla="*/ 0 w 68"/>
                  <a:gd name="T9" fmla="*/ 34 h 357"/>
                  <a:gd name="T10" fmla="*/ 0 w 68"/>
                  <a:gd name="T11" fmla="*/ 323 h 357"/>
                  <a:gd name="T12" fmla="*/ 34 w 68"/>
                  <a:gd name="T13" fmla="*/ 357 h 3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8" h="357">
                    <a:moveTo>
                      <a:pt x="34" y="357"/>
                    </a:moveTo>
                    <a:cubicBezTo>
                      <a:pt x="53" y="357"/>
                      <a:pt x="68" y="342"/>
                      <a:pt x="68" y="323"/>
                    </a:cubicBezTo>
                    <a:cubicBezTo>
                      <a:pt x="68" y="34"/>
                      <a:pt x="68" y="34"/>
                      <a:pt x="68" y="34"/>
                    </a:cubicBezTo>
                    <a:cubicBezTo>
                      <a:pt x="68" y="15"/>
                      <a:pt x="53" y="0"/>
                      <a:pt x="34" y="0"/>
                    </a:cubicBezTo>
                    <a:cubicBezTo>
                      <a:pt x="15" y="0"/>
                      <a:pt x="0" y="15"/>
                      <a:pt x="0" y="34"/>
                    </a:cubicBezTo>
                    <a:cubicBezTo>
                      <a:pt x="0" y="323"/>
                      <a:pt x="0" y="323"/>
                      <a:pt x="0" y="323"/>
                    </a:cubicBezTo>
                    <a:cubicBezTo>
                      <a:pt x="0" y="342"/>
                      <a:pt x="15" y="357"/>
                      <a:pt x="34" y="357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28" tIns="45714" rIns="91428" bIns="45714" numCol="1" anchor="t" anchorCtr="0" compatLnSpc="1">
                <a:prstTxWarp prst="textNoShape">
                  <a:avLst/>
                </a:prstTxWarp>
              </a:bodyPr>
              <a:lstStyle/>
              <a:p>
                <a:endParaRPr lang="lv-LV" sz="1799"/>
              </a:p>
            </p:txBody>
          </p:sp>
          <p:sp>
            <p:nvSpPr>
              <p:cNvPr id="54" name="Freeform 18">
                <a:extLst>
                  <a:ext uri="{FF2B5EF4-FFF2-40B4-BE49-F238E27FC236}">
                    <a16:creationId xmlns:a16="http://schemas.microsoft.com/office/drawing/2014/main" id="{981C602C-9E7A-71D5-1162-DCD20684EB61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775700" y="4945063"/>
                <a:ext cx="393700" cy="466725"/>
              </a:xfrm>
              <a:custGeom>
                <a:avLst/>
                <a:gdLst>
                  <a:gd name="T0" fmla="*/ 755 w 755"/>
                  <a:gd name="T1" fmla="*/ 232 h 895"/>
                  <a:gd name="T2" fmla="*/ 651 w 755"/>
                  <a:gd name="T3" fmla="*/ 128 h 895"/>
                  <a:gd name="T4" fmla="*/ 543 w 755"/>
                  <a:gd name="T5" fmla="*/ 128 h 895"/>
                  <a:gd name="T6" fmla="*/ 543 w 755"/>
                  <a:gd name="T7" fmla="*/ 104 h 895"/>
                  <a:gd name="T8" fmla="*/ 439 w 755"/>
                  <a:gd name="T9" fmla="*/ 0 h 895"/>
                  <a:gd name="T10" fmla="*/ 316 w 755"/>
                  <a:gd name="T11" fmla="*/ 0 h 895"/>
                  <a:gd name="T12" fmla="*/ 212 w 755"/>
                  <a:gd name="T13" fmla="*/ 104 h 895"/>
                  <a:gd name="T14" fmla="*/ 212 w 755"/>
                  <a:gd name="T15" fmla="*/ 128 h 895"/>
                  <a:gd name="T16" fmla="*/ 104 w 755"/>
                  <a:gd name="T17" fmla="*/ 128 h 895"/>
                  <a:gd name="T18" fmla="*/ 0 w 755"/>
                  <a:gd name="T19" fmla="*/ 232 h 895"/>
                  <a:gd name="T20" fmla="*/ 0 w 755"/>
                  <a:gd name="T21" fmla="*/ 319 h 895"/>
                  <a:gd name="T22" fmla="*/ 70 w 755"/>
                  <a:gd name="T23" fmla="*/ 319 h 895"/>
                  <a:gd name="T24" fmla="*/ 70 w 755"/>
                  <a:gd name="T25" fmla="*/ 791 h 895"/>
                  <a:gd name="T26" fmla="*/ 174 w 755"/>
                  <a:gd name="T27" fmla="*/ 895 h 895"/>
                  <a:gd name="T28" fmla="*/ 581 w 755"/>
                  <a:gd name="T29" fmla="*/ 895 h 895"/>
                  <a:gd name="T30" fmla="*/ 685 w 755"/>
                  <a:gd name="T31" fmla="*/ 791 h 895"/>
                  <a:gd name="T32" fmla="*/ 685 w 755"/>
                  <a:gd name="T33" fmla="*/ 319 h 895"/>
                  <a:gd name="T34" fmla="*/ 755 w 755"/>
                  <a:gd name="T35" fmla="*/ 319 h 895"/>
                  <a:gd name="T36" fmla="*/ 755 w 755"/>
                  <a:gd name="T37" fmla="*/ 232 h 895"/>
                  <a:gd name="T38" fmla="*/ 280 w 755"/>
                  <a:gd name="T39" fmla="*/ 104 h 895"/>
                  <a:gd name="T40" fmla="*/ 316 w 755"/>
                  <a:gd name="T41" fmla="*/ 68 h 895"/>
                  <a:gd name="T42" fmla="*/ 439 w 755"/>
                  <a:gd name="T43" fmla="*/ 68 h 895"/>
                  <a:gd name="T44" fmla="*/ 475 w 755"/>
                  <a:gd name="T45" fmla="*/ 104 h 895"/>
                  <a:gd name="T46" fmla="*/ 475 w 755"/>
                  <a:gd name="T47" fmla="*/ 128 h 895"/>
                  <a:gd name="T48" fmla="*/ 280 w 755"/>
                  <a:gd name="T49" fmla="*/ 128 h 895"/>
                  <a:gd name="T50" fmla="*/ 280 w 755"/>
                  <a:gd name="T51" fmla="*/ 104 h 895"/>
                  <a:gd name="T52" fmla="*/ 617 w 755"/>
                  <a:gd name="T53" fmla="*/ 791 h 895"/>
                  <a:gd name="T54" fmla="*/ 581 w 755"/>
                  <a:gd name="T55" fmla="*/ 827 h 895"/>
                  <a:gd name="T56" fmla="*/ 174 w 755"/>
                  <a:gd name="T57" fmla="*/ 827 h 895"/>
                  <a:gd name="T58" fmla="*/ 138 w 755"/>
                  <a:gd name="T59" fmla="*/ 791 h 895"/>
                  <a:gd name="T60" fmla="*/ 138 w 755"/>
                  <a:gd name="T61" fmla="*/ 319 h 895"/>
                  <a:gd name="T62" fmla="*/ 617 w 755"/>
                  <a:gd name="T63" fmla="*/ 319 h 895"/>
                  <a:gd name="T64" fmla="*/ 617 w 755"/>
                  <a:gd name="T65" fmla="*/ 791 h 895"/>
                  <a:gd name="T66" fmla="*/ 687 w 755"/>
                  <a:gd name="T67" fmla="*/ 251 h 895"/>
                  <a:gd name="T68" fmla="*/ 685 w 755"/>
                  <a:gd name="T69" fmla="*/ 251 h 895"/>
                  <a:gd name="T70" fmla="*/ 70 w 755"/>
                  <a:gd name="T71" fmla="*/ 251 h 895"/>
                  <a:gd name="T72" fmla="*/ 68 w 755"/>
                  <a:gd name="T73" fmla="*/ 251 h 895"/>
                  <a:gd name="T74" fmla="*/ 68 w 755"/>
                  <a:gd name="T75" fmla="*/ 232 h 895"/>
                  <a:gd name="T76" fmla="*/ 104 w 755"/>
                  <a:gd name="T77" fmla="*/ 196 h 895"/>
                  <a:gd name="T78" fmla="*/ 651 w 755"/>
                  <a:gd name="T79" fmla="*/ 196 h 895"/>
                  <a:gd name="T80" fmla="*/ 687 w 755"/>
                  <a:gd name="T81" fmla="*/ 232 h 895"/>
                  <a:gd name="T82" fmla="*/ 687 w 755"/>
                  <a:gd name="T83" fmla="*/ 251 h 8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755" h="895">
                    <a:moveTo>
                      <a:pt x="755" y="232"/>
                    </a:moveTo>
                    <a:cubicBezTo>
                      <a:pt x="755" y="175"/>
                      <a:pt x="708" y="128"/>
                      <a:pt x="651" y="128"/>
                    </a:cubicBezTo>
                    <a:cubicBezTo>
                      <a:pt x="543" y="128"/>
                      <a:pt x="543" y="128"/>
                      <a:pt x="543" y="128"/>
                    </a:cubicBezTo>
                    <a:cubicBezTo>
                      <a:pt x="543" y="104"/>
                      <a:pt x="543" y="104"/>
                      <a:pt x="543" y="104"/>
                    </a:cubicBezTo>
                    <a:cubicBezTo>
                      <a:pt x="543" y="47"/>
                      <a:pt x="496" y="0"/>
                      <a:pt x="439" y="0"/>
                    </a:cubicBezTo>
                    <a:cubicBezTo>
                      <a:pt x="316" y="0"/>
                      <a:pt x="316" y="0"/>
                      <a:pt x="316" y="0"/>
                    </a:cubicBezTo>
                    <a:cubicBezTo>
                      <a:pt x="259" y="0"/>
                      <a:pt x="212" y="47"/>
                      <a:pt x="212" y="104"/>
                    </a:cubicBezTo>
                    <a:cubicBezTo>
                      <a:pt x="212" y="128"/>
                      <a:pt x="212" y="128"/>
                      <a:pt x="212" y="128"/>
                    </a:cubicBezTo>
                    <a:cubicBezTo>
                      <a:pt x="104" y="128"/>
                      <a:pt x="104" y="128"/>
                      <a:pt x="104" y="128"/>
                    </a:cubicBezTo>
                    <a:cubicBezTo>
                      <a:pt x="47" y="128"/>
                      <a:pt x="0" y="175"/>
                      <a:pt x="0" y="232"/>
                    </a:cubicBezTo>
                    <a:cubicBezTo>
                      <a:pt x="0" y="319"/>
                      <a:pt x="0" y="319"/>
                      <a:pt x="0" y="319"/>
                    </a:cubicBezTo>
                    <a:cubicBezTo>
                      <a:pt x="70" y="319"/>
                      <a:pt x="70" y="319"/>
                      <a:pt x="70" y="319"/>
                    </a:cubicBezTo>
                    <a:cubicBezTo>
                      <a:pt x="70" y="791"/>
                      <a:pt x="70" y="791"/>
                      <a:pt x="70" y="791"/>
                    </a:cubicBezTo>
                    <a:cubicBezTo>
                      <a:pt x="70" y="848"/>
                      <a:pt x="117" y="895"/>
                      <a:pt x="174" y="895"/>
                    </a:cubicBezTo>
                    <a:cubicBezTo>
                      <a:pt x="581" y="895"/>
                      <a:pt x="581" y="895"/>
                      <a:pt x="581" y="895"/>
                    </a:cubicBezTo>
                    <a:cubicBezTo>
                      <a:pt x="638" y="895"/>
                      <a:pt x="685" y="848"/>
                      <a:pt x="685" y="791"/>
                    </a:cubicBezTo>
                    <a:cubicBezTo>
                      <a:pt x="685" y="319"/>
                      <a:pt x="685" y="319"/>
                      <a:pt x="685" y="319"/>
                    </a:cubicBezTo>
                    <a:cubicBezTo>
                      <a:pt x="755" y="319"/>
                      <a:pt x="755" y="319"/>
                      <a:pt x="755" y="319"/>
                    </a:cubicBezTo>
                    <a:lnTo>
                      <a:pt x="755" y="232"/>
                    </a:lnTo>
                    <a:close/>
                    <a:moveTo>
                      <a:pt x="280" y="104"/>
                    </a:moveTo>
                    <a:cubicBezTo>
                      <a:pt x="280" y="84"/>
                      <a:pt x="296" y="68"/>
                      <a:pt x="316" y="68"/>
                    </a:cubicBezTo>
                    <a:cubicBezTo>
                      <a:pt x="439" y="68"/>
                      <a:pt x="439" y="68"/>
                      <a:pt x="439" y="68"/>
                    </a:cubicBezTo>
                    <a:cubicBezTo>
                      <a:pt x="459" y="68"/>
                      <a:pt x="475" y="84"/>
                      <a:pt x="475" y="104"/>
                    </a:cubicBezTo>
                    <a:cubicBezTo>
                      <a:pt x="475" y="128"/>
                      <a:pt x="475" y="128"/>
                      <a:pt x="475" y="128"/>
                    </a:cubicBezTo>
                    <a:cubicBezTo>
                      <a:pt x="280" y="128"/>
                      <a:pt x="280" y="128"/>
                      <a:pt x="280" y="128"/>
                    </a:cubicBezTo>
                    <a:lnTo>
                      <a:pt x="280" y="104"/>
                    </a:lnTo>
                    <a:close/>
                    <a:moveTo>
                      <a:pt x="617" y="791"/>
                    </a:moveTo>
                    <a:cubicBezTo>
                      <a:pt x="617" y="811"/>
                      <a:pt x="600" y="827"/>
                      <a:pt x="581" y="827"/>
                    </a:cubicBezTo>
                    <a:cubicBezTo>
                      <a:pt x="174" y="827"/>
                      <a:pt x="174" y="827"/>
                      <a:pt x="174" y="827"/>
                    </a:cubicBezTo>
                    <a:cubicBezTo>
                      <a:pt x="154" y="827"/>
                      <a:pt x="138" y="811"/>
                      <a:pt x="138" y="791"/>
                    </a:cubicBezTo>
                    <a:cubicBezTo>
                      <a:pt x="138" y="319"/>
                      <a:pt x="138" y="319"/>
                      <a:pt x="138" y="319"/>
                    </a:cubicBezTo>
                    <a:cubicBezTo>
                      <a:pt x="617" y="319"/>
                      <a:pt x="617" y="319"/>
                      <a:pt x="617" y="319"/>
                    </a:cubicBezTo>
                    <a:lnTo>
                      <a:pt x="617" y="791"/>
                    </a:lnTo>
                    <a:close/>
                    <a:moveTo>
                      <a:pt x="687" y="251"/>
                    </a:moveTo>
                    <a:cubicBezTo>
                      <a:pt x="685" y="251"/>
                      <a:pt x="685" y="251"/>
                      <a:pt x="685" y="251"/>
                    </a:cubicBezTo>
                    <a:cubicBezTo>
                      <a:pt x="70" y="251"/>
                      <a:pt x="70" y="251"/>
                      <a:pt x="70" y="251"/>
                    </a:cubicBezTo>
                    <a:cubicBezTo>
                      <a:pt x="68" y="251"/>
                      <a:pt x="68" y="251"/>
                      <a:pt x="68" y="251"/>
                    </a:cubicBezTo>
                    <a:cubicBezTo>
                      <a:pt x="68" y="232"/>
                      <a:pt x="68" y="232"/>
                      <a:pt x="68" y="232"/>
                    </a:cubicBezTo>
                    <a:cubicBezTo>
                      <a:pt x="68" y="212"/>
                      <a:pt x="84" y="196"/>
                      <a:pt x="104" y="196"/>
                    </a:cubicBezTo>
                    <a:cubicBezTo>
                      <a:pt x="651" y="196"/>
                      <a:pt x="651" y="196"/>
                      <a:pt x="651" y="196"/>
                    </a:cubicBezTo>
                    <a:cubicBezTo>
                      <a:pt x="671" y="196"/>
                      <a:pt x="687" y="212"/>
                      <a:pt x="687" y="232"/>
                    </a:cubicBezTo>
                    <a:lnTo>
                      <a:pt x="687" y="251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28" tIns="45714" rIns="91428" bIns="45714" numCol="1" anchor="t" anchorCtr="0" compatLnSpc="1">
                <a:prstTxWarp prst="textNoShape">
                  <a:avLst/>
                </a:prstTxWarp>
              </a:bodyPr>
              <a:lstStyle/>
              <a:p>
                <a:endParaRPr lang="lv-LV" sz="1799"/>
              </a:p>
            </p:txBody>
          </p:sp>
        </p:grpSp>
      </p:grpSp>
      <p:sp>
        <p:nvSpPr>
          <p:cNvPr id="58" name="Freeform 5">
            <a:extLst>
              <a:ext uri="{FF2B5EF4-FFF2-40B4-BE49-F238E27FC236}">
                <a16:creationId xmlns:a16="http://schemas.microsoft.com/office/drawing/2014/main" id="{7856D8BB-7601-520A-4398-01F168B6BD97}"/>
              </a:ext>
            </a:extLst>
          </p:cNvPr>
          <p:cNvSpPr>
            <a:spLocks noEditPoints="1"/>
          </p:cNvSpPr>
          <p:nvPr/>
        </p:nvSpPr>
        <p:spPr bwMode="auto">
          <a:xfrm>
            <a:off x="5904515" y="1913343"/>
            <a:ext cx="394292" cy="395732"/>
          </a:xfrm>
          <a:custGeom>
            <a:avLst/>
            <a:gdLst>
              <a:gd name="T0" fmla="*/ 417 w 835"/>
              <a:gd name="T1" fmla="*/ 0 h 835"/>
              <a:gd name="T2" fmla="*/ 0 w 835"/>
              <a:gd name="T3" fmla="*/ 417 h 835"/>
              <a:gd name="T4" fmla="*/ 417 w 835"/>
              <a:gd name="T5" fmla="*/ 835 h 835"/>
              <a:gd name="T6" fmla="*/ 835 w 835"/>
              <a:gd name="T7" fmla="*/ 417 h 835"/>
              <a:gd name="T8" fmla="*/ 417 w 835"/>
              <a:gd name="T9" fmla="*/ 0 h 835"/>
              <a:gd name="T10" fmla="*/ 417 w 835"/>
              <a:gd name="T11" fmla="*/ 68 h 835"/>
              <a:gd name="T12" fmla="*/ 639 w 835"/>
              <a:gd name="T13" fmla="*/ 148 h 835"/>
              <a:gd name="T14" fmla="*/ 148 w 835"/>
              <a:gd name="T15" fmla="*/ 639 h 835"/>
              <a:gd name="T16" fmla="*/ 68 w 835"/>
              <a:gd name="T17" fmla="*/ 417 h 835"/>
              <a:gd name="T18" fmla="*/ 417 w 835"/>
              <a:gd name="T19" fmla="*/ 68 h 835"/>
              <a:gd name="T20" fmla="*/ 417 w 835"/>
              <a:gd name="T21" fmla="*/ 767 h 835"/>
              <a:gd name="T22" fmla="*/ 196 w 835"/>
              <a:gd name="T23" fmla="*/ 687 h 835"/>
              <a:gd name="T24" fmla="*/ 687 w 835"/>
              <a:gd name="T25" fmla="*/ 196 h 835"/>
              <a:gd name="T26" fmla="*/ 767 w 835"/>
              <a:gd name="T27" fmla="*/ 417 h 835"/>
              <a:gd name="T28" fmla="*/ 417 w 835"/>
              <a:gd name="T29" fmla="*/ 767 h 8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835" h="835">
                <a:moveTo>
                  <a:pt x="417" y="0"/>
                </a:moveTo>
                <a:cubicBezTo>
                  <a:pt x="187" y="0"/>
                  <a:pt x="0" y="187"/>
                  <a:pt x="0" y="417"/>
                </a:cubicBezTo>
                <a:cubicBezTo>
                  <a:pt x="0" y="647"/>
                  <a:pt x="187" y="835"/>
                  <a:pt x="417" y="835"/>
                </a:cubicBezTo>
                <a:cubicBezTo>
                  <a:pt x="647" y="835"/>
                  <a:pt x="835" y="647"/>
                  <a:pt x="835" y="417"/>
                </a:cubicBezTo>
                <a:cubicBezTo>
                  <a:pt x="835" y="187"/>
                  <a:pt x="647" y="0"/>
                  <a:pt x="417" y="0"/>
                </a:cubicBezTo>
                <a:close/>
                <a:moveTo>
                  <a:pt x="417" y="68"/>
                </a:moveTo>
                <a:cubicBezTo>
                  <a:pt x="501" y="68"/>
                  <a:pt x="579" y="98"/>
                  <a:pt x="639" y="148"/>
                </a:cubicBezTo>
                <a:cubicBezTo>
                  <a:pt x="148" y="639"/>
                  <a:pt x="148" y="639"/>
                  <a:pt x="148" y="639"/>
                </a:cubicBezTo>
                <a:cubicBezTo>
                  <a:pt x="98" y="579"/>
                  <a:pt x="68" y="501"/>
                  <a:pt x="68" y="417"/>
                </a:cubicBezTo>
                <a:cubicBezTo>
                  <a:pt x="68" y="225"/>
                  <a:pt x="225" y="68"/>
                  <a:pt x="417" y="68"/>
                </a:cubicBezTo>
                <a:close/>
                <a:moveTo>
                  <a:pt x="417" y="767"/>
                </a:moveTo>
                <a:cubicBezTo>
                  <a:pt x="333" y="767"/>
                  <a:pt x="256" y="737"/>
                  <a:pt x="196" y="687"/>
                </a:cubicBezTo>
                <a:cubicBezTo>
                  <a:pt x="687" y="196"/>
                  <a:pt x="687" y="196"/>
                  <a:pt x="687" y="196"/>
                </a:cubicBezTo>
                <a:cubicBezTo>
                  <a:pt x="737" y="256"/>
                  <a:pt x="767" y="333"/>
                  <a:pt x="767" y="417"/>
                </a:cubicBezTo>
                <a:cubicBezTo>
                  <a:pt x="767" y="610"/>
                  <a:pt x="610" y="767"/>
                  <a:pt x="417" y="76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lv-LV" sz="1799"/>
          </a:p>
        </p:txBody>
      </p:sp>
      <p:grpSp>
        <p:nvGrpSpPr>
          <p:cNvPr id="59" name="Group 58">
            <a:extLst>
              <a:ext uri="{FF2B5EF4-FFF2-40B4-BE49-F238E27FC236}">
                <a16:creationId xmlns:a16="http://schemas.microsoft.com/office/drawing/2014/main" id="{C7E1CCA1-17E0-E9C1-013A-2ABAC64D4E36}"/>
              </a:ext>
            </a:extLst>
          </p:cNvPr>
          <p:cNvGrpSpPr/>
          <p:nvPr/>
        </p:nvGrpSpPr>
        <p:grpSpPr>
          <a:xfrm>
            <a:off x="5903796" y="2847642"/>
            <a:ext cx="395731" cy="395732"/>
            <a:chOff x="9883845" y="4449763"/>
            <a:chExt cx="436562" cy="436563"/>
          </a:xfrm>
          <a:solidFill>
            <a:schemeClr val="bg1"/>
          </a:solidFill>
        </p:grpSpPr>
        <p:sp>
          <p:nvSpPr>
            <p:cNvPr id="60" name="Freeform 7">
              <a:extLst>
                <a:ext uri="{FF2B5EF4-FFF2-40B4-BE49-F238E27FC236}">
                  <a16:creationId xmlns:a16="http://schemas.microsoft.com/office/drawing/2014/main" id="{5523B5A7-62CF-BC29-1C79-D3F3A833FD9B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25132" y="4535488"/>
              <a:ext cx="152400" cy="246063"/>
            </a:xfrm>
            <a:custGeom>
              <a:avLst/>
              <a:gdLst>
                <a:gd name="T0" fmla="*/ 230 w 292"/>
                <a:gd name="T1" fmla="*/ 306 h 472"/>
                <a:gd name="T2" fmla="*/ 180 w 292"/>
                <a:gd name="T3" fmla="*/ 356 h 472"/>
                <a:gd name="T4" fmla="*/ 180 w 292"/>
                <a:gd name="T5" fmla="*/ 34 h 472"/>
                <a:gd name="T6" fmla="*/ 146 w 292"/>
                <a:gd name="T7" fmla="*/ 0 h 472"/>
                <a:gd name="T8" fmla="*/ 112 w 292"/>
                <a:gd name="T9" fmla="*/ 34 h 472"/>
                <a:gd name="T10" fmla="*/ 112 w 292"/>
                <a:gd name="T11" fmla="*/ 356 h 472"/>
                <a:gd name="T12" fmla="*/ 61 w 292"/>
                <a:gd name="T13" fmla="*/ 306 h 472"/>
                <a:gd name="T14" fmla="*/ 13 w 292"/>
                <a:gd name="T15" fmla="*/ 306 h 472"/>
                <a:gd name="T16" fmla="*/ 13 w 292"/>
                <a:gd name="T17" fmla="*/ 354 h 472"/>
                <a:gd name="T18" fmla="*/ 122 w 292"/>
                <a:gd name="T19" fmla="*/ 462 h 472"/>
                <a:gd name="T20" fmla="*/ 146 w 292"/>
                <a:gd name="T21" fmla="*/ 472 h 472"/>
                <a:gd name="T22" fmla="*/ 170 w 292"/>
                <a:gd name="T23" fmla="*/ 462 h 472"/>
                <a:gd name="T24" fmla="*/ 278 w 292"/>
                <a:gd name="T25" fmla="*/ 354 h 472"/>
                <a:gd name="T26" fmla="*/ 278 w 292"/>
                <a:gd name="T27" fmla="*/ 306 h 472"/>
                <a:gd name="T28" fmla="*/ 230 w 292"/>
                <a:gd name="T29" fmla="*/ 306 h 4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92" h="472">
                  <a:moveTo>
                    <a:pt x="230" y="306"/>
                  </a:moveTo>
                  <a:cubicBezTo>
                    <a:pt x="180" y="356"/>
                    <a:pt x="180" y="356"/>
                    <a:pt x="180" y="356"/>
                  </a:cubicBezTo>
                  <a:cubicBezTo>
                    <a:pt x="180" y="34"/>
                    <a:pt x="180" y="34"/>
                    <a:pt x="180" y="34"/>
                  </a:cubicBezTo>
                  <a:cubicBezTo>
                    <a:pt x="180" y="15"/>
                    <a:pt x="165" y="0"/>
                    <a:pt x="146" y="0"/>
                  </a:cubicBezTo>
                  <a:cubicBezTo>
                    <a:pt x="127" y="0"/>
                    <a:pt x="112" y="15"/>
                    <a:pt x="112" y="34"/>
                  </a:cubicBezTo>
                  <a:cubicBezTo>
                    <a:pt x="112" y="356"/>
                    <a:pt x="112" y="356"/>
                    <a:pt x="112" y="356"/>
                  </a:cubicBezTo>
                  <a:cubicBezTo>
                    <a:pt x="61" y="306"/>
                    <a:pt x="61" y="306"/>
                    <a:pt x="61" y="306"/>
                  </a:cubicBezTo>
                  <a:cubicBezTo>
                    <a:pt x="48" y="292"/>
                    <a:pt x="27" y="292"/>
                    <a:pt x="13" y="306"/>
                  </a:cubicBezTo>
                  <a:cubicBezTo>
                    <a:pt x="0" y="319"/>
                    <a:pt x="0" y="340"/>
                    <a:pt x="13" y="354"/>
                  </a:cubicBezTo>
                  <a:cubicBezTo>
                    <a:pt x="122" y="462"/>
                    <a:pt x="122" y="462"/>
                    <a:pt x="122" y="462"/>
                  </a:cubicBezTo>
                  <a:cubicBezTo>
                    <a:pt x="128" y="469"/>
                    <a:pt x="137" y="472"/>
                    <a:pt x="146" y="472"/>
                  </a:cubicBezTo>
                  <a:cubicBezTo>
                    <a:pt x="155" y="472"/>
                    <a:pt x="163" y="469"/>
                    <a:pt x="170" y="462"/>
                  </a:cubicBezTo>
                  <a:cubicBezTo>
                    <a:pt x="278" y="354"/>
                    <a:pt x="278" y="354"/>
                    <a:pt x="278" y="354"/>
                  </a:cubicBezTo>
                  <a:cubicBezTo>
                    <a:pt x="292" y="340"/>
                    <a:pt x="292" y="319"/>
                    <a:pt x="278" y="306"/>
                  </a:cubicBezTo>
                  <a:cubicBezTo>
                    <a:pt x="265" y="292"/>
                    <a:pt x="243" y="292"/>
                    <a:pt x="230" y="30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lv-LV" sz="1799"/>
            </a:p>
          </p:txBody>
        </p:sp>
        <p:sp>
          <p:nvSpPr>
            <p:cNvPr id="61" name="Freeform 8">
              <a:extLst>
                <a:ext uri="{FF2B5EF4-FFF2-40B4-BE49-F238E27FC236}">
                  <a16:creationId xmlns:a16="http://schemas.microsoft.com/office/drawing/2014/main" id="{28197330-0500-7BE9-F7E0-AF116AB1828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883845" y="4449763"/>
              <a:ext cx="436562" cy="436563"/>
            </a:xfrm>
            <a:custGeom>
              <a:avLst/>
              <a:gdLst>
                <a:gd name="T0" fmla="*/ 417 w 834"/>
                <a:gd name="T1" fmla="*/ 0 h 835"/>
                <a:gd name="T2" fmla="*/ 0 w 834"/>
                <a:gd name="T3" fmla="*/ 417 h 835"/>
                <a:gd name="T4" fmla="*/ 417 w 834"/>
                <a:gd name="T5" fmla="*/ 835 h 835"/>
                <a:gd name="T6" fmla="*/ 834 w 834"/>
                <a:gd name="T7" fmla="*/ 417 h 835"/>
                <a:gd name="T8" fmla="*/ 417 w 834"/>
                <a:gd name="T9" fmla="*/ 0 h 835"/>
                <a:gd name="T10" fmla="*/ 417 w 834"/>
                <a:gd name="T11" fmla="*/ 767 h 835"/>
                <a:gd name="T12" fmla="*/ 68 w 834"/>
                <a:gd name="T13" fmla="*/ 417 h 835"/>
                <a:gd name="T14" fmla="*/ 417 w 834"/>
                <a:gd name="T15" fmla="*/ 68 h 835"/>
                <a:gd name="T16" fmla="*/ 766 w 834"/>
                <a:gd name="T17" fmla="*/ 417 h 835"/>
                <a:gd name="T18" fmla="*/ 417 w 834"/>
                <a:gd name="T19" fmla="*/ 767 h 8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834" h="835">
                  <a:moveTo>
                    <a:pt x="417" y="0"/>
                  </a:moveTo>
                  <a:cubicBezTo>
                    <a:pt x="187" y="0"/>
                    <a:pt x="0" y="187"/>
                    <a:pt x="0" y="417"/>
                  </a:cubicBezTo>
                  <a:cubicBezTo>
                    <a:pt x="0" y="647"/>
                    <a:pt x="187" y="835"/>
                    <a:pt x="417" y="835"/>
                  </a:cubicBezTo>
                  <a:cubicBezTo>
                    <a:pt x="647" y="835"/>
                    <a:pt x="834" y="647"/>
                    <a:pt x="834" y="417"/>
                  </a:cubicBezTo>
                  <a:cubicBezTo>
                    <a:pt x="834" y="187"/>
                    <a:pt x="647" y="0"/>
                    <a:pt x="417" y="0"/>
                  </a:cubicBezTo>
                  <a:close/>
                  <a:moveTo>
                    <a:pt x="417" y="767"/>
                  </a:moveTo>
                  <a:cubicBezTo>
                    <a:pt x="224" y="767"/>
                    <a:pt x="68" y="610"/>
                    <a:pt x="68" y="417"/>
                  </a:cubicBezTo>
                  <a:cubicBezTo>
                    <a:pt x="68" y="225"/>
                    <a:pt x="224" y="68"/>
                    <a:pt x="417" y="68"/>
                  </a:cubicBezTo>
                  <a:cubicBezTo>
                    <a:pt x="609" y="68"/>
                    <a:pt x="766" y="225"/>
                    <a:pt x="766" y="417"/>
                  </a:cubicBezTo>
                  <a:cubicBezTo>
                    <a:pt x="766" y="610"/>
                    <a:pt x="609" y="767"/>
                    <a:pt x="417" y="76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lv-LV" sz="1799"/>
            </a:p>
          </p:txBody>
        </p:sp>
      </p:grpSp>
      <p:grpSp>
        <p:nvGrpSpPr>
          <p:cNvPr id="62" name="Group 61">
            <a:extLst>
              <a:ext uri="{FF2B5EF4-FFF2-40B4-BE49-F238E27FC236}">
                <a16:creationId xmlns:a16="http://schemas.microsoft.com/office/drawing/2014/main" id="{0CBF67F7-9243-C554-272A-89F8990C448E}"/>
              </a:ext>
            </a:extLst>
          </p:cNvPr>
          <p:cNvGrpSpPr/>
          <p:nvPr/>
        </p:nvGrpSpPr>
        <p:grpSpPr>
          <a:xfrm>
            <a:off x="5873577" y="3661983"/>
            <a:ext cx="456170" cy="428829"/>
            <a:chOff x="9377363" y="4438651"/>
            <a:chExt cx="503237" cy="473075"/>
          </a:xfrm>
          <a:solidFill>
            <a:srgbClr val="6E00A5"/>
          </a:solidFill>
        </p:grpSpPr>
        <p:sp>
          <p:nvSpPr>
            <p:cNvPr id="63" name="Freeform 12">
              <a:extLst>
                <a:ext uri="{FF2B5EF4-FFF2-40B4-BE49-F238E27FC236}">
                  <a16:creationId xmlns:a16="http://schemas.microsoft.com/office/drawing/2014/main" id="{CA0CAE1B-9908-D09C-CDE8-97A58891F7A3}"/>
                </a:ext>
              </a:extLst>
            </p:cNvPr>
            <p:cNvSpPr>
              <a:spLocks/>
            </p:cNvSpPr>
            <p:nvPr/>
          </p:nvSpPr>
          <p:spPr bwMode="auto">
            <a:xfrm>
              <a:off x="9550400" y="4438651"/>
              <a:ext cx="269875" cy="234950"/>
            </a:xfrm>
            <a:custGeom>
              <a:avLst/>
              <a:gdLst>
                <a:gd name="T0" fmla="*/ 67 w 516"/>
                <a:gd name="T1" fmla="*/ 128 h 449"/>
                <a:gd name="T2" fmla="*/ 82 w 516"/>
                <a:gd name="T3" fmla="*/ 105 h 449"/>
                <a:gd name="T4" fmla="*/ 150 w 516"/>
                <a:gd name="T5" fmla="*/ 68 h 449"/>
                <a:gd name="T6" fmla="*/ 217 w 516"/>
                <a:gd name="T7" fmla="*/ 105 h 449"/>
                <a:gd name="T8" fmla="*/ 385 w 516"/>
                <a:gd name="T9" fmla="*/ 365 h 449"/>
                <a:gd name="T10" fmla="*/ 358 w 516"/>
                <a:gd name="T11" fmla="*/ 360 h 449"/>
                <a:gd name="T12" fmla="*/ 318 w 516"/>
                <a:gd name="T13" fmla="*/ 386 h 449"/>
                <a:gd name="T14" fmla="*/ 345 w 516"/>
                <a:gd name="T15" fmla="*/ 426 h 449"/>
                <a:gd name="T16" fmla="*/ 450 w 516"/>
                <a:gd name="T17" fmla="*/ 448 h 449"/>
                <a:gd name="T18" fmla="*/ 452 w 516"/>
                <a:gd name="T19" fmla="*/ 448 h 449"/>
                <a:gd name="T20" fmla="*/ 453 w 516"/>
                <a:gd name="T21" fmla="*/ 448 h 449"/>
                <a:gd name="T22" fmla="*/ 457 w 516"/>
                <a:gd name="T23" fmla="*/ 448 h 449"/>
                <a:gd name="T24" fmla="*/ 457 w 516"/>
                <a:gd name="T25" fmla="*/ 449 h 449"/>
                <a:gd name="T26" fmla="*/ 462 w 516"/>
                <a:gd name="T27" fmla="*/ 448 h 449"/>
                <a:gd name="T28" fmla="*/ 463 w 516"/>
                <a:gd name="T29" fmla="*/ 448 h 449"/>
                <a:gd name="T30" fmla="*/ 467 w 516"/>
                <a:gd name="T31" fmla="*/ 447 h 449"/>
                <a:gd name="T32" fmla="*/ 468 w 516"/>
                <a:gd name="T33" fmla="*/ 447 h 449"/>
                <a:gd name="T34" fmla="*/ 471 w 516"/>
                <a:gd name="T35" fmla="*/ 445 h 449"/>
                <a:gd name="T36" fmla="*/ 473 w 516"/>
                <a:gd name="T37" fmla="*/ 444 h 449"/>
                <a:gd name="T38" fmla="*/ 476 w 516"/>
                <a:gd name="T39" fmla="*/ 443 h 449"/>
                <a:gd name="T40" fmla="*/ 476 w 516"/>
                <a:gd name="T41" fmla="*/ 443 h 449"/>
                <a:gd name="T42" fmla="*/ 476 w 516"/>
                <a:gd name="T43" fmla="*/ 443 h 449"/>
                <a:gd name="T44" fmla="*/ 477 w 516"/>
                <a:gd name="T45" fmla="*/ 442 h 449"/>
                <a:gd name="T46" fmla="*/ 478 w 516"/>
                <a:gd name="T47" fmla="*/ 441 h 449"/>
                <a:gd name="T48" fmla="*/ 480 w 516"/>
                <a:gd name="T49" fmla="*/ 440 h 449"/>
                <a:gd name="T50" fmla="*/ 481 w 516"/>
                <a:gd name="T51" fmla="*/ 439 h 449"/>
                <a:gd name="T52" fmla="*/ 482 w 516"/>
                <a:gd name="T53" fmla="*/ 438 h 449"/>
                <a:gd name="T54" fmla="*/ 483 w 516"/>
                <a:gd name="T55" fmla="*/ 436 h 449"/>
                <a:gd name="T56" fmla="*/ 483 w 516"/>
                <a:gd name="T57" fmla="*/ 436 h 449"/>
                <a:gd name="T58" fmla="*/ 485 w 516"/>
                <a:gd name="T59" fmla="*/ 434 h 449"/>
                <a:gd name="T60" fmla="*/ 485 w 516"/>
                <a:gd name="T61" fmla="*/ 433 h 449"/>
                <a:gd name="T62" fmla="*/ 487 w 516"/>
                <a:gd name="T63" fmla="*/ 431 h 449"/>
                <a:gd name="T64" fmla="*/ 487 w 516"/>
                <a:gd name="T65" fmla="*/ 430 h 449"/>
                <a:gd name="T66" fmla="*/ 488 w 516"/>
                <a:gd name="T67" fmla="*/ 428 h 449"/>
                <a:gd name="T68" fmla="*/ 489 w 516"/>
                <a:gd name="T69" fmla="*/ 427 h 449"/>
                <a:gd name="T70" fmla="*/ 490 w 516"/>
                <a:gd name="T71" fmla="*/ 425 h 449"/>
                <a:gd name="T72" fmla="*/ 490 w 516"/>
                <a:gd name="T73" fmla="*/ 423 h 449"/>
                <a:gd name="T74" fmla="*/ 490 w 516"/>
                <a:gd name="T75" fmla="*/ 421 h 449"/>
                <a:gd name="T76" fmla="*/ 490 w 516"/>
                <a:gd name="T77" fmla="*/ 421 h 449"/>
                <a:gd name="T78" fmla="*/ 512 w 516"/>
                <a:gd name="T79" fmla="*/ 316 h 449"/>
                <a:gd name="T80" fmla="*/ 485 w 516"/>
                <a:gd name="T81" fmla="*/ 276 h 449"/>
                <a:gd name="T82" fmla="*/ 445 w 516"/>
                <a:gd name="T83" fmla="*/ 302 h 449"/>
                <a:gd name="T84" fmla="*/ 440 w 516"/>
                <a:gd name="T85" fmla="*/ 326 h 449"/>
                <a:gd name="T86" fmla="*/ 275 w 516"/>
                <a:gd name="T87" fmla="*/ 68 h 449"/>
                <a:gd name="T88" fmla="*/ 150 w 516"/>
                <a:gd name="T89" fmla="*/ 0 h 449"/>
                <a:gd name="T90" fmla="*/ 25 w 516"/>
                <a:gd name="T91" fmla="*/ 68 h 449"/>
                <a:gd name="T92" fmla="*/ 10 w 516"/>
                <a:gd name="T93" fmla="*/ 91 h 449"/>
                <a:gd name="T94" fmla="*/ 20 w 516"/>
                <a:gd name="T95" fmla="*/ 138 h 449"/>
                <a:gd name="T96" fmla="*/ 67 w 516"/>
                <a:gd name="T97" fmla="*/ 128 h 4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516" h="449">
                  <a:moveTo>
                    <a:pt x="67" y="128"/>
                  </a:moveTo>
                  <a:cubicBezTo>
                    <a:pt x="82" y="105"/>
                    <a:pt x="82" y="105"/>
                    <a:pt x="82" y="105"/>
                  </a:cubicBezTo>
                  <a:cubicBezTo>
                    <a:pt x="97" y="82"/>
                    <a:pt x="122" y="68"/>
                    <a:pt x="150" y="68"/>
                  </a:cubicBezTo>
                  <a:cubicBezTo>
                    <a:pt x="177" y="68"/>
                    <a:pt x="203" y="82"/>
                    <a:pt x="217" y="105"/>
                  </a:cubicBezTo>
                  <a:cubicBezTo>
                    <a:pt x="385" y="365"/>
                    <a:pt x="385" y="365"/>
                    <a:pt x="385" y="365"/>
                  </a:cubicBezTo>
                  <a:cubicBezTo>
                    <a:pt x="358" y="360"/>
                    <a:pt x="358" y="360"/>
                    <a:pt x="358" y="360"/>
                  </a:cubicBezTo>
                  <a:cubicBezTo>
                    <a:pt x="340" y="356"/>
                    <a:pt x="322" y="368"/>
                    <a:pt x="318" y="386"/>
                  </a:cubicBezTo>
                  <a:cubicBezTo>
                    <a:pt x="314" y="405"/>
                    <a:pt x="326" y="423"/>
                    <a:pt x="345" y="426"/>
                  </a:cubicBezTo>
                  <a:cubicBezTo>
                    <a:pt x="450" y="448"/>
                    <a:pt x="450" y="448"/>
                    <a:pt x="450" y="448"/>
                  </a:cubicBezTo>
                  <a:cubicBezTo>
                    <a:pt x="451" y="448"/>
                    <a:pt x="452" y="448"/>
                    <a:pt x="452" y="448"/>
                  </a:cubicBezTo>
                  <a:cubicBezTo>
                    <a:pt x="453" y="448"/>
                    <a:pt x="453" y="448"/>
                    <a:pt x="453" y="448"/>
                  </a:cubicBezTo>
                  <a:cubicBezTo>
                    <a:pt x="455" y="448"/>
                    <a:pt x="456" y="448"/>
                    <a:pt x="457" y="448"/>
                  </a:cubicBezTo>
                  <a:cubicBezTo>
                    <a:pt x="457" y="448"/>
                    <a:pt x="457" y="449"/>
                    <a:pt x="457" y="449"/>
                  </a:cubicBezTo>
                  <a:cubicBezTo>
                    <a:pt x="459" y="449"/>
                    <a:pt x="460" y="448"/>
                    <a:pt x="462" y="448"/>
                  </a:cubicBezTo>
                  <a:cubicBezTo>
                    <a:pt x="462" y="448"/>
                    <a:pt x="462" y="448"/>
                    <a:pt x="463" y="448"/>
                  </a:cubicBezTo>
                  <a:cubicBezTo>
                    <a:pt x="464" y="448"/>
                    <a:pt x="465" y="447"/>
                    <a:pt x="467" y="447"/>
                  </a:cubicBezTo>
                  <a:cubicBezTo>
                    <a:pt x="467" y="447"/>
                    <a:pt x="468" y="447"/>
                    <a:pt x="468" y="447"/>
                  </a:cubicBezTo>
                  <a:cubicBezTo>
                    <a:pt x="469" y="446"/>
                    <a:pt x="470" y="446"/>
                    <a:pt x="471" y="445"/>
                  </a:cubicBezTo>
                  <a:cubicBezTo>
                    <a:pt x="472" y="445"/>
                    <a:pt x="473" y="445"/>
                    <a:pt x="473" y="444"/>
                  </a:cubicBezTo>
                  <a:cubicBezTo>
                    <a:pt x="474" y="444"/>
                    <a:pt x="475" y="444"/>
                    <a:pt x="476" y="443"/>
                  </a:cubicBezTo>
                  <a:cubicBezTo>
                    <a:pt x="476" y="443"/>
                    <a:pt x="476" y="443"/>
                    <a:pt x="476" y="443"/>
                  </a:cubicBezTo>
                  <a:cubicBezTo>
                    <a:pt x="476" y="443"/>
                    <a:pt x="476" y="443"/>
                    <a:pt x="476" y="443"/>
                  </a:cubicBezTo>
                  <a:cubicBezTo>
                    <a:pt x="476" y="443"/>
                    <a:pt x="477" y="442"/>
                    <a:pt x="477" y="442"/>
                  </a:cubicBezTo>
                  <a:cubicBezTo>
                    <a:pt x="478" y="442"/>
                    <a:pt x="478" y="441"/>
                    <a:pt x="478" y="441"/>
                  </a:cubicBezTo>
                  <a:cubicBezTo>
                    <a:pt x="479" y="441"/>
                    <a:pt x="479" y="440"/>
                    <a:pt x="480" y="440"/>
                  </a:cubicBezTo>
                  <a:cubicBezTo>
                    <a:pt x="480" y="440"/>
                    <a:pt x="481" y="439"/>
                    <a:pt x="481" y="439"/>
                  </a:cubicBezTo>
                  <a:cubicBezTo>
                    <a:pt x="481" y="438"/>
                    <a:pt x="481" y="438"/>
                    <a:pt x="482" y="438"/>
                  </a:cubicBezTo>
                  <a:cubicBezTo>
                    <a:pt x="482" y="437"/>
                    <a:pt x="483" y="437"/>
                    <a:pt x="483" y="436"/>
                  </a:cubicBezTo>
                  <a:cubicBezTo>
                    <a:pt x="483" y="436"/>
                    <a:pt x="483" y="436"/>
                    <a:pt x="483" y="436"/>
                  </a:cubicBezTo>
                  <a:cubicBezTo>
                    <a:pt x="484" y="435"/>
                    <a:pt x="485" y="434"/>
                    <a:pt x="485" y="434"/>
                  </a:cubicBezTo>
                  <a:cubicBezTo>
                    <a:pt x="485" y="433"/>
                    <a:pt x="485" y="433"/>
                    <a:pt x="485" y="433"/>
                  </a:cubicBezTo>
                  <a:cubicBezTo>
                    <a:pt x="486" y="432"/>
                    <a:pt x="487" y="432"/>
                    <a:pt x="487" y="431"/>
                  </a:cubicBezTo>
                  <a:cubicBezTo>
                    <a:pt x="487" y="430"/>
                    <a:pt x="487" y="430"/>
                    <a:pt x="487" y="430"/>
                  </a:cubicBezTo>
                  <a:cubicBezTo>
                    <a:pt x="488" y="429"/>
                    <a:pt x="488" y="429"/>
                    <a:pt x="488" y="428"/>
                  </a:cubicBezTo>
                  <a:cubicBezTo>
                    <a:pt x="489" y="427"/>
                    <a:pt x="489" y="427"/>
                    <a:pt x="489" y="427"/>
                  </a:cubicBezTo>
                  <a:cubicBezTo>
                    <a:pt x="489" y="426"/>
                    <a:pt x="489" y="425"/>
                    <a:pt x="490" y="425"/>
                  </a:cubicBezTo>
                  <a:cubicBezTo>
                    <a:pt x="490" y="424"/>
                    <a:pt x="490" y="424"/>
                    <a:pt x="490" y="423"/>
                  </a:cubicBezTo>
                  <a:cubicBezTo>
                    <a:pt x="490" y="423"/>
                    <a:pt x="490" y="422"/>
                    <a:pt x="490" y="421"/>
                  </a:cubicBezTo>
                  <a:cubicBezTo>
                    <a:pt x="490" y="421"/>
                    <a:pt x="490" y="421"/>
                    <a:pt x="490" y="421"/>
                  </a:cubicBezTo>
                  <a:cubicBezTo>
                    <a:pt x="512" y="316"/>
                    <a:pt x="512" y="316"/>
                    <a:pt x="512" y="316"/>
                  </a:cubicBezTo>
                  <a:cubicBezTo>
                    <a:pt x="516" y="297"/>
                    <a:pt x="504" y="279"/>
                    <a:pt x="485" y="276"/>
                  </a:cubicBezTo>
                  <a:cubicBezTo>
                    <a:pt x="467" y="272"/>
                    <a:pt x="449" y="284"/>
                    <a:pt x="445" y="302"/>
                  </a:cubicBezTo>
                  <a:cubicBezTo>
                    <a:pt x="440" y="326"/>
                    <a:pt x="440" y="326"/>
                    <a:pt x="440" y="326"/>
                  </a:cubicBezTo>
                  <a:cubicBezTo>
                    <a:pt x="275" y="68"/>
                    <a:pt x="275" y="68"/>
                    <a:pt x="275" y="68"/>
                  </a:cubicBezTo>
                  <a:cubicBezTo>
                    <a:pt x="247" y="25"/>
                    <a:pt x="201" y="0"/>
                    <a:pt x="150" y="0"/>
                  </a:cubicBezTo>
                  <a:cubicBezTo>
                    <a:pt x="99" y="0"/>
                    <a:pt x="53" y="25"/>
                    <a:pt x="25" y="68"/>
                  </a:cubicBezTo>
                  <a:cubicBezTo>
                    <a:pt x="10" y="91"/>
                    <a:pt x="10" y="91"/>
                    <a:pt x="10" y="91"/>
                  </a:cubicBezTo>
                  <a:cubicBezTo>
                    <a:pt x="0" y="107"/>
                    <a:pt x="4" y="128"/>
                    <a:pt x="20" y="138"/>
                  </a:cubicBezTo>
                  <a:cubicBezTo>
                    <a:pt x="36" y="149"/>
                    <a:pt x="57" y="144"/>
                    <a:pt x="67" y="12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lv-LV" sz="1799"/>
            </a:p>
          </p:txBody>
        </p:sp>
        <p:sp>
          <p:nvSpPr>
            <p:cNvPr id="64" name="Freeform 13">
              <a:extLst>
                <a:ext uri="{FF2B5EF4-FFF2-40B4-BE49-F238E27FC236}">
                  <a16:creationId xmlns:a16="http://schemas.microsoft.com/office/drawing/2014/main" id="{AE48C974-82CB-ACF8-CD60-21B3F1961862}"/>
                </a:ext>
              </a:extLst>
            </p:cNvPr>
            <p:cNvSpPr>
              <a:spLocks/>
            </p:cNvSpPr>
            <p:nvPr/>
          </p:nvSpPr>
          <p:spPr bwMode="auto">
            <a:xfrm>
              <a:off x="9575800" y="4714876"/>
              <a:ext cx="304800" cy="196850"/>
            </a:xfrm>
            <a:custGeom>
              <a:avLst/>
              <a:gdLst>
                <a:gd name="T0" fmla="*/ 563 w 586"/>
                <a:gd name="T1" fmla="*/ 73 h 377"/>
                <a:gd name="T2" fmla="*/ 529 w 586"/>
                <a:gd name="T3" fmla="*/ 20 h 377"/>
                <a:gd name="T4" fmla="*/ 482 w 586"/>
                <a:gd name="T5" fmla="*/ 10 h 377"/>
                <a:gd name="T6" fmla="*/ 472 w 586"/>
                <a:gd name="T7" fmla="*/ 57 h 377"/>
                <a:gd name="T8" fmla="*/ 506 w 586"/>
                <a:gd name="T9" fmla="*/ 110 h 377"/>
                <a:gd name="T10" fmla="*/ 518 w 586"/>
                <a:gd name="T11" fmla="*/ 153 h 377"/>
                <a:gd name="T12" fmla="*/ 438 w 586"/>
                <a:gd name="T13" fmla="*/ 233 h 377"/>
                <a:gd name="T14" fmla="*/ 117 w 586"/>
                <a:gd name="T15" fmla="*/ 233 h 377"/>
                <a:gd name="T16" fmla="*/ 135 w 586"/>
                <a:gd name="T17" fmla="*/ 215 h 377"/>
                <a:gd name="T18" fmla="*/ 135 w 586"/>
                <a:gd name="T19" fmla="*/ 167 h 377"/>
                <a:gd name="T20" fmla="*/ 86 w 586"/>
                <a:gd name="T21" fmla="*/ 167 h 377"/>
                <a:gd name="T22" fmla="*/ 10 w 586"/>
                <a:gd name="T23" fmla="*/ 243 h 377"/>
                <a:gd name="T24" fmla="*/ 8 w 586"/>
                <a:gd name="T25" fmla="*/ 246 h 377"/>
                <a:gd name="T26" fmla="*/ 7 w 586"/>
                <a:gd name="T27" fmla="*/ 247 h 377"/>
                <a:gd name="T28" fmla="*/ 6 w 586"/>
                <a:gd name="T29" fmla="*/ 248 h 377"/>
                <a:gd name="T30" fmla="*/ 5 w 586"/>
                <a:gd name="T31" fmla="*/ 250 h 377"/>
                <a:gd name="T32" fmla="*/ 4 w 586"/>
                <a:gd name="T33" fmla="*/ 251 h 377"/>
                <a:gd name="T34" fmla="*/ 4 w 586"/>
                <a:gd name="T35" fmla="*/ 253 h 377"/>
                <a:gd name="T36" fmla="*/ 3 w 586"/>
                <a:gd name="T37" fmla="*/ 254 h 377"/>
                <a:gd name="T38" fmla="*/ 2 w 586"/>
                <a:gd name="T39" fmla="*/ 256 h 377"/>
                <a:gd name="T40" fmla="*/ 2 w 586"/>
                <a:gd name="T41" fmla="*/ 257 h 377"/>
                <a:gd name="T42" fmla="*/ 1 w 586"/>
                <a:gd name="T43" fmla="*/ 259 h 377"/>
                <a:gd name="T44" fmla="*/ 1 w 586"/>
                <a:gd name="T45" fmla="*/ 261 h 377"/>
                <a:gd name="T46" fmla="*/ 1 w 586"/>
                <a:gd name="T47" fmla="*/ 262 h 377"/>
                <a:gd name="T48" fmla="*/ 1 w 586"/>
                <a:gd name="T49" fmla="*/ 264 h 377"/>
                <a:gd name="T50" fmla="*/ 0 w 586"/>
                <a:gd name="T51" fmla="*/ 267 h 377"/>
                <a:gd name="T52" fmla="*/ 0 w 586"/>
                <a:gd name="T53" fmla="*/ 267 h 377"/>
                <a:gd name="T54" fmla="*/ 0 w 586"/>
                <a:gd name="T55" fmla="*/ 268 h 377"/>
                <a:gd name="T56" fmla="*/ 1 w 586"/>
                <a:gd name="T57" fmla="*/ 271 h 377"/>
                <a:gd name="T58" fmla="*/ 1 w 586"/>
                <a:gd name="T59" fmla="*/ 272 h 377"/>
                <a:gd name="T60" fmla="*/ 1 w 586"/>
                <a:gd name="T61" fmla="*/ 274 h 377"/>
                <a:gd name="T62" fmla="*/ 1 w 586"/>
                <a:gd name="T63" fmla="*/ 276 h 377"/>
                <a:gd name="T64" fmla="*/ 2 w 586"/>
                <a:gd name="T65" fmla="*/ 277 h 377"/>
                <a:gd name="T66" fmla="*/ 2 w 586"/>
                <a:gd name="T67" fmla="*/ 279 h 377"/>
                <a:gd name="T68" fmla="*/ 3 w 586"/>
                <a:gd name="T69" fmla="*/ 280 h 377"/>
                <a:gd name="T70" fmla="*/ 4 w 586"/>
                <a:gd name="T71" fmla="*/ 282 h 377"/>
                <a:gd name="T72" fmla="*/ 4 w 586"/>
                <a:gd name="T73" fmla="*/ 283 h 377"/>
                <a:gd name="T74" fmla="*/ 5 w 586"/>
                <a:gd name="T75" fmla="*/ 285 h 377"/>
                <a:gd name="T76" fmla="*/ 6 w 586"/>
                <a:gd name="T77" fmla="*/ 286 h 377"/>
                <a:gd name="T78" fmla="*/ 7 w 586"/>
                <a:gd name="T79" fmla="*/ 288 h 377"/>
                <a:gd name="T80" fmla="*/ 8 w 586"/>
                <a:gd name="T81" fmla="*/ 289 h 377"/>
                <a:gd name="T82" fmla="*/ 10 w 586"/>
                <a:gd name="T83" fmla="*/ 291 h 377"/>
                <a:gd name="T84" fmla="*/ 86 w 586"/>
                <a:gd name="T85" fmla="*/ 367 h 377"/>
                <a:gd name="T86" fmla="*/ 111 w 586"/>
                <a:gd name="T87" fmla="*/ 377 h 377"/>
                <a:gd name="T88" fmla="*/ 135 w 586"/>
                <a:gd name="T89" fmla="*/ 367 h 377"/>
                <a:gd name="T90" fmla="*/ 135 w 586"/>
                <a:gd name="T91" fmla="*/ 319 h 377"/>
                <a:gd name="T92" fmla="*/ 117 w 586"/>
                <a:gd name="T93" fmla="*/ 301 h 377"/>
                <a:gd name="T94" fmla="*/ 438 w 586"/>
                <a:gd name="T95" fmla="*/ 301 h 377"/>
                <a:gd name="T96" fmla="*/ 586 w 586"/>
                <a:gd name="T97" fmla="*/ 153 h 377"/>
                <a:gd name="T98" fmla="*/ 563 w 586"/>
                <a:gd name="T99" fmla="*/ 73 h 3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586" h="377">
                  <a:moveTo>
                    <a:pt x="563" y="73"/>
                  </a:moveTo>
                  <a:cubicBezTo>
                    <a:pt x="529" y="20"/>
                    <a:pt x="529" y="20"/>
                    <a:pt x="529" y="20"/>
                  </a:cubicBezTo>
                  <a:cubicBezTo>
                    <a:pt x="519" y="5"/>
                    <a:pt x="498" y="0"/>
                    <a:pt x="482" y="10"/>
                  </a:cubicBezTo>
                  <a:cubicBezTo>
                    <a:pt x="466" y="20"/>
                    <a:pt x="462" y="41"/>
                    <a:pt x="472" y="57"/>
                  </a:cubicBezTo>
                  <a:cubicBezTo>
                    <a:pt x="506" y="110"/>
                    <a:pt x="506" y="110"/>
                    <a:pt x="506" y="110"/>
                  </a:cubicBezTo>
                  <a:cubicBezTo>
                    <a:pt x="514" y="123"/>
                    <a:pt x="518" y="138"/>
                    <a:pt x="518" y="153"/>
                  </a:cubicBezTo>
                  <a:cubicBezTo>
                    <a:pt x="518" y="197"/>
                    <a:pt x="482" y="233"/>
                    <a:pt x="438" y="233"/>
                  </a:cubicBezTo>
                  <a:cubicBezTo>
                    <a:pt x="117" y="233"/>
                    <a:pt x="117" y="233"/>
                    <a:pt x="117" y="233"/>
                  </a:cubicBezTo>
                  <a:cubicBezTo>
                    <a:pt x="135" y="215"/>
                    <a:pt x="135" y="215"/>
                    <a:pt x="135" y="215"/>
                  </a:cubicBezTo>
                  <a:cubicBezTo>
                    <a:pt x="148" y="202"/>
                    <a:pt x="148" y="180"/>
                    <a:pt x="135" y="167"/>
                  </a:cubicBezTo>
                  <a:cubicBezTo>
                    <a:pt x="121" y="154"/>
                    <a:pt x="100" y="154"/>
                    <a:pt x="86" y="167"/>
                  </a:cubicBezTo>
                  <a:cubicBezTo>
                    <a:pt x="10" y="243"/>
                    <a:pt x="10" y="243"/>
                    <a:pt x="10" y="243"/>
                  </a:cubicBezTo>
                  <a:cubicBezTo>
                    <a:pt x="10" y="244"/>
                    <a:pt x="9" y="245"/>
                    <a:pt x="8" y="246"/>
                  </a:cubicBezTo>
                  <a:cubicBezTo>
                    <a:pt x="8" y="246"/>
                    <a:pt x="8" y="246"/>
                    <a:pt x="7" y="247"/>
                  </a:cubicBezTo>
                  <a:cubicBezTo>
                    <a:pt x="7" y="247"/>
                    <a:pt x="6" y="248"/>
                    <a:pt x="6" y="248"/>
                  </a:cubicBezTo>
                  <a:cubicBezTo>
                    <a:pt x="6" y="249"/>
                    <a:pt x="6" y="249"/>
                    <a:pt x="5" y="250"/>
                  </a:cubicBezTo>
                  <a:cubicBezTo>
                    <a:pt x="5" y="250"/>
                    <a:pt x="5" y="251"/>
                    <a:pt x="4" y="251"/>
                  </a:cubicBezTo>
                  <a:cubicBezTo>
                    <a:pt x="4" y="252"/>
                    <a:pt x="4" y="252"/>
                    <a:pt x="4" y="253"/>
                  </a:cubicBezTo>
                  <a:cubicBezTo>
                    <a:pt x="3" y="253"/>
                    <a:pt x="3" y="254"/>
                    <a:pt x="3" y="254"/>
                  </a:cubicBezTo>
                  <a:cubicBezTo>
                    <a:pt x="3" y="255"/>
                    <a:pt x="3" y="255"/>
                    <a:pt x="2" y="256"/>
                  </a:cubicBezTo>
                  <a:cubicBezTo>
                    <a:pt x="2" y="256"/>
                    <a:pt x="2" y="257"/>
                    <a:pt x="2" y="257"/>
                  </a:cubicBezTo>
                  <a:cubicBezTo>
                    <a:pt x="2" y="258"/>
                    <a:pt x="2" y="258"/>
                    <a:pt x="1" y="259"/>
                  </a:cubicBezTo>
                  <a:cubicBezTo>
                    <a:pt x="1" y="259"/>
                    <a:pt x="1" y="260"/>
                    <a:pt x="1" y="261"/>
                  </a:cubicBezTo>
                  <a:cubicBezTo>
                    <a:pt x="1" y="261"/>
                    <a:pt x="1" y="262"/>
                    <a:pt x="1" y="262"/>
                  </a:cubicBezTo>
                  <a:cubicBezTo>
                    <a:pt x="1" y="263"/>
                    <a:pt x="1" y="263"/>
                    <a:pt x="1" y="264"/>
                  </a:cubicBezTo>
                  <a:cubicBezTo>
                    <a:pt x="0" y="265"/>
                    <a:pt x="0" y="266"/>
                    <a:pt x="0" y="267"/>
                  </a:cubicBezTo>
                  <a:cubicBezTo>
                    <a:pt x="0" y="267"/>
                    <a:pt x="0" y="267"/>
                    <a:pt x="0" y="267"/>
                  </a:cubicBezTo>
                  <a:cubicBezTo>
                    <a:pt x="0" y="267"/>
                    <a:pt x="0" y="268"/>
                    <a:pt x="0" y="268"/>
                  </a:cubicBezTo>
                  <a:cubicBezTo>
                    <a:pt x="0" y="269"/>
                    <a:pt x="0" y="270"/>
                    <a:pt x="1" y="271"/>
                  </a:cubicBezTo>
                  <a:cubicBezTo>
                    <a:pt x="1" y="271"/>
                    <a:pt x="1" y="272"/>
                    <a:pt x="1" y="272"/>
                  </a:cubicBezTo>
                  <a:cubicBezTo>
                    <a:pt x="1" y="273"/>
                    <a:pt x="1" y="273"/>
                    <a:pt x="1" y="274"/>
                  </a:cubicBezTo>
                  <a:cubicBezTo>
                    <a:pt x="1" y="275"/>
                    <a:pt x="1" y="275"/>
                    <a:pt x="1" y="276"/>
                  </a:cubicBezTo>
                  <a:cubicBezTo>
                    <a:pt x="2" y="276"/>
                    <a:pt x="2" y="277"/>
                    <a:pt x="2" y="277"/>
                  </a:cubicBezTo>
                  <a:cubicBezTo>
                    <a:pt x="2" y="278"/>
                    <a:pt x="2" y="278"/>
                    <a:pt x="2" y="279"/>
                  </a:cubicBezTo>
                  <a:cubicBezTo>
                    <a:pt x="3" y="279"/>
                    <a:pt x="3" y="280"/>
                    <a:pt x="3" y="280"/>
                  </a:cubicBezTo>
                  <a:cubicBezTo>
                    <a:pt x="3" y="281"/>
                    <a:pt x="3" y="281"/>
                    <a:pt x="4" y="282"/>
                  </a:cubicBezTo>
                  <a:cubicBezTo>
                    <a:pt x="4" y="282"/>
                    <a:pt x="4" y="283"/>
                    <a:pt x="4" y="283"/>
                  </a:cubicBezTo>
                  <a:cubicBezTo>
                    <a:pt x="5" y="284"/>
                    <a:pt x="5" y="284"/>
                    <a:pt x="5" y="285"/>
                  </a:cubicBezTo>
                  <a:cubicBezTo>
                    <a:pt x="6" y="285"/>
                    <a:pt x="6" y="286"/>
                    <a:pt x="6" y="286"/>
                  </a:cubicBezTo>
                  <a:cubicBezTo>
                    <a:pt x="6" y="287"/>
                    <a:pt x="7" y="287"/>
                    <a:pt x="7" y="288"/>
                  </a:cubicBezTo>
                  <a:cubicBezTo>
                    <a:pt x="8" y="288"/>
                    <a:pt x="8" y="288"/>
                    <a:pt x="8" y="289"/>
                  </a:cubicBezTo>
                  <a:cubicBezTo>
                    <a:pt x="9" y="290"/>
                    <a:pt x="10" y="291"/>
                    <a:pt x="10" y="291"/>
                  </a:cubicBezTo>
                  <a:cubicBezTo>
                    <a:pt x="86" y="367"/>
                    <a:pt x="86" y="367"/>
                    <a:pt x="86" y="367"/>
                  </a:cubicBezTo>
                  <a:cubicBezTo>
                    <a:pt x="93" y="374"/>
                    <a:pt x="102" y="377"/>
                    <a:pt x="111" y="377"/>
                  </a:cubicBezTo>
                  <a:cubicBezTo>
                    <a:pt x="119" y="377"/>
                    <a:pt x="128" y="374"/>
                    <a:pt x="135" y="367"/>
                  </a:cubicBezTo>
                  <a:cubicBezTo>
                    <a:pt x="148" y="354"/>
                    <a:pt x="148" y="333"/>
                    <a:pt x="135" y="319"/>
                  </a:cubicBezTo>
                  <a:cubicBezTo>
                    <a:pt x="117" y="301"/>
                    <a:pt x="117" y="301"/>
                    <a:pt x="117" y="301"/>
                  </a:cubicBezTo>
                  <a:cubicBezTo>
                    <a:pt x="438" y="301"/>
                    <a:pt x="438" y="301"/>
                    <a:pt x="438" y="301"/>
                  </a:cubicBezTo>
                  <a:cubicBezTo>
                    <a:pt x="520" y="301"/>
                    <a:pt x="586" y="235"/>
                    <a:pt x="586" y="153"/>
                  </a:cubicBezTo>
                  <a:cubicBezTo>
                    <a:pt x="586" y="125"/>
                    <a:pt x="578" y="97"/>
                    <a:pt x="563" y="7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lv-LV" sz="1799"/>
            </a:p>
          </p:txBody>
        </p:sp>
        <p:sp>
          <p:nvSpPr>
            <p:cNvPr id="65" name="Freeform 14">
              <a:extLst>
                <a:ext uri="{FF2B5EF4-FFF2-40B4-BE49-F238E27FC236}">
                  <a16:creationId xmlns:a16="http://schemas.microsoft.com/office/drawing/2014/main" id="{AF89D250-D08B-37D0-949D-9043762232BB}"/>
                </a:ext>
              </a:extLst>
            </p:cNvPr>
            <p:cNvSpPr>
              <a:spLocks/>
            </p:cNvSpPr>
            <p:nvPr/>
          </p:nvSpPr>
          <p:spPr bwMode="auto">
            <a:xfrm>
              <a:off x="9377363" y="4557713"/>
              <a:ext cx="177800" cy="314325"/>
            </a:xfrm>
            <a:custGeom>
              <a:avLst/>
              <a:gdLst>
                <a:gd name="T0" fmla="*/ 314 w 343"/>
                <a:gd name="T1" fmla="*/ 26 h 601"/>
                <a:gd name="T2" fmla="*/ 314 w 343"/>
                <a:gd name="T3" fmla="*/ 25 h 601"/>
                <a:gd name="T4" fmla="*/ 314 w 343"/>
                <a:gd name="T5" fmla="*/ 23 h 601"/>
                <a:gd name="T6" fmla="*/ 313 w 343"/>
                <a:gd name="T7" fmla="*/ 22 h 601"/>
                <a:gd name="T8" fmla="*/ 312 w 343"/>
                <a:gd name="T9" fmla="*/ 20 h 601"/>
                <a:gd name="T10" fmla="*/ 312 w 343"/>
                <a:gd name="T11" fmla="*/ 19 h 601"/>
                <a:gd name="T12" fmla="*/ 311 w 343"/>
                <a:gd name="T13" fmla="*/ 17 h 601"/>
                <a:gd name="T14" fmla="*/ 310 w 343"/>
                <a:gd name="T15" fmla="*/ 16 h 601"/>
                <a:gd name="T16" fmla="*/ 309 w 343"/>
                <a:gd name="T17" fmla="*/ 15 h 601"/>
                <a:gd name="T18" fmla="*/ 308 w 343"/>
                <a:gd name="T19" fmla="*/ 14 h 601"/>
                <a:gd name="T20" fmla="*/ 307 w 343"/>
                <a:gd name="T21" fmla="*/ 12 h 601"/>
                <a:gd name="T22" fmla="*/ 306 w 343"/>
                <a:gd name="T23" fmla="*/ 11 h 601"/>
                <a:gd name="T24" fmla="*/ 305 w 343"/>
                <a:gd name="T25" fmla="*/ 10 h 601"/>
                <a:gd name="T26" fmla="*/ 304 w 343"/>
                <a:gd name="T27" fmla="*/ 9 h 601"/>
                <a:gd name="T28" fmla="*/ 302 w 343"/>
                <a:gd name="T29" fmla="*/ 7 h 601"/>
                <a:gd name="T30" fmla="*/ 301 w 343"/>
                <a:gd name="T31" fmla="*/ 6 h 601"/>
                <a:gd name="T32" fmla="*/ 300 w 343"/>
                <a:gd name="T33" fmla="*/ 6 h 601"/>
                <a:gd name="T34" fmla="*/ 299 w 343"/>
                <a:gd name="T35" fmla="*/ 5 h 601"/>
                <a:gd name="T36" fmla="*/ 299 w 343"/>
                <a:gd name="T37" fmla="*/ 5 h 601"/>
                <a:gd name="T38" fmla="*/ 298 w 343"/>
                <a:gd name="T39" fmla="*/ 5 h 601"/>
                <a:gd name="T40" fmla="*/ 296 w 343"/>
                <a:gd name="T41" fmla="*/ 4 h 601"/>
                <a:gd name="T42" fmla="*/ 295 w 343"/>
                <a:gd name="T43" fmla="*/ 3 h 601"/>
                <a:gd name="T44" fmla="*/ 293 w 343"/>
                <a:gd name="T45" fmla="*/ 2 h 601"/>
                <a:gd name="T46" fmla="*/ 292 w 343"/>
                <a:gd name="T47" fmla="*/ 2 h 601"/>
                <a:gd name="T48" fmla="*/ 290 w 343"/>
                <a:gd name="T49" fmla="*/ 1 h 601"/>
                <a:gd name="T50" fmla="*/ 289 w 343"/>
                <a:gd name="T51" fmla="*/ 1 h 601"/>
                <a:gd name="T52" fmla="*/ 287 w 343"/>
                <a:gd name="T53" fmla="*/ 1 h 601"/>
                <a:gd name="T54" fmla="*/ 286 w 343"/>
                <a:gd name="T55" fmla="*/ 1 h 601"/>
                <a:gd name="T56" fmla="*/ 284 w 343"/>
                <a:gd name="T57" fmla="*/ 0 h 601"/>
                <a:gd name="T58" fmla="*/ 282 w 343"/>
                <a:gd name="T59" fmla="*/ 0 h 601"/>
                <a:gd name="T60" fmla="*/ 280 w 343"/>
                <a:gd name="T61" fmla="*/ 0 h 601"/>
                <a:gd name="T62" fmla="*/ 279 w 343"/>
                <a:gd name="T63" fmla="*/ 0 h 601"/>
                <a:gd name="T64" fmla="*/ 277 w 343"/>
                <a:gd name="T65" fmla="*/ 0 h 601"/>
                <a:gd name="T66" fmla="*/ 276 w 343"/>
                <a:gd name="T67" fmla="*/ 1 h 601"/>
                <a:gd name="T68" fmla="*/ 274 w 343"/>
                <a:gd name="T69" fmla="*/ 1 h 601"/>
                <a:gd name="T70" fmla="*/ 273 w 343"/>
                <a:gd name="T71" fmla="*/ 1 h 601"/>
                <a:gd name="T72" fmla="*/ 169 w 343"/>
                <a:gd name="T73" fmla="*/ 26 h 601"/>
                <a:gd name="T74" fmla="*/ 143 w 343"/>
                <a:gd name="T75" fmla="*/ 67 h 601"/>
                <a:gd name="T76" fmla="*/ 184 w 343"/>
                <a:gd name="T77" fmla="*/ 92 h 601"/>
                <a:gd name="T78" fmla="*/ 207 w 343"/>
                <a:gd name="T79" fmla="*/ 87 h 601"/>
                <a:gd name="T80" fmla="*/ 23 w 343"/>
                <a:gd name="T81" fmla="*/ 373 h 601"/>
                <a:gd name="T82" fmla="*/ 0 w 343"/>
                <a:gd name="T83" fmla="*/ 453 h 601"/>
                <a:gd name="T84" fmla="*/ 148 w 343"/>
                <a:gd name="T85" fmla="*/ 601 h 601"/>
                <a:gd name="T86" fmla="*/ 262 w 343"/>
                <a:gd name="T87" fmla="*/ 601 h 601"/>
                <a:gd name="T88" fmla="*/ 296 w 343"/>
                <a:gd name="T89" fmla="*/ 567 h 601"/>
                <a:gd name="T90" fmla="*/ 262 w 343"/>
                <a:gd name="T91" fmla="*/ 533 h 601"/>
                <a:gd name="T92" fmla="*/ 148 w 343"/>
                <a:gd name="T93" fmla="*/ 533 h 601"/>
                <a:gd name="T94" fmla="*/ 68 w 343"/>
                <a:gd name="T95" fmla="*/ 453 h 601"/>
                <a:gd name="T96" fmla="*/ 80 w 343"/>
                <a:gd name="T97" fmla="*/ 410 h 601"/>
                <a:gd name="T98" fmla="*/ 267 w 343"/>
                <a:gd name="T99" fmla="*/ 120 h 601"/>
                <a:gd name="T100" fmla="*/ 273 w 343"/>
                <a:gd name="T101" fmla="*/ 147 h 601"/>
                <a:gd name="T102" fmla="*/ 306 w 343"/>
                <a:gd name="T103" fmla="*/ 173 h 601"/>
                <a:gd name="T104" fmla="*/ 314 w 343"/>
                <a:gd name="T105" fmla="*/ 172 h 601"/>
                <a:gd name="T106" fmla="*/ 339 w 343"/>
                <a:gd name="T107" fmla="*/ 131 h 601"/>
                <a:gd name="T108" fmla="*/ 314 w 343"/>
                <a:gd name="T109" fmla="*/ 26 h 6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343" h="601">
                  <a:moveTo>
                    <a:pt x="314" y="26"/>
                  </a:moveTo>
                  <a:cubicBezTo>
                    <a:pt x="314" y="26"/>
                    <a:pt x="314" y="26"/>
                    <a:pt x="314" y="25"/>
                  </a:cubicBezTo>
                  <a:cubicBezTo>
                    <a:pt x="314" y="25"/>
                    <a:pt x="314" y="24"/>
                    <a:pt x="314" y="23"/>
                  </a:cubicBezTo>
                  <a:cubicBezTo>
                    <a:pt x="313" y="23"/>
                    <a:pt x="313" y="23"/>
                    <a:pt x="313" y="22"/>
                  </a:cubicBezTo>
                  <a:cubicBezTo>
                    <a:pt x="313" y="21"/>
                    <a:pt x="313" y="21"/>
                    <a:pt x="312" y="20"/>
                  </a:cubicBezTo>
                  <a:cubicBezTo>
                    <a:pt x="312" y="20"/>
                    <a:pt x="312" y="20"/>
                    <a:pt x="312" y="19"/>
                  </a:cubicBezTo>
                  <a:cubicBezTo>
                    <a:pt x="311" y="19"/>
                    <a:pt x="311" y="18"/>
                    <a:pt x="311" y="17"/>
                  </a:cubicBezTo>
                  <a:cubicBezTo>
                    <a:pt x="311" y="17"/>
                    <a:pt x="310" y="17"/>
                    <a:pt x="310" y="16"/>
                  </a:cubicBezTo>
                  <a:cubicBezTo>
                    <a:pt x="310" y="16"/>
                    <a:pt x="309" y="15"/>
                    <a:pt x="309" y="15"/>
                  </a:cubicBezTo>
                  <a:cubicBezTo>
                    <a:pt x="309" y="14"/>
                    <a:pt x="309" y="14"/>
                    <a:pt x="308" y="14"/>
                  </a:cubicBezTo>
                  <a:cubicBezTo>
                    <a:pt x="308" y="13"/>
                    <a:pt x="307" y="12"/>
                    <a:pt x="307" y="12"/>
                  </a:cubicBezTo>
                  <a:cubicBezTo>
                    <a:pt x="307" y="12"/>
                    <a:pt x="306" y="11"/>
                    <a:pt x="306" y="11"/>
                  </a:cubicBezTo>
                  <a:cubicBezTo>
                    <a:pt x="306" y="10"/>
                    <a:pt x="305" y="10"/>
                    <a:pt x="305" y="10"/>
                  </a:cubicBezTo>
                  <a:cubicBezTo>
                    <a:pt x="304" y="9"/>
                    <a:pt x="304" y="9"/>
                    <a:pt x="304" y="9"/>
                  </a:cubicBezTo>
                  <a:cubicBezTo>
                    <a:pt x="303" y="8"/>
                    <a:pt x="303" y="8"/>
                    <a:pt x="302" y="7"/>
                  </a:cubicBezTo>
                  <a:cubicBezTo>
                    <a:pt x="302" y="7"/>
                    <a:pt x="301" y="7"/>
                    <a:pt x="301" y="6"/>
                  </a:cubicBezTo>
                  <a:cubicBezTo>
                    <a:pt x="300" y="6"/>
                    <a:pt x="300" y="6"/>
                    <a:pt x="300" y="6"/>
                  </a:cubicBezTo>
                  <a:cubicBezTo>
                    <a:pt x="300" y="5"/>
                    <a:pt x="300" y="5"/>
                    <a:pt x="299" y="5"/>
                  </a:cubicBezTo>
                  <a:cubicBezTo>
                    <a:pt x="299" y="5"/>
                    <a:pt x="299" y="5"/>
                    <a:pt x="299" y="5"/>
                  </a:cubicBezTo>
                  <a:cubicBezTo>
                    <a:pt x="299" y="5"/>
                    <a:pt x="298" y="5"/>
                    <a:pt x="298" y="5"/>
                  </a:cubicBezTo>
                  <a:cubicBezTo>
                    <a:pt x="297" y="4"/>
                    <a:pt x="297" y="4"/>
                    <a:pt x="296" y="4"/>
                  </a:cubicBezTo>
                  <a:cubicBezTo>
                    <a:pt x="296" y="3"/>
                    <a:pt x="296" y="3"/>
                    <a:pt x="295" y="3"/>
                  </a:cubicBezTo>
                  <a:cubicBezTo>
                    <a:pt x="295" y="3"/>
                    <a:pt x="294" y="3"/>
                    <a:pt x="293" y="2"/>
                  </a:cubicBezTo>
                  <a:cubicBezTo>
                    <a:pt x="293" y="2"/>
                    <a:pt x="293" y="2"/>
                    <a:pt x="292" y="2"/>
                  </a:cubicBezTo>
                  <a:cubicBezTo>
                    <a:pt x="292" y="2"/>
                    <a:pt x="291" y="2"/>
                    <a:pt x="290" y="1"/>
                  </a:cubicBezTo>
                  <a:cubicBezTo>
                    <a:pt x="290" y="1"/>
                    <a:pt x="290" y="1"/>
                    <a:pt x="289" y="1"/>
                  </a:cubicBezTo>
                  <a:cubicBezTo>
                    <a:pt x="289" y="1"/>
                    <a:pt x="288" y="1"/>
                    <a:pt x="287" y="1"/>
                  </a:cubicBezTo>
                  <a:cubicBezTo>
                    <a:pt x="287" y="1"/>
                    <a:pt x="286" y="1"/>
                    <a:pt x="286" y="1"/>
                  </a:cubicBezTo>
                  <a:cubicBezTo>
                    <a:pt x="285" y="0"/>
                    <a:pt x="284" y="0"/>
                    <a:pt x="284" y="0"/>
                  </a:cubicBezTo>
                  <a:cubicBezTo>
                    <a:pt x="283" y="0"/>
                    <a:pt x="283" y="0"/>
                    <a:pt x="282" y="0"/>
                  </a:cubicBezTo>
                  <a:cubicBezTo>
                    <a:pt x="282" y="0"/>
                    <a:pt x="281" y="0"/>
                    <a:pt x="280" y="0"/>
                  </a:cubicBezTo>
                  <a:cubicBezTo>
                    <a:pt x="280" y="0"/>
                    <a:pt x="279" y="0"/>
                    <a:pt x="279" y="0"/>
                  </a:cubicBezTo>
                  <a:cubicBezTo>
                    <a:pt x="278" y="0"/>
                    <a:pt x="278" y="0"/>
                    <a:pt x="277" y="0"/>
                  </a:cubicBezTo>
                  <a:cubicBezTo>
                    <a:pt x="277" y="0"/>
                    <a:pt x="276" y="1"/>
                    <a:pt x="276" y="1"/>
                  </a:cubicBezTo>
                  <a:cubicBezTo>
                    <a:pt x="275" y="1"/>
                    <a:pt x="274" y="1"/>
                    <a:pt x="274" y="1"/>
                  </a:cubicBezTo>
                  <a:cubicBezTo>
                    <a:pt x="274" y="1"/>
                    <a:pt x="274" y="1"/>
                    <a:pt x="273" y="1"/>
                  </a:cubicBezTo>
                  <a:cubicBezTo>
                    <a:pt x="169" y="26"/>
                    <a:pt x="169" y="26"/>
                    <a:pt x="169" y="26"/>
                  </a:cubicBezTo>
                  <a:cubicBezTo>
                    <a:pt x="150" y="30"/>
                    <a:pt x="139" y="48"/>
                    <a:pt x="143" y="67"/>
                  </a:cubicBezTo>
                  <a:cubicBezTo>
                    <a:pt x="148" y="85"/>
                    <a:pt x="166" y="96"/>
                    <a:pt x="184" y="92"/>
                  </a:cubicBezTo>
                  <a:cubicBezTo>
                    <a:pt x="207" y="87"/>
                    <a:pt x="207" y="87"/>
                    <a:pt x="207" y="87"/>
                  </a:cubicBezTo>
                  <a:cubicBezTo>
                    <a:pt x="23" y="373"/>
                    <a:pt x="23" y="373"/>
                    <a:pt x="23" y="373"/>
                  </a:cubicBezTo>
                  <a:cubicBezTo>
                    <a:pt x="8" y="397"/>
                    <a:pt x="0" y="425"/>
                    <a:pt x="0" y="453"/>
                  </a:cubicBezTo>
                  <a:cubicBezTo>
                    <a:pt x="0" y="535"/>
                    <a:pt x="66" y="601"/>
                    <a:pt x="148" y="601"/>
                  </a:cubicBezTo>
                  <a:cubicBezTo>
                    <a:pt x="262" y="601"/>
                    <a:pt x="262" y="601"/>
                    <a:pt x="262" y="601"/>
                  </a:cubicBezTo>
                  <a:cubicBezTo>
                    <a:pt x="281" y="601"/>
                    <a:pt x="296" y="586"/>
                    <a:pt x="296" y="567"/>
                  </a:cubicBezTo>
                  <a:cubicBezTo>
                    <a:pt x="296" y="548"/>
                    <a:pt x="281" y="533"/>
                    <a:pt x="262" y="533"/>
                  </a:cubicBezTo>
                  <a:cubicBezTo>
                    <a:pt x="148" y="533"/>
                    <a:pt x="148" y="533"/>
                    <a:pt x="148" y="533"/>
                  </a:cubicBezTo>
                  <a:cubicBezTo>
                    <a:pt x="104" y="533"/>
                    <a:pt x="68" y="497"/>
                    <a:pt x="68" y="453"/>
                  </a:cubicBezTo>
                  <a:cubicBezTo>
                    <a:pt x="68" y="438"/>
                    <a:pt x="72" y="423"/>
                    <a:pt x="80" y="410"/>
                  </a:cubicBezTo>
                  <a:cubicBezTo>
                    <a:pt x="267" y="120"/>
                    <a:pt x="267" y="120"/>
                    <a:pt x="267" y="120"/>
                  </a:cubicBezTo>
                  <a:cubicBezTo>
                    <a:pt x="273" y="147"/>
                    <a:pt x="273" y="147"/>
                    <a:pt x="273" y="147"/>
                  </a:cubicBezTo>
                  <a:cubicBezTo>
                    <a:pt x="277" y="162"/>
                    <a:pt x="291" y="173"/>
                    <a:pt x="306" y="173"/>
                  </a:cubicBezTo>
                  <a:cubicBezTo>
                    <a:pt x="309" y="173"/>
                    <a:pt x="311" y="173"/>
                    <a:pt x="314" y="172"/>
                  </a:cubicBezTo>
                  <a:cubicBezTo>
                    <a:pt x="332" y="168"/>
                    <a:pt x="343" y="149"/>
                    <a:pt x="339" y="131"/>
                  </a:cubicBezTo>
                  <a:lnTo>
                    <a:pt x="314" y="2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lv-LV" sz="1799"/>
            </a:p>
          </p:txBody>
        </p:sp>
      </p:grpSp>
      <p:sp>
        <p:nvSpPr>
          <p:cNvPr id="16" name="Title 15">
            <a:extLst>
              <a:ext uri="{FF2B5EF4-FFF2-40B4-BE49-F238E27FC236}">
                <a16:creationId xmlns:a16="http://schemas.microsoft.com/office/drawing/2014/main" id="{434B66CF-FCC6-06BA-E204-A6246886FC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1891" y="585788"/>
            <a:ext cx="6393999" cy="775597"/>
          </a:xfrm>
        </p:spPr>
        <p:txBody>
          <a:bodyPr wrap="square">
            <a:spAutoFit/>
          </a:bodyPr>
          <a:lstStyle/>
          <a:p>
            <a:r>
              <a:rPr lang="lv-LV" dirty="0"/>
              <a:t>ES izvirzītie mērķi – </a:t>
            </a:r>
            <a:br>
              <a:rPr lang="lv-LV" dirty="0"/>
            </a:br>
            <a:r>
              <a:rPr lang="lv-LV" dirty="0"/>
              <a:t>kā mēs uz tiem virzāmies </a:t>
            </a:r>
          </a:p>
        </p:txBody>
      </p:sp>
      <p:sp>
        <p:nvSpPr>
          <p:cNvPr id="30" name="Speech Bubble: Rectangle 29">
            <a:extLst>
              <a:ext uri="{FF2B5EF4-FFF2-40B4-BE49-F238E27FC236}">
                <a16:creationId xmlns:a16="http://schemas.microsoft.com/office/drawing/2014/main" id="{25A8D6F3-CC67-A25A-A70E-ECB1F41AA2FA}"/>
              </a:ext>
            </a:extLst>
          </p:cNvPr>
          <p:cNvSpPr/>
          <p:nvPr/>
        </p:nvSpPr>
        <p:spPr>
          <a:xfrm>
            <a:off x="4452825" y="5566839"/>
            <a:ext cx="844779" cy="463320"/>
          </a:xfrm>
          <a:prstGeom prst="wedgeRectCallout">
            <a:avLst>
              <a:gd name="adj1" fmla="val 68881"/>
              <a:gd name="adj2" fmla="val -22821"/>
            </a:avLst>
          </a:prstGeom>
          <a:solidFill>
            <a:srgbClr val="8066C4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v-LV" sz="1799" b="0" i="0" u="none" strike="noStrike" kern="0" cap="none" spc="0" normalizeH="0" baseline="0" noProof="0">
              <a:ln>
                <a:noFill/>
              </a:ln>
              <a:solidFill>
                <a:srgbClr val="D9D9D9"/>
              </a:solidFill>
              <a:effectLst/>
              <a:uLnTx/>
              <a:uFillTx/>
              <a:latin typeface="Montserrat Light"/>
              <a:ea typeface="+mn-ea"/>
              <a:cs typeface="+mn-cs"/>
            </a:endParaRPr>
          </a:p>
        </p:txBody>
      </p:sp>
      <p:sp>
        <p:nvSpPr>
          <p:cNvPr id="31" name="Speech Bubble: Rectangle 30">
            <a:extLst>
              <a:ext uri="{FF2B5EF4-FFF2-40B4-BE49-F238E27FC236}">
                <a16:creationId xmlns:a16="http://schemas.microsoft.com/office/drawing/2014/main" id="{D6303F98-9489-5A0A-20BF-EDB134B36D28}"/>
              </a:ext>
            </a:extLst>
          </p:cNvPr>
          <p:cNvSpPr/>
          <p:nvPr/>
        </p:nvSpPr>
        <p:spPr>
          <a:xfrm>
            <a:off x="4962248" y="4646355"/>
            <a:ext cx="766857" cy="463320"/>
          </a:xfrm>
          <a:prstGeom prst="wedgeRectCallout">
            <a:avLst>
              <a:gd name="adj1" fmla="val 68881"/>
              <a:gd name="adj2" fmla="val -22821"/>
            </a:avLst>
          </a:prstGeom>
          <a:solidFill>
            <a:srgbClr val="6E00A5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v-LV" sz="1799" b="0" i="0" u="none" strike="noStrike" kern="0" cap="none" spc="0" normalizeH="0" baseline="0" noProof="0">
              <a:ln>
                <a:noFill/>
              </a:ln>
              <a:solidFill>
                <a:srgbClr val="D9D9D9"/>
              </a:solidFill>
              <a:effectLst/>
              <a:uLnTx/>
              <a:uFillTx/>
              <a:latin typeface="Montserrat Light"/>
              <a:ea typeface="+mn-ea"/>
              <a:cs typeface="+mn-cs"/>
            </a:endParaRPr>
          </a:p>
        </p:txBody>
      </p:sp>
      <p:sp>
        <p:nvSpPr>
          <p:cNvPr id="32" name="Speech Bubble: Rectangle 31">
            <a:extLst>
              <a:ext uri="{FF2B5EF4-FFF2-40B4-BE49-F238E27FC236}">
                <a16:creationId xmlns:a16="http://schemas.microsoft.com/office/drawing/2014/main" id="{FF6BF0EF-C184-90A1-0287-F0DD295173E3}"/>
              </a:ext>
            </a:extLst>
          </p:cNvPr>
          <p:cNvSpPr/>
          <p:nvPr/>
        </p:nvSpPr>
        <p:spPr>
          <a:xfrm>
            <a:off x="4428042" y="3744654"/>
            <a:ext cx="945849" cy="463320"/>
          </a:xfrm>
          <a:prstGeom prst="wedgeRectCallout">
            <a:avLst>
              <a:gd name="adj1" fmla="val 68881"/>
              <a:gd name="adj2" fmla="val -22821"/>
            </a:avLst>
          </a:prstGeom>
          <a:solidFill>
            <a:srgbClr val="DCFF0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v-LV" sz="1799" b="0" i="0" u="none" strike="noStrike" kern="0" cap="none" spc="0" normalizeH="0" baseline="0" noProof="0">
              <a:ln>
                <a:noFill/>
              </a:ln>
              <a:solidFill>
                <a:srgbClr val="D9D9D9"/>
              </a:solidFill>
              <a:effectLst/>
              <a:uLnTx/>
              <a:uFillTx/>
              <a:latin typeface="Montserrat Light"/>
              <a:ea typeface="+mn-ea"/>
              <a:cs typeface="+mn-cs"/>
            </a:endParaRPr>
          </a:p>
        </p:txBody>
      </p:sp>
      <p:sp>
        <p:nvSpPr>
          <p:cNvPr id="33" name="Text Placeholder 16">
            <a:extLst>
              <a:ext uri="{FF2B5EF4-FFF2-40B4-BE49-F238E27FC236}">
                <a16:creationId xmlns:a16="http://schemas.microsoft.com/office/drawing/2014/main" id="{A9B91F84-4D2B-DB97-9915-279D0A1C5A85}"/>
              </a:ext>
            </a:extLst>
          </p:cNvPr>
          <p:cNvSpPr txBox="1">
            <a:spLocks/>
          </p:cNvSpPr>
          <p:nvPr/>
        </p:nvSpPr>
        <p:spPr>
          <a:xfrm>
            <a:off x="4252638" y="3794173"/>
            <a:ext cx="1063598" cy="419346"/>
          </a:xfrm>
          <a:prstGeom prst="rect">
            <a:avLst/>
          </a:prstGeom>
        </p:spPr>
        <p:txBody>
          <a:bodyPr wrap="square" tIns="0">
            <a:spAutoFit/>
          </a:bodyPr>
          <a:lstStyle>
            <a:lvl1pPr marL="0" indent="0" algn="l" defTabSz="914413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accent3"/>
                </a:solidFill>
                <a:latin typeface="+mj-lt"/>
                <a:ea typeface="+mn-ea"/>
                <a:cs typeface="+mn-cs"/>
              </a:defRPr>
            </a:lvl1pPr>
            <a:lvl2pPr marL="457207" indent="0" algn="l" defTabSz="91441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13" indent="0" algn="l" defTabSz="91441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20" indent="0" algn="l" defTabSz="91441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26" indent="0" algn="l" defTabSz="91441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36" indent="-228603" algn="l" defTabSz="91441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42" indent="-228603" algn="l" defTabSz="91441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49" indent="-228603" algn="l" defTabSz="91441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55" indent="-228603" algn="l" defTabSz="91441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lnSpc>
                <a:spcPct val="100000"/>
              </a:lnSpc>
              <a:spcBef>
                <a:spcPts val="5000"/>
              </a:spcBef>
            </a:pPr>
            <a:r>
              <a:rPr lang="lv-LV" sz="2425" b="1" dirty="0">
                <a:solidFill>
                  <a:srgbClr val="6E00A5"/>
                </a:solidFill>
                <a:ea typeface="Verdana" panose="020B0604030504040204" pitchFamily="34" charset="0"/>
              </a:rPr>
              <a:t>63%</a:t>
            </a:r>
          </a:p>
        </p:txBody>
      </p:sp>
      <p:sp>
        <p:nvSpPr>
          <p:cNvPr id="34" name="Text Placeholder 16">
            <a:extLst>
              <a:ext uri="{FF2B5EF4-FFF2-40B4-BE49-F238E27FC236}">
                <a16:creationId xmlns:a16="http://schemas.microsoft.com/office/drawing/2014/main" id="{A687D027-F987-722F-8B68-7172927CF3D5}"/>
              </a:ext>
            </a:extLst>
          </p:cNvPr>
          <p:cNvSpPr txBox="1">
            <a:spLocks/>
          </p:cNvSpPr>
          <p:nvPr/>
        </p:nvSpPr>
        <p:spPr>
          <a:xfrm>
            <a:off x="4615862" y="4691768"/>
            <a:ext cx="1063598" cy="419346"/>
          </a:xfrm>
          <a:prstGeom prst="rect">
            <a:avLst/>
          </a:prstGeom>
        </p:spPr>
        <p:txBody>
          <a:bodyPr wrap="square" tIns="0">
            <a:spAutoFit/>
          </a:bodyPr>
          <a:lstStyle>
            <a:lvl1pPr marL="0" indent="0" algn="l" defTabSz="914413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accent3"/>
                </a:solidFill>
                <a:latin typeface="+mj-lt"/>
                <a:ea typeface="+mn-ea"/>
                <a:cs typeface="+mn-cs"/>
              </a:defRPr>
            </a:lvl1pPr>
            <a:lvl2pPr marL="457207" indent="0" algn="l" defTabSz="91441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13" indent="0" algn="l" defTabSz="91441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20" indent="0" algn="l" defTabSz="91441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26" indent="0" algn="l" defTabSz="91441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36" indent="-228603" algn="l" defTabSz="91441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42" indent="-228603" algn="l" defTabSz="91441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49" indent="-228603" algn="l" defTabSz="91441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55" indent="-228603" algn="l" defTabSz="91441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lnSpc>
                <a:spcPct val="100000"/>
              </a:lnSpc>
              <a:spcBef>
                <a:spcPts val="5000"/>
              </a:spcBef>
            </a:pPr>
            <a:r>
              <a:rPr lang="lv-LV" sz="2425" b="1" dirty="0">
                <a:solidFill>
                  <a:srgbClr val="DCFF00"/>
                </a:solidFill>
                <a:ea typeface="Verdana" panose="020B0604030504040204" pitchFamily="34" charset="0"/>
              </a:rPr>
              <a:t>6%</a:t>
            </a:r>
          </a:p>
        </p:txBody>
      </p:sp>
      <p:sp>
        <p:nvSpPr>
          <p:cNvPr id="35" name="Text Placeholder 16">
            <a:extLst>
              <a:ext uri="{FF2B5EF4-FFF2-40B4-BE49-F238E27FC236}">
                <a16:creationId xmlns:a16="http://schemas.microsoft.com/office/drawing/2014/main" id="{1E380C43-71DB-F08E-89ED-4E27ED2052F6}"/>
              </a:ext>
            </a:extLst>
          </p:cNvPr>
          <p:cNvSpPr txBox="1">
            <a:spLocks/>
          </p:cNvSpPr>
          <p:nvPr/>
        </p:nvSpPr>
        <p:spPr>
          <a:xfrm>
            <a:off x="4059382" y="5602849"/>
            <a:ext cx="1188577" cy="419346"/>
          </a:xfrm>
          <a:prstGeom prst="rect">
            <a:avLst/>
          </a:prstGeom>
        </p:spPr>
        <p:txBody>
          <a:bodyPr wrap="square" tIns="0">
            <a:spAutoFit/>
          </a:bodyPr>
          <a:lstStyle>
            <a:lvl1pPr marL="0" indent="0" algn="l" defTabSz="914413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accent3"/>
                </a:solidFill>
                <a:latin typeface="+mj-lt"/>
                <a:ea typeface="+mn-ea"/>
                <a:cs typeface="+mn-cs"/>
              </a:defRPr>
            </a:lvl1pPr>
            <a:lvl2pPr marL="457207" indent="0" algn="l" defTabSz="91441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13" indent="0" algn="l" defTabSz="91441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20" indent="0" algn="l" defTabSz="91441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26" indent="0" algn="l" defTabSz="91441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36" indent="-228603" algn="l" defTabSz="91441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42" indent="-228603" algn="l" defTabSz="91441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49" indent="-228603" algn="l" defTabSz="91441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55" indent="-228603" algn="l" defTabSz="91441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lnSpc>
                <a:spcPct val="100000"/>
              </a:lnSpc>
              <a:spcBef>
                <a:spcPts val="5000"/>
              </a:spcBef>
            </a:pPr>
            <a:r>
              <a:rPr lang="lv-LV" sz="2425" b="1" dirty="0">
                <a:solidFill>
                  <a:schemeClr val="bg1"/>
                </a:solidFill>
                <a:ea typeface="Verdana" panose="020B0604030504040204" pitchFamily="34" charset="0"/>
              </a:rPr>
              <a:t>31%</a:t>
            </a:r>
          </a:p>
        </p:txBody>
      </p:sp>
      <p:sp>
        <p:nvSpPr>
          <p:cNvPr id="92" name="Text Placeholder 16">
            <a:extLst>
              <a:ext uri="{FF2B5EF4-FFF2-40B4-BE49-F238E27FC236}">
                <a16:creationId xmlns:a16="http://schemas.microsoft.com/office/drawing/2014/main" id="{F699EDEF-927A-8090-7DB6-1765A700BC34}"/>
              </a:ext>
            </a:extLst>
          </p:cNvPr>
          <p:cNvSpPr txBox="1">
            <a:spLocks/>
          </p:cNvSpPr>
          <p:nvPr/>
        </p:nvSpPr>
        <p:spPr>
          <a:xfrm>
            <a:off x="556861" y="1993246"/>
            <a:ext cx="2352285" cy="419346"/>
          </a:xfrm>
          <a:prstGeom prst="rect">
            <a:avLst/>
          </a:prstGeom>
        </p:spPr>
        <p:txBody>
          <a:bodyPr wrap="square" tIns="0">
            <a:spAutoFit/>
          </a:bodyPr>
          <a:lstStyle>
            <a:lvl1pPr marL="0" indent="0" algn="l" defTabSz="914413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accent3"/>
                </a:solidFill>
                <a:latin typeface="+mj-lt"/>
                <a:ea typeface="+mn-ea"/>
                <a:cs typeface="+mn-cs"/>
              </a:defRPr>
            </a:lvl1pPr>
            <a:lvl2pPr marL="457207" indent="0" algn="l" defTabSz="91441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13" indent="0" algn="l" defTabSz="91441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20" indent="0" algn="l" defTabSz="91441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26" indent="0" algn="l" defTabSz="91441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36" indent="-228603" algn="l" defTabSz="91441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42" indent="-228603" algn="l" defTabSz="91441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49" indent="-228603" algn="l" defTabSz="91441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55" indent="-228603" algn="l" defTabSz="91441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4002"/>
              </a:spcBef>
            </a:pPr>
            <a:r>
              <a:rPr lang="lv-LV" sz="2425" dirty="0">
                <a:solidFill>
                  <a:srgbClr val="323232"/>
                </a:solidFill>
                <a:latin typeface="+mn-lt"/>
                <a:ea typeface="Verdana" panose="020B0604030504040204" pitchFamily="34" charset="0"/>
              </a:rPr>
              <a:t>NOVĒRŠANA</a:t>
            </a:r>
          </a:p>
        </p:txBody>
      </p:sp>
      <p:sp>
        <p:nvSpPr>
          <p:cNvPr id="94" name="Text Placeholder 16">
            <a:extLst>
              <a:ext uri="{FF2B5EF4-FFF2-40B4-BE49-F238E27FC236}">
                <a16:creationId xmlns:a16="http://schemas.microsoft.com/office/drawing/2014/main" id="{42449F46-E29B-2D2D-50EA-025C05174132}"/>
              </a:ext>
            </a:extLst>
          </p:cNvPr>
          <p:cNvSpPr txBox="1">
            <a:spLocks/>
          </p:cNvSpPr>
          <p:nvPr/>
        </p:nvSpPr>
        <p:spPr>
          <a:xfrm>
            <a:off x="556861" y="2895647"/>
            <a:ext cx="3016999" cy="419346"/>
          </a:xfrm>
          <a:prstGeom prst="rect">
            <a:avLst/>
          </a:prstGeom>
        </p:spPr>
        <p:txBody>
          <a:bodyPr wrap="square" tIns="0">
            <a:spAutoFit/>
          </a:bodyPr>
          <a:lstStyle>
            <a:lvl1pPr marL="0" indent="0" algn="l" defTabSz="914413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accent3"/>
                </a:solidFill>
                <a:latin typeface="+mj-lt"/>
                <a:ea typeface="+mn-ea"/>
                <a:cs typeface="+mn-cs"/>
              </a:defRPr>
            </a:lvl1pPr>
            <a:lvl2pPr marL="457207" indent="0" algn="l" defTabSz="91441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13" indent="0" algn="l" defTabSz="91441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20" indent="0" algn="l" defTabSz="91441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26" indent="0" algn="l" defTabSz="91441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36" indent="-228603" algn="l" defTabSz="91441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42" indent="-228603" algn="l" defTabSz="91441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49" indent="-228603" algn="l" defTabSz="91441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55" indent="-228603" algn="l" defTabSz="91441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4002"/>
              </a:spcBef>
            </a:pPr>
            <a:r>
              <a:rPr lang="lv-LV" sz="2425" dirty="0">
                <a:solidFill>
                  <a:srgbClr val="323232"/>
                </a:solidFill>
                <a:latin typeface="+mn-lt"/>
                <a:ea typeface="Verdana" panose="020B0604030504040204" pitchFamily="34" charset="0"/>
              </a:rPr>
              <a:t>SAMAZINĀŠANA</a:t>
            </a:r>
          </a:p>
        </p:txBody>
      </p:sp>
      <p:sp>
        <p:nvSpPr>
          <p:cNvPr id="96" name="Text Placeholder 16">
            <a:extLst>
              <a:ext uri="{FF2B5EF4-FFF2-40B4-BE49-F238E27FC236}">
                <a16:creationId xmlns:a16="http://schemas.microsoft.com/office/drawing/2014/main" id="{194F17D7-82C2-2301-8097-F47AFE92B6E6}"/>
              </a:ext>
            </a:extLst>
          </p:cNvPr>
          <p:cNvSpPr txBox="1">
            <a:spLocks/>
          </p:cNvSpPr>
          <p:nvPr/>
        </p:nvSpPr>
        <p:spPr>
          <a:xfrm>
            <a:off x="556861" y="3798048"/>
            <a:ext cx="3063295" cy="419346"/>
          </a:xfrm>
          <a:prstGeom prst="rect">
            <a:avLst/>
          </a:prstGeom>
        </p:spPr>
        <p:txBody>
          <a:bodyPr wrap="square" tIns="0">
            <a:spAutoFit/>
          </a:bodyPr>
          <a:lstStyle>
            <a:lvl1pPr marL="0" indent="0" algn="l" defTabSz="914413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accent3"/>
                </a:solidFill>
                <a:latin typeface="+mj-lt"/>
                <a:ea typeface="+mn-ea"/>
                <a:cs typeface="+mn-cs"/>
              </a:defRPr>
            </a:lvl1pPr>
            <a:lvl2pPr marL="457207" indent="0" algn="l" defTabSz="91441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13" indent="0" algn="l" defTabSz="91441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20" indent="0" algn="l" defTabSz="91441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26" indent="0" algn="l" defTabSz="91441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36" indent="-228603" algn="l" defTabSz="91441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42" indent="-228603" algn="l" defTabSz="91441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49" indent="-228603" algn="l" defTabSz="91441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55" indent="-228603" algn="l" defTabSz="91441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5000"/>
              </a:spcBef>
            </a:pPr>
            <a:r>
              <a:rPr lang="lv-LV" sz="2425" b="1" dirty="0">
                <a:solidFill>
                  <a:srgbClr val="6E00A5"/>
                </a:solidFill>
                <a:ea typeface="Verdana" panose="020B0604030504040204" pitchFamily="34" charset="0"/>
              </a:rPr>
              <a:t>PĀRSTRĀDE</a:t>
            </a:r>
          </a:p>
        </p:txBody>
      </p:sp>
      <p:sp>
        <p:nvSpPr>
          <p:cNvPr id="98" name="Text Placeholder 16">
            <a:extLst>
              <a:ext uri="{FF2B5EF4-FFF2-40B4-BE49-F238E27FC236}">
                <a16:creationId xmlns:a16="http://schemas.microsoft.com/office/drawing/2014/main" id="{38C57F52-9551-DA67-273B-54D5D1A68549}"/>
              </a:ext>
            </a:extLst>
          </p:cNvPr>
          <p:cNvSpPr txBox="1">
            <a:spLocks/>
          </p:cNvSpPr>
          <p:nvPr/>
        </p:nvSpPr>
        <p:spPr>
          <a:xfrm>
            <a:off x="556861" y="4700449"/>
            <a:ext cx="3558962" cy="419346"/>
          </a:xfrm>
          <a:prstGeom prst="rect">
            <a:avLst/>
          </a:prstGeom>
        </p:spPr>
        <p:txBody>
          <a:bodyPr wrap="square" tIns="0">
            <a:spAutoFit/>
          </a:bodyPr>
          <a:lstStyle>
            <a:lvl1pPr marL="0" indent="0" algn="l" defTabSz="914413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accent3"/>
                </a:solidFill>
                <a:latin typeface="+mj-lt"/>
                <a:ea typeface="+mn-ea"/>
                <a:cs typeface="+mn-cs"/>
              </a:defRPr>
            </a:lvl1pPr>
            <a:lvl2pPr marL="457207" indent="0" algn="l" defTabSz="91441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13" indent="0" algn="l" defTabSz="91441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20" indent="0" algn="l" defTabSz="91441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26" indent="0" algn="l" defTabSz="91441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36" indent="-228603" algn="l" defTabSz="91441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42" indent="-228603" algn="l" defTabSz="91441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49" indent="-228603" algn="l" defTabSz="91441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55" indent="-228603" algn="l" defTabSz="91441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5000"/>
              </a:spcBef>
            </a:pPr>
            <a:r>
              <a:rPr lang="lv-LV" sz="2425" b="1" dirty="0">
                <a:solidFill>
                  <a:srgbClr val="6E00A5"/>
                </a:solidFill>
                <a:ea typeface="Verdana" panose="020B0604030504040204" pitchFamily="34" charset="0"/>
              </a:rPr>
              <a:t>ENERĢIJAS IEGUVE</a:t>
            </a:r>
          </a:p>
        </p:txBody>
      </p:sp>
      <p:sp>
        <p:nvSpPr>
          <p:cNvPr id="100" name="Text Placeholder 16">
            <a:extLst>
              <a:ext uri="{FF2B5EF4-FFF2-40B4-BE49-F238E27FC236}">
                <a16:creationId xmlns:a16="http://schemas.microsoft.com/office/drawing/2014/main" id="{94829417-8095-F090-BE58-11104C0E3A88}"/>
              </a:ext>
            </a:extLst>
          </p:cNvPr>
          <p:cNvSpPr txBox="1">
            <a:spLocks/>
          </p:cNvSpPr>
          <p:nvPr/>
        </p:nvSpPr>
        <p:spPr>
          <a:xfrm>
            <a:off x="556861" y="5602849"/>
            <a:ext cx="2818621" cy="419346"/>
          </a:xfrm>
          <a:prstGeom prst="rect">
            <a:avLst/>
          </a:prstGeom>
        </p:spPr>
        <p:txBody>
          <a:bodyPr wrap="square" tIns="0">
            <a:spAutoFit/>
          </a:bodyPr>
          <a:lstStyle>
            <a:lvl1pPr marL="0" indent="0" algn="l" defTabSz="914413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accent3"/>
                </a:solidFill>
                <a:latin typeface="+mj-lt"/>
                <a:ea typeface="+mn-ea"/>
                <a:cs typeface="+mn-cs"/>
              </a:defRPr>
            </a:lvl1pPr>
            <a:lvl2pPr marL="457207" indent="0" algn="l" defTabSz="91441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13" indent="0" algn="l" defTabSz="91441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20" indent="0" algn="l" defTabSz="91441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26" indent="0" algn="l" defTabSz="91441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36" indent="-228603" algn="l" defTabSz="91441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42" indent="-228603" algn="l" defTabSz="91441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49" indent="-228603" algn="l" defTabSz="91441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55" indent="-228603" algn="l" defTabSz="91441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5000"/>
              </a:spcBef>
            </a:pPr>
            <a:r>
              <a:rPr lang="lv-LV" sz="2425" b="1" dirty="0">
                <a:solidFill>
                  <a:srgbClr val="6E00A5"/>
                </a:solidFill>
                <a:ea typeface="Verdana" panose="020B0604030504040204" pitchFamily="34" charset="0"/>
              </a:rPr>
              <a:t>NOGLABĀŠANA</a:t>
            </a:r>
          </a:p>
        </p:txBody>
      </p:sp>
      <p:grpSp>
        <p:nvGrpSpPr>
          <p:cNvPr id="101" name="Group 100">
            <a:extLst>
              <a:ext uri="{FF2B5EF4-FFF2-40B4-BE49-F238E27FC236}">
                <a16:creationId xmlns:a16="http://schemas.microsoft.com/office/drawing/2014/main" id="{067A34A1-60DB-0D99-432F-0F2D4491F011}"/>
              </a:ext>
            </a:extLst>
          </p:cNvPr>
          <p:cNvGrpSpPr/>
          <p:nvPr/>
        </p:nvGrpSpPr>
        <p:grpSpPr>
          <a:xfrm>
            <a:off x="7256859" y="3676254"/>
            <a:ext cx="812700" cy="2554230"/>
            <a:chOff x="8202114" y="3455325"/>
            <a:chExt cx="812807" cy="2718473"/>
          </a:xfrm>
          <a:solidFill>
            <a:srgbClr val="6E00A5"/>
          </a:solidFill>
        </p:grpSpPr>
        <p:grpSp>
          <p:nvGrpSpPr>
            <p:cNvPr id="102" name="Group 101">
              <a:extLst>
                <a:ext uri="{FF2B5EF4-FFF2-40B4-BE49-F238E27FC236}">
                  <a16:creationId xmlns:a16="http://schemas.microsoft.com/office/drawing/2014/main" id="{B198D93F-2D9F-A93A-B1D6-4E42E872C93A}"/>
                </a:ext>
              </a:extLst>
            </p:cNvPr>
            <p:cNvGrpSpPr/>
            <p:nvPr/>
          </p:nvGrpSpPr>
          <p:grpSpPr>
            <a:xfrm rot="18900000">
              <a:off x="8202114" y="3455325"/>
              <a:ext cx="812807" cy="812807"/>
              <a:chOff x="8259097" y="3008671"/>
              <a:chExt cx="1956619" cy="1956619"/>
            </a:xfrm>
            <a:grpFill/>
          </p:grpSpPr>
          <p:sp>
            <p:nvSpPr>
              <p:cNvPr id="104" name="Rectangle 103">
                <a:extLst>
                  <a:ext uri="{FF2B5EF4-FFF2-40B4-BE49-F238E27FC236}">
                    <a16:creationId xmlns:a16="http://schemas.microsoft.com/office/drawing/2014/main" id="{39CE3321-9645-F0DC-2FB4-7DF9A966A5AC}"/>
                  </a:ext>
                </a:extLst>
              </p:cNvPr>
              <p:cNvSpPr/>
              <p:nvPr/>
            </p:nvSpPr>
            <p:spPr>
              <a:xfrm>
                <a:off x="8259097" y="3008671"/>
                <a:ext cx="1956619" cy="756863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lv-LV" sz="1799"/>
              </a:p>
            </p:txBody>
          </p:sp>
          <p:sp>
            <p:nvSpPr>
              <p:cNvPr id="105" name="Rectangle 104">
                <a:extLst>
                  <a:ext uri="{FF2B5EF4-FFF2-40B4-BE49-F238E27FC236}">
                    <a16:creationId xmlns:a16="http://schemas.microsoft.com/office/drawing/2014/main" id="{7ACCFB65-A8D3-FCA9-514D-E00ECBD0F769}"/>
                  </a:ext>
                </a:extLst>
              </p:cNvPr>
              <p:cNvSpPr/>
              <p:nvPr/>
            </p:nvSpPr>
            <p:spPr>
              <a:xfrm rot="5400000">
                <a:off x="8858975" y="3608549"/>
                <a:ext cx="1956619" cy="756863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lv-LV" sz="1799"/>
              </a:p>
            </p:txBody>
          </p:sp>
        </p:grpSp>
        <p:sp>
          <p:nvSpPr>
            <p:cNvPr id="103" name="Rectangle 102">
              <a:extLst>
                <a:ext uri="{FF2B5EF4-FFF2-40B4-BE49-F238E27FC236}">
                  <a16:creationId xmlns:a16="http://schemas.microsoft.com/office/drawing/2014/main" id="{24B0C259-A1BA-61AF-2A35-0A3FA99DC9C1}"/>
                </a:ext>
              </a:extLst>
            </p:cNvPr>
            <p:cNvSpPr/>
            <p:nvPr/>
          </p:nvSpPr>
          <p:spPr>
            <a:xfrm rot="5400000">
              <a:off x="7249281" y="4657356"/>
              <a:ext cx="2718473" cy="31441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 sz="1799" dirty="0"/>
            </a:p>
          </p:txBody>
        </p:sp>
      </p:grpSp>
      <p:sp>
        <p:nvSpPr>
          <p:cNvPr id="106" name="Text Placeholder 16">
            <a:extLst>
              <a:ext uri="{FF2B5EF4-FFF2-40B4-BE49-F238E27FC236}">
                <a16:creationId xmlns:a16="http://schemas.microsoft.com/office/drawing/2014/main" id="{B7E199E8-7365-428E-CD17-3A775EED7D80}"/>
              </a:ext>
            </a:extLst>
          </p:cNvPr>
          <p:cNvSpPr txBox="1">
            <a:spLocks/>
          </p:cNvSpPr>
          <p:nvPr/>
        </p:nvSpPr>
        <p:spPr>
          <a:xfrm>
            <a:off x="8012948" y="4656462"/>
            <a:ext cx="2018013" cy="792525"/>
          </a:xfrm>
          <a:prstGeom prst="rect">
            <a:avLst/>
          </a:prstGeom>
        </p:spPr>
        <p:txBody>
          <a:bodyPr wrap="square" tIns="0">
            <a:spAutoFit/>
          </a:bodyPr>
          <a:lstStyle>
            <a:lvl1pPr marL="0" indent="0" algn="l" defTabSz="914413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accent3"/>
                </a:solidFill>
                <a:latin typeface="+mj-lt"/>
                <a:ea typeface="+mn-ea"/>
                <a:cs typeface="+mn-cs"/>
              </a:defRPr>
            </a:lvl1pPr>
            <a:lvl2pPr marL="457207" indent="0" algn="l" defTabSz="91441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13" indent="0" algn="l" defTabSz="91441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20" indent="0" algn="l" defTabSz="91441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26" indent="0" algn="l" defTabSz="91441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36" indent="-228603" algn="l" defTabSz="91441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42" indent="-228603" algn="l" defTabSz="91441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49" indent="-228603" algn="l" defTabSz="91441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55" indent="-228603" algn="l" defTabSz="91441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5000"/>
              </a:spcBef>
            </a:pPr>
            <a:r>
              <a:rPr lang="lv-LV" sz="2425" b="1" dirty="0">
                <a:solidFill>
                  <a:srgbClr val="6E00A5"/>
                </a:solidFill>
                <a:ea typeface="Verdana" panose="020B0604030504040204" pitchFamily="34" charset="0"/>
              </a:rPr>
              <a:t>VĒLAMĀ VIRZĪBA</a:t>
            </a:r>
          </a:p>
        </p:txBody>
      </p:sp>
      <p:sp>
        <p:nvSpPr>
          <p:cNvPr id="109" name="Text Placeholder 16">
            <a:extLst>
              <a:ext uri="{FF2B5EF4-FFF2-40B4-BE49-F238E27FC236}">
                <a16:creationId xmlns:a16="http://schemas.microsoft.com/office/drawing/2014/main" id="{F9318CAE-B37F-AD12-5F5A-29DE8BD626E0}"/>
              </a:ext>
            </a:extLst>
          </p:cNvPr>
          <p:cNvSpPr txBox="1">
            <a:spLocks/>
          </p:cNvSpPr>
          <p:nvPr/>
        </p:nvSpPr>
        <p:spPr>
          <a:xfrm>
            <a:off x="8278381" y="5959621"/>
            <a:ext cx="3560180" cy="549766"/>
          </a:xfrm>
          <a:prstGeom prst="rect">
            <a:avLst/>
          </a:prstGeom>
        </p:spPr>
        <p:txBody>
          <a:bodyPr wrap="square" tIns="0" anchor="b">
            <a:spAutoFit/>
          </a:bodyPr>
          <a:lstStyle>
            <a:lvl1pPr marL="0" indent="0" algn="l" defTabSz="914413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accent3"/>
                </a:solidFill>
                <a:latin typeface="+mj-lt"/>
                <a:ea typeface="+mn-ea"/>
                <a:cs typeface="+mn-cs"/>
              </a:defRPr>
            </a:lvl1pPr>
            <a:lvl2pPr marL="457207" indent="0" algn="l" defTabSz="91441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13" indent="0" algn="l" defTabSz="91441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20" indent="0" algn="l" defTabSz="91441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26" indent="0" algn="l" defTabSz="91441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36" indent="-228603" algn="l" defTabSz="91441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42" indent="-228603" algn="l" defTabSz="91441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49" indent="-228603" algn="l" defTabSz="91441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55" indent="-228603" algn="l" defTabSz="91441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87300" indent="-87300" algn="r">
              <a:lnSpc>
                <a:spcPct val="100000"/>
              </a:lnSpc>
              <a:spcBef>
                <a:spcPts val="1799"/>
              </a:spcBef>
            </a:pPr>
            <a:r>
              <a:rPr lang="lv-LV" sz="1091" dirty="0">
                <a:solidFill>
                  <a:schemeClr val="tx1"/>
                </a:solidFill>
                <a:latin typeface="Montserrat Light" pitchFamily="2" charset="-70"/>
                <a:ea typeface="Verdana" panose="020B0604030504040204" pitchFamily="34" charset="0"/>
              </a:rPr>
              <a:t>Avots: Publicētie OECD dati par 2024. gadu; </a:t>
            </a:r>
            <a:br>
              <a:rPr lang="lv-LV" sz="1091" dirty="0">
                <a:solidFill>
                  <a:schemeClr val="tx1"/>
                </a:solidFill>
                <a:latin typeface="Montserrat Light" pitchFamily="2" charset="-70"/>
                <a:ea typeface="Verdana" panose="020B0604030504040204" pitchFamily="34" charset="0"/>
              </a:rPr>
            </a:br>
            <a:r>
              <a:rPr lang="lv-LV" sz="1091" dirty="0">
                <a:solidFill>
                  <a:schemeClr val="tx1"/>
                </a:solidFill>
                <a:latin typeface="Montserrat Light" pitchFamily="2" charset="-70"/>
                <a:ea typeface="Verdana" panose="020B0604030504040204" pitchFamily="34" charset="0"/>
              </a:rPr>
              <a:t>kopējais apsaimniekoto atkritumu daudzums 2024. gadā – 862 954 t</a:t>
            </a:r>
          </a:p>
        </p:txBody>
      </p:sp>
    </p:spTree>
    <p:extLst>
      <p:ext uri="{BB962C8B-B14F-4D97-AF65-F5344CB8AC3E}">
        <p14:creationId xmlns:p14="http://schemas.microsoft.com/office/powerpoint/2010/main" val="24201056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AFA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14DE93C-9A76-A43B-D238-43151166F2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15">
            <a:extLst>
              <a:ext uri="{FF2B5EF4-FFF2-40B4-BE49-F238E27FC236}">
                <a16:creationId xmlns:a16="http://schemas.microsoft.com/office/drawing/2014/main" id="{CDCF1775-B3DC-0C46-500C-19E4873475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1892" y="585788"/>
            <a:ext cx="8191484" cy="775597"/>
          </a:xfrm>
        </p:spPr>
        <p:txBody>
          <a:bodyPr wrap="square">
            <a:spAutoFit/>
          </a:bodyPr>
          <a:lstStyle/>
          <a:p>
            <a:r>
              <a:rPr lang="lv-LV" dirty="0"/>
              <a:t>Atkritumu pieņemtais apjoms poligonos un to noglabāšana </a:t>
            </a:r>
            <a:r>
              <a:rPr lang="lv-LV" sz="2000" dirty="0">
                <a:latin typeface="+mn-lt"/>
              </a:rPr>
              <a:t>2021-2025, t/gadā</a:t>
            </a:r>
            <a:endParaRPr lang="lv-LV" dirty="0">
              <a:latin typeface="+mn-lt"/>
            </a:endParaRPr>
          </a:p>
        </p:txBody>
      </p:sp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40408EC0-071A-9F5C-C219-AAA3337C2B1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69043228"/>
              </p:ext>
            </p:extLst>
          </p:nvPr>
        </p:nvGraphicFramePr>
        <p:xfrm>
          <a:off x="651892" y="1835063"/>
          <a:ext cx="11186669" cy="41941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Text Placeholder 16">
            <a:extLst>
              <a:ext uri="{FF2B5EF4-FFF2-40B4-BE49-F238E27FC236}">
                <a16:creationId xmlns:a16="http://schemas.microsoft.com/office/drawing/2014/main" id="{BF9CB26E-FE6E-DA7A-D228-0CF9EC877399}"/>
              </a:ext>
            </a:extLst>
          </p:cNvPr>
          <p:cNvSpPr txBox="1">
            <a:spLocks/>
          </p:cNvSpPr>
          <p:nvPr/>
        </p:nvSpPr>
        <p:spPr>
          <a:xfrm>
            <a:off x="8278381" y="6295354"/>
            <a:ext cx="3560180" cy="214033"/>
          </a:xfrm>
          <a:prstGeom prst="rect">
            <a:avLst/>
          </a:prstGeom>
        </p:spPr>
        <p:txBody>
          <a:bodyPr wrap="square" tIns="0" anchor="b">
            <a:spAutoFit/>
          </a:bodyPr>
          <a:lstStyle>
            <a:lvl1pPr marL="0" indent="0" algn="l" defTabSz="914413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accent3"/>
                </a:solidFill>
                <a:latin typeface="+mj-lt"/>
                <a:ea typeface="+mn-ea"/>
                <a:cs typeface="+mn-cs"/>
              </a:defRPr>
            </a:lvl1pPr>
            <a:lvl2pPr marL="457207" indent="0" algn="l" defTabSz="91441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13" indent="0" algn="l" defTabSz="91441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20" indent="0" algn="l" defTabSz="91441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26" indent="0" algn="l" defTabSz="91441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36" indent="-228603" algn="l" defTabSz="91441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42" indent="-228603" algn="l" defTabSz="91441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49" indent="-228603" algn="l" defTabSz="91441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55" indent="-228603" algn="l" defTabSz="91441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87300" indent="-87300" algn="r">
              <a:lnSpc>
                <a:spcPct val="100000"/>
              </a:lnSpc>
              <a:spcBef>
                <a:spcPts val="1799"/>
              </a:spcBef>
            </a:pPr>
            <a:r>
              <a:rPr lang="lv-LV" sz="1091" dirty="0">
                <a:solidFill>
                  <a:schemeClr val="tx1"/>
                </a:solidFill>
                <a:latin typeface="Montserrat Light" pitchFamily="2" charset="-70"/>
                <a:ea typeface="Verdana" panose="020B0604030504040204" pitchFamily="34" charset="0"/>
              </a:rPr>
              <a:t>Avots: VVD dati 2025</a:t>
            </a: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E7975ED8-5E87-2933-F336-C73477EEE01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616191" y="1249528"/>
            <a:ext cx="1648917" cy="16489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07516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AFA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E720454-BC0D-E180-C01E-FCA06388EF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Rectangle: Rounded Corners 44">
            <a:extLst>
              <a:ext uri="{FF2B5EF4-FFF2-40B4-BE49-F238E27FC236}">
                <a16:creationId xmlns:a16="http://schemas.microsoft.com/office/drawing/2014/main" id="{1A95721C-3951-25E1-71B9-CFD0F8CC2113}"/>
              </a:ext>
            </a:extLst>
          </p:cNvPr>
          <p:cNvSpPr/>
          <p:nvPr/>
        </p:nvSpPr>
        <p:spPr>
          <a:xfrm>
            <a:off x="5972238" y="1472266"/>
            <a:ext cx="5559420" cy="3961668"/>
          </a:xfrm>
          <a:prstGeom prst="roundRect">
            <a:avLst>
              <a:gd name="adj" fmla="val 3522"/>
            </a:avLst>
          </a:prstGeom>
          <a:noFill/>
          <a:ln w="12700">
            <a:solidFill>
              <a:srgbClr val="96969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cxnSp>
        <p:nvCxnSpPr>
          <p:cNvPr id="36" name="Connector: Elbow 35">
            <a:extLst>
              <a:ext uri="{FF2B5EF4-FFF2-40B4-BE49-F238E27FC236}">
                <a16:creationId xmlns:a16="http://schemas.microsoft.com/office/drawing/2014/main" id="{6D293A91-D021-39A1-19B7-AC391406B0FA}"/>
              </a:ext>
            </a:extLst>
          </p:cNvPr>
          <p:cNvCxnSpPr>
            <a:cxnSpLocks/>
          </p:cNvCxnSpPr>
          <p:nvPr/>
        </p:nvCxnSpPr>
        <p:spPr>
          <a:xfrm rot="10800000" flipV="1">
            <a:off x="4012044" y="3916240"/>
            <a:ext cx="1802104" cy="886417"/>
          </a:xfrm>
          <a:prstGeom prst="bentConnector3">
            <a:avLst/>
          </a:prstGeom>
          <a:noFill/>
          <a:ln w="76200" cap="flat" cmpd="sng" algn="ctr">
            <a:solidFill>
              <a:srgbClr val="8066C4"/>
            </a:solidFill>
            <a:prstDash val="solid"/>
            <a:miter lim="800000"/>
            <a:headEnd type="none" w="med" len="med"/>
            <a:tailEnd type="arrow" w="med" len="med"/>
          </a:ln>
          <a:effectLst/>
        </p:spPr>
      </p:cxnSp>
      <p:sp>
        <p:nvSpPr>
          <p:cNvPr id="43" name="Rectangle: Rounded Corners 42">
            <a:extLst>
              <a:ext uri="{FF2B5EF4-FFF2-40B4-BE49-F238E27FC236}">
                <a16:creationId xmlns:a16="http://schemas.microsoft.com/office/drawing/2014/main" id="{40580B5F-B430-3FE4-8CCA-2131CE740462}"/>
              </a:ext>
            </a:extLst>
          </p:cNvPr>
          <p:cNvSpPr/>
          <p:nvPr/>
        </p:nvSpPr>
        <p:spPr>
          <a:xfrm>
            <a:off x="626621" y="4047529"/>
            <a:ext cx="3238407" cy="1477582"/>
          </a:xfrm>
          <a:prstGeom prst="roundRect">
            <a:avLst>
              <a:gd name="adj" fmla="val 8645"/>
            </a:avLst>
          </a:prstGeom>
          <a:solidFill>
            <a:schemeClr val="bg1"/>
          </a:solidFill>
          <a:ln w="12700">
            <a:solidFill>
              <a:srgbClr val="96969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42" name="Rectangle: Rounded Corners 41">
            <a:extLst>
              <a:ext uri="{FF2B5EF4-FFF2-40B4-BE49-F238E27FC236}">
                <a16:creationId xmlns:a16="http://schemas.microsoft.com/office/drawing/2014/main" id="{A5459EFF-8445-8077-8B95-A6DAFD017616}"/>
              </a:ext>
            </a:extLst>
          </p:cNvPr>
          <p:cNvSpPr/>
          <p:nvPr/>
        </p:nvSpPr>
        <p:spPr>
          <a:xfrm>
            <a:off x="626621" y="2114874"/>
            <a:ext cx="3920954" cy="1477582"/>
          </a:xfrm>
          <a:prstGeom prst="roundRect">
            <a:avLst>
              <a:gd name="adj" fmla="val 10167"/>
            </a:avLst>
          </a:prstGeom>
          <a:solidFill>
            <a:schemeClr val="bg1"/>
          </a:solidFill>
          <a:ln w="12700">
            <a:solidFill>
              <a:srgbClr val="96969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6" name="Title 15">
            <a:extLst>
              <a:ext uri="{FF2B5EF4-FFF2-40B4-BE49-F238E27FC236}">
                <a16:creationId xmlns:a16="http://schemas.microsoft.com/office/drawing/2014/main" id="{50D4392B-03B9-1D82-FC10-41C844E41F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1892" y="585787"/>
            <a:ext cx="5320346" cy="775597"/>
          </a:xfrm>
        </p:spPr>
        <p:txBody>
          <a:bodyPr wrap="square">
            <a:spAutoFit/>
          </a:bodyPr>
          <a:lstStyle/>
          <a:p>
            <a:r>
              <a:rPr lang="lv-LV" dirty="0"/>
              <a:t>Atkritumu reģenerācijas potenciāls Latvijā</a:t>
            </a:r>
            <a:endParaRPr lang="lv-LV" dirty="0">
              <a:latin typeface="+mn-lt"/>
            </a:endParaRPr>
          </a:p>
        </p:txBody>
      </p:sp>
      <p:sp>
        <p:nvSpPr>
          <p:cNvPr id="8" name="Text Placeholder 16">
            <a:extLst>
              <a:ext uri="{FF2B5EF4-FFF2-40B4-BE49-F238E27FC236}">
                <a16:creationId xmlns:a16="http://schemas.microsoft.com/office/drawing/2014/main" id="{DF2F1541-F0E8-1AD1-53FD-1A7F87B8990A}"/>
              </a:ext>
            </a:extLst>
          </p:cNvPr>
          <p:cNvSpPr txBox="1">
            <a:spLocks/>
          </p:cNvSpPr>
          <p:nvPr/>
        </p:nvSpPr>
        <p:spPr>
          <a:xfrm>
            <a:off x="2214880" y="5959621"/>
            <a:ext cx="9623681" cy="549766"/>
          </a:xfrm>
          <a:prstGeom prst="rect">
            <a:avLst/>
          </a:prstGeom>
        </p:spPr>
        <p:txBody>
          <a:bodyPr wrap="square" tIns="0" anchor="b">
            <a:spAutoFit/>
          </a:bodyPr>
          <a:lstStyle>
            <a:lvl1pPr marL="0" indent="0" algn="l" defTabSz="914413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accent3"/>
                </a:solidFill>
                <a:latin typeface="+mj-lt"/>
                <a:ea typeface="+mn-ea"/>
                <a:cs typeface="+mn-cs"/>
              </a:defRPr>
            </a:lvl1pPr>
            <a:lvl2pPr marL="457207" indent="0" algn="l" defTabSz="91441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13" indent="0" algn="l" defTabSz="91441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20" indent="0" algn="l" defTabSz="91441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26" indent="0" algn="l" defTabSz="91441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36" indent="-228603" algn="l" defTabSz="91441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42" indent="-228603" algn="l" defTabSz="91441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49" indent="-228603" algn="l" defTabSz="91441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55" indent="-228603" algn="l" defTabSz="91441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87300" indent="-87300" algn="r">
              <a:lnSpc>
                <a:spcPct val="100000"/>
              </a:lnSpc>
              <a:spcBef>
                <a:spcPts val="1799"/>
              </a:spcBef>
            </a:pPr>
            <a:r>
              <a:rPr lang="lv-LV" sz="1091" dirty="0">
                <a:solidFill>
                  <a:schemeClr val="tx1"/>
                </a:solidFill>
                <a:latin typeface="Montserrat Light" pitchFamily="2" charset="-70"/>
                <a:ea typeface="Verdana" panose="020B0604030504040204" pitchFamily="34" charset="0"/>
              </a:rPr>
              <a:t>Avots: </a:t>
            </a:r>
            <a:br>
              <a:rPr lang="lv-LV" sz="1091" dirty="0">
                <a:solidFill>
                  <a:schemeClr val="tx1"/>
                </a:solidFill>
                <a:latin typeface="Montserrat Light" pitchFamily="2" charset="-70"/>
                <a:ea typeface="Verdana" panose="020B0604030504040204" pitchFamily="34" charset="0"/>
              </a:rPr>
            </a:br>
            <a:r>
              <a:rPr lang="lv-LV" sz="1091" dirty="0">
                <a:solidFill>
                  <a:schemeClr val="tx1"/>
                </a:solidFill>
                <a:latin typeface="Montserrat Light" pitchFamily="2" charset="-70"/>
                <a:ea typeface="Verdana" panose="020B0604030504040204" pitchFamily="34" charset="0"/>
              </a:rPr>
              <a:t>*2024. gada Eurostat dati</a:t>
            </a:r>
            <a:br>
              <a:rPr lang="lv-LV" sz="1091" dirty="0">
                <a:solidFill>
                  <a:schemeClr val="tx1"/>
                </a:solidFill>
                <a:latin typeface="Montserrat Light" pitchFamily="2" charset="-70"/>
                <a:ea typeface="Verdana" panose="020B0604030504040204" pitchFamily="34" charset="0"/>
              </a:rPr>
            </a:br>
            <a:r>
              <a:rPr lang="lv-LV" sz="1091" dirty="0">
                <a:solidFill>
                  <a:schemeClr val="tx1"/>
                </a:solidFill>
                <a:latin typeface="Montserrat Light" pitchFamily="2" charset="-70"/>
                <a:ea typeface="Verdana" panose="020B0604030504040204" pitchFamily="34" charset="0"/>
              </a:rPr>
              <a:t>**LASUA 2026. gada pētījums par reģenerējamo atkritumu pieejamību, </a:t>
            </a:r>
            <a:r>
              <a:rPr lang="lv-LV" sz="1091" dirty="0" err="1">
                <a:solidFill>
                  <a:schemeClr val="tx1"/>
                </a:solidFill>
                <a:latin typeface="Montserrat Light" pitchFamily="2" charset="-70"/>
                <a:ea typeface="Verdana" panose="020B0604030504040204" pitchFamily="34" charset="0"/>
              </a:rPr>
              <a:t>t.sk.Schwenk</a:t>
            </a:r>
            <a:r>
              <a:rPr lang="lv-LV" sz="1091" dirty="0">
                <a:solidFill>
                  <a:schemeClr val="tx1"/>
                </a:solidFill>
                <a:latin typeface="Montserrat Light" pitchFamily="2" charset="-70"/>
                <a:ea typeface="Verdana" panose="020B0604030504040204" pitchFamily="34" charset="0"/>
              </a:rPr>
              <a:t> rūpnīcā reģenerētie Latvijas apjomi 78`100t</a:t>
            </a:r>
          </a:p>
        </p:txBody>
      </p:sp>
      <p:graphicFrame>
        <p:nvGraphicFramePr>
          <p:cNvPr id="2" name="Chart 1">
            <a:extLst>
              <a:ext uri="{FF2B5EF4-FFF2-40B4-BE49-F238E27FC236}">
                <a16:creationId xmlns:a16="http://schemas.microsoft.com/office/drawing/2014/main" id="{50929541-9378-B6C9-E21B-1BCB8615F4F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61070827"/>
              </p:ext>
            </p:extLst>
          </p:nvPr>
        </p:nvGraphicFramePr>
        <p:xfrm>
          <a:off x="5595359" y="1583331"/>
          <a:ext cx="5936299" cy="433263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Oval 2">
            <a:extLst>
              <a:ext uri="{FF2B5EF4-FFF2-40B4-BE49-F238E27FC236}">
                <a16:creationId xmlns:a16="http://schemas.microsoft.com/office/drawing/2014/main" id="{27318682-67C3-8C88-97A9-21FDF2F0C441}"/>
              </a:ext>
            </a:extLst>
          </p:cNvPr>
          <p:cNvSpPr/>
          <p:nvPr/>
        </p:nvSpPr>
        <p:spPr>
          <a:xfrm>
            <a:off x="8947267" y="2562033"/>
            <a:ext cx="615266" cy="615266"/>
          </a:xfrm>
          <a:prstGeom prst="ellipse">
            <a:avLst/>
          </a:prstGeom>
          <a:solidFill>
            <a:srgbClr val="DCFF00"/>
          </a:solidFill>
          <a:ln>
            <a:noFill/>
          </a:ln>
        </p:spPr>
        <p:txBody>
          <a:bodyPr wrap="square" lIns="0" tIns="0" rIns="0" bIns="0" rtlCol="0" anchor="ctr"/>
          <a:lstStyle/>
          <a:p>
            <a:endParaRPr lang="lv-LV" sz="1091">
              <a:solidFill>
                <a:srgbClr val="969696"/>
              </a:solidFill>
              <a:latin typeface="Montserrat Light"/>
            </a:endParaRP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DFFAB94C-1995-A6E2-CAD1-944EE9E5AEE8}"/>
              </a:ext>
            </a:extLst>
          </p:cNvPr>
          <p:cNvSpPr/>
          <p:nvPr/>
        </p:nvSpPr>
        <p:spPr>
          <a:xfrm>
            <a:off x="8947267" y="3408826"/>
            <a:ext cx="615266" cy="615266"/>
          </a:xfrm>
          <a:prstGeom prst="ellipse">
            <a:avLst/>
          </a:prstGeom>
          <a:solidFill>
            <a:srgbClr val="8066C4"/>
          </a:solidFill>
          <a:ln>
            <a:noFill/>
          </a:ln>
        </p:spPr>
        <p:txBody>
          <a:bodyPr wrap="square" lIns="0" tIns="0" rIns="0" bIns="0" rtlCol="0" anchor="ctr"/>
          <a:lstStyle/>
          <a:p>
            <a:endParaRPr lang="lv-LV" sz="1091">
              <a:solidFill>
                <a:srgbClr val="969696"/>
              </a:solidFill>
              <a:latin typeface="Montserrat Light"/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B3FB13FA-2AE9-51B1-723F-9E9456F13E8A}"/>
              </a:ext>
            </a:extLst>
          </p:cNvPr>
          <p:cNvSpPr/>
          <p:nvPr/>
        </p:nvSpPr>
        <p:spPr>
          <a:xfrm>
            <a:off x="8947267" y="4302378"/>
            <a:ext cx="615266" cy="615266"/>
          </a:xfrm>
          <a:prstGeom prst="ellipse">
            <a:avLst/>
          </a:prstGeom>
          <a:solidFill>
            <a:srgbClr val="6E00A5"/>
          </a:solidFill>
          <a:ln>
            <a:noFill/>
          </a:ln>
        </p:spPr>
        <p:txBody>
          <a:bodyPr wrap="square" lIns="0" tIns="0" rIns="0" bIns="0" rtlCol="0" anchor="ctr"/>
          <a:lstStyle/>
          <a:p>
            <a:endParaRPr lang="lv-LV" sz="1091">
              <a:solidFill>
                <a:srgbClr val="969696"/>
              </a:solidFill>
              <a:latin typeface="Montserrat Light"/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7A80E0D3-2944-1EC6-142F-4882637BAD5D}"/>
              </a:ext>
            </a:extLst>
          </p:cNvPr>
          <p:cNvGrpSpPr/>
          <p:nvPr/>
        </p:nvGrpSpPr>
        <p:grpSpPr>
          <a:xfrm>
            <a:off x="9026816" y="2634220"/>
            <a:ext cx="456170" cy="428829"/>
            <a:chOff x="9377363" y="4438651"/>
            <a:chExt cx="503237" cy="473075"/>
          </a:xfrm>
          <a:solidFill>
            <a:srgbClr val="6E00A5"/>
          </a:solidFill>
        </p:grpSpPr>
        <p:sp>
          <p:nvSpPr>
            <p:cNvPr id="9" name="Freeform 12">
              <a:extLst>
                <a:ext uri="{FF2B5EF4-FFF2-40B4-BE49-F238E27FC236}">
                  <a16:creationId xmlns:a16="http://schemas.microsoft.com/office/drawing/2014/main" id="{C07F9942-7052-B3B8-72B2-699E34774065}"/>
                </a:ext>
              </a:extLst>
            </p:cNvPr>
            <p:cNvSpPr>
              <a:spLocks/>
            </p:cNvSpPr>
            <p:nvPr/>
          </p:nvSpPr>
          <p:spPr bwMode="auto">
            <a:xfrm>
              <a:off x="9550400" y="4438651"/>
              <a:ext cx="269875" cy="234950"/>
            </a:xfrm>
            <a:custGeom>
              <a:avLst/>
              <a:gdLst>
                <a:gd name="T0" fmla="*/ 67 w 516"/>
                <a:gd name="T1" fmla="*/ 128 h 449"/>
                <a:gd name="T2" fmla="*/ 82 w 516"/>
                <a:gd name="T3" fmla="*/ 105 h 449"/>
                <a:gd name="T4" fmla="*/ 150 w 516"/>
                <a:gd name="T5" fmla="*/ 68 h 449"/>
                <a:gd name="T6" fmla="*/ 217 w 516"/>
                <a:gd name="T7" fmla="*/ 105 h 449"/>
                <a:gd name="T8" fmla="*/ 385 w 516"/>
                <a:gd name="T9" fmla="*/ 365 h 449"/>
                <a:gd name="T10" fmla="*/ 358 w 516"/>
                <a:gd name="T11" fmla="*/ 360 h 449"/>
                <a:gd name="T12" fmla="*/ 318 w 516"/>
                <a:gd name="T13" fmla="*/ 386 h 449"/>
                <a:gd name="T14" fmla="*/ 345 w 516"/>
                <a:gd name="T15" fmla="*/ 426 h 449"/>
                <a:gd name="T16" fmla="*/ 450 w 516"/>
                <a:gd name="T17" fmla="*/ 448 h 449"/>
                <a:gd name="T18" fmla="*/ 452 w 516"/>
                <a:gd name="T19" fmla="*/ 448 h 449"/>
                <a:gd name="T20" fmla="*/ 453 w 516"/>
                <a:gd name="T21" fmla="*/ 448 h 449"/>
                <a:gd name="T22" fmla="*/ 457 w 516"/>
                <a:gd name="T23" fmla="*/ 448 h 449"/>
                <a:gd name="T24" fmla="*/ 457 w 516"/>
                <a:gd name="T25" fmla="*/ 449 h 449"/>
                <a:gd name="T26" fmla="*/ 462 w 516"/>
                <a:gd name="T27" fmla="*/ 448 h 449"/>
                <a:gd name="T28" fmla="*/ 463 w 516"/>
                <a:gd name="T29" fmla="*/ 448 h 449"/>
                <a:gd name="T30" fmla="*/ 467 w 516"/>
                <a:gd name="T31" fmla="*/ 447 h 449"/>
                <a:gd name="T32" fmla="*/ 468 w 516"/>
                <a:gd name="T33" fmla="*/ 447 h 449"/>
                <a:gd name="T34" fmla="*/ 471 w 516"/>
                <a:gd name="T35" fmla="*/ 445 h 449"/>
                <a:gd name="T36" fmla="*/ 473 w 516"/>
                <a:gd name="T37" fmla="*/ 444 h 449"/>
                <a:gd name="T38" fmla="*/ 476 w 516"/>
                <a:gd name="T39" fmla="*/ 443 h 449"/>
                <a:gd name="T40" fmla="*/ 476 w 516"/>
                <a:gd name="T41" fmla="*/ 443 h 449"/>
                <a:gd name="T42" fmla="*/ 476 w 516"/>
                <a:gd name="T43" fmla="*/ 443 h 449"/>
                <a:gd name="T44" fmla="*/ 477 w 516"/>
                <a:gd name="T45" fmla="*/ 442 h 449"/>
                <a:gd name="T46" fmla="*/ 478 w 516"/>
                <a:gd name="T47" fmla="*/ 441 h 449"/>
                <a:gd name="T48" fmla="*/ 480 w 516"/>
                <a:gd name="T49" fmla="*/ 440 h 449"/>
                <a:gd name="T50" fmla="*/ 481 w 516"/>
                <a:gd name="T51" fmla="*/ 439 h 449"/>
                <a:gd name="T52" fmla="*/ 482 w 516"/>
                <a:gd name="T53" fmla="*/ 438 h 449"/>
                <a:gd name="T54" fmla="*/ 483 w 516"/>
                <a:gd name="T55" fmla="*/ 436 h 449"/>
                <a:gd name="T56" fmla="*/ 483 w 516"/>
                <a:gd name="T57" fmla="*/ 436 h 449"/>
                <a:gd name="T58" fmla="*/ 485 w 516"/>
                <a:gd name="T59" fmla="*/ 434 h 449"/>
                <a:gd name="T60" fmla="*/ 485 w 516"/>
                <a:gd name="T61" fmla="*/ 433 h 449"/>
                <a:gd name="T62" fmla="*/ 487 w 516"/>
                <a:gd name="T63" fmla="*/ 431 h 449"/>
                <a:gd name="T64" fmla="*/ 487 w 516"/>
                <a:gd name="T65" fmla="*/ 430 h 449"/>
                <a:gd name="T66" fmla="*/ 488 w 516"/>
                <a:gd name="T67" fmla="*/ 428 h 449"/>
                <a:gd name="T68" fmla="*/ 489 w 516"/>
                <a:gd name="T69" fmla="*/ 427 h 449"/>
                <a:gd name="T70" fmla="*/ 490 w 516"/>
                <a:gd name="T71" fmla="*/ 425 h 449"/>
                <a:gd name="T72" fmla="*/ 490 w 516"/>
                <a:gd name="T73" fmla="*/ 423 h 449"/>
                <a:gd name="T74" fmla="*/ 490 w 516"/>
                <a:gd name="T75" fmla="*/ 421 h 449"/>
                <a:gd name="T76" fmla="*/ 490 w 516"/>
                <a:gd name="T77" fmla="*/ 421 h 449"/>
                <a:gd name="T78" fmla="*/ 512 w 516"/>
                <a:gd name="T79" fmla="*/ 316 h 449"/>
                <a:gd name="T80" fmla="*/ 485 w 516"/>
                <a:gd name="T81" fmla="*/ 276 h 449"/>
                <a:gd name="T82" fmla="*/ 445 w 516"/>
                <a:gd name="T83" fmla="*/ 302 h 449"/>
                <a:gd name="T84" fmla="*/ 440 w 516"/>
                <a:gd name="T85" fmla="*/ 326 h 449"/>
                <a:gd name="T86" fmla="*/ 275 w 516"/>
                <a:gd name="T87" fmla="*/ 68 h 449"/>
                <a:gd name="T88" fmla="*/ 150 w 516"/>
                <a:gd name="T89" fmla="*/ 0 h 449"/>
                <a:gd name="T90" fmla="*/ 25 w 516"/>
                <a:gd name="T91" fmla="*/ 68 h 449"/>
                <a:gd name="T92" fmla="*/ 10 w 516"/>
                <a:gd name="T93" fmla="*/ 91 h 449"/>
                <a:gd name="T94" fmla="*/ 20 w 516"/>
                <a:gd name="T95" fmla="*/ 138 h 449"/>
                <a:gd name="T96" fmla="*/ 67 w 516"/>
                <a:gd name="T97" fmla="*/ 128 h 4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516" h="449">
                  <a:moveTo>
                    <a:pt x="67" y="128"/>
                  </a:moveTo>
                  <a:cubicBezTo>
                    <a:pt x="82" y="105"/>
                    <a:pt x="82" y="105"/>
                    <a:pt x="82" y="105"/>
                  </a:cubicBezTo>
                  <a:cubicBezTo>
                    <a:pt x="97" y="82"/>
                    <a:pt x="122" y="68"/>
                    <a:pt x="150" y="68"/>
                  </a:cubicBezTo>
                  <a:cubicBezTo>
                    <a:pt x="177" y="68"/>
                    <a:pt x="203" y="82"/>
                    <a:pt x="217" y="105"/>
                  </a:cubicBezTo>
                  <a:cubicBezTo>
                    <a:pt x="385" y="365"/>
                    <a:pt x="385" y="365"/>
                    <a:pt x="385" y="365"/>
                  </a:cubicBezTo>
                  <a:cubicBezTo>
                    <a:pt x="358" y="360"/>
                    <a:pt x="358" y="360"/>
                    <a:pt x="358" y="360"/>
                  </a:cubicBezTo>
                  <a:cubicBezTo>
                    <a:pt x="340" y="356"/>
                    <a:pt x="322" y="368"/>
                    <a:pt x="318" y="386"/>
                  </a:cubicBezTo>
                  <a:cubicBezTo>
                    <a:pt x="314" y="405"/>
                    <a:pt x="326" y="423"/>
                    <a:pt x="345" y="426"/>
                  </a:cubicBezTo>
                  <a:cubicBezTo>
                    <a:pt x="450" y="448"/>
                    <a:pt x="450" y="448"/>
                    <a:pt x="450" y="448"/>
                  </a:cubicBezTo>
                  <a:cubicBezTo>
                    <a:pt x="451" y="448"/>
                    <a:pt x="452" y="448"/>
                    <a:pt x="452" y="448"/>
                  </a:cubicBezTo>
                  <a:cubicBezTo>
                    <a:pt x="453" y="448"/>
                    <a:pt x="453" y="448"/>
                    <a:pt x="453" y="448"/>
                  </a:cubicBezTo>
                  <a:cubicBezTo>
                    <a:pt x="455" y="448"/>
                    <a:pt x="456" y="448"/>
                    <a:pt x="457" y="448"/>
                  </a:cubicBezTo>
                  <a:cubicBezTo>
                    <a:pt x="457" y="448"/>
                    <a:pt x="457" y="449"/>
                    <a:pt x="457" y="449"/>
                  </a:cubicBezTo>
                  <a:cubicBezTo>
                    <a:pt x="459" y="449"/>
                    <a:pt x="460" y="448"/>
                    <a:pt x="462" y="448"/>
                  </a:cubicBezTo>
                  <a:cubicBezTo>
                    <a:pt x="462" y="448"/>
                    <a:pt x="462" y="448"/>
                    <a:pt x="463" y="448"/>
                  </a:cubicBezTo>
                  <a:cubicBezTo>
                    <a:pt x="464" y="448"/>
                    <a:pt x="465" y="447"/>
                    <a:pt x="467" y="447"/>
                  </a:cubicBezTo>
                  <a:cubicBezTo>
                    <a:pt x="467" y="447"/>
                    <a:pt x="468" y="447"/>
                    <a:pt x="468" y="447"/>
                  </a:cubicBezTo>
                  <a:cubicBezTo>
                    <a:pt x="469" y="446"/>
                    <a:pt x="470" y="446"/>
                    <a:pt x="471" y="445"/>
                  </a:cubicBezTo>
                  <a:cubicBezTo>
                    <a:pt x="472" y="445"/>
                    <a:pt x="473" y="445"/>
                    <a:pt x="473" y="444"/>
                  </a:cubicBezTo>
                  <a:cubicBezTo>
                    <a:pt x="474" y="444"/>
                    <a:pt x="475" y="444"/>
                    <a:pt x="476" y="443"/>
                  </a:cubicBezTo>
                  <a:cubicBezTo>
                    <a:pt x="476" y="443"/>
                    <a:pt x="476" y="443"/>
                    <a:pt x="476" y="443"/>
                  </a:cubicBezTo>
                  <a:cubicBezTo>
                    <a:pt x="476" y="443"/>
                    <a:pt x="476" y="443"/>
                    <a:pt x="476" y="443"/>
                  </a:cubicBezTo>
                  <a:cubicBezTo>
                    <a:pt x="476" y="443"/>
                    <a:pt x="477" y="442"/>
                    <a:pt x="477" y="442"/>
                  </a:cubicBezTo>
                  <a:cubicBezTo>
                    <a:pt x="478" y="442"/>
                    <a:pt x="478" y="441"/>
                    <a:pt x="478" y="441"/>
                  </a:cubicBezTo>
                  <a:cubicBezTo>
                    <a:pt x="479" y="441"/>
                    <a:pt x="479" y="440"/>
                    <a:pt x="480" y="440"/>
                  </a:cubicBezTo>
                  <a:cubicBezTo>
                    <a:pt x="480" y="440"/>
                    <a:pt x="481" y="439"/>
                    <a:pt x="481" y="439"/>
                  </a:cubicBezTo>
                  <a:cubicBezTo>
                    <a:pt x="481" y="438"/>
                    <a:pt x="481" y="438"/>
                    <a:pt x="482" y="438"/>
                  </a:cubicBezTo>
                  <a:cubicBezTo>
                    <a:pt x="482" y="437"/>
                    <a:pt x="483" y="437"/>
                    <a:pt x="483" y="436"/>
                  </a:cubicBezTo>
                  <a:cubicBezTo>
                    <a:pt x="483" y="436"/>
                    <a:pt x="483" y="436"/>
                    <a:pt x="483" y="436"/>
                  </a:cubicBezTo>
                  <a:cubicBezTo>
                    <a:pt x="484" y="435"/>
                    <a:pt x="485" y="434"/>
                    <a:pt x="485" y="434"/>
                  </a:cubicBezTo>
                  <a:cubicBezTo>
                    <a:pt x="485" y="433"/>
                    <a:pt x="485" y="433"/>
                    <a:pt x="485" y="433"/>
                  </a:cubicBezTo>
                  <a:cubicBezTo>
                    <a:pt x="486" y="432"/>
                    <a:pt x="487" y="432"/>
                    <a:pt x="487" y="431"/>
                  </a:cubicBezTo>
                  <a:cubicBezTo>
                    <a:pt x="487" y="430"/>
                    <a:pt x="487" y="430"/>
                    <a:pt x="487" y="430"/>
                  </a:cubicBezTo>
                  <a:cubicBezTo>
                    <a:pt x="488" y="429"/>
                    <a:pt x="488" y="429"/>
                    <a:pt x="488" y="428"/>
                  </a:cubicBezTo>
                  <a:cubicBezTo>
                    <a:pt x="489" y="427"/>
                    <a:pt x="489" y="427"/>
                    <a:pt x="489" y="427"/>
                  </a:cubicBezTo>
                  <a:cubicBezTo>
                    <a:pt x="489" y="426"/>
                    <a:pt x="489" y="425"/>
                    <a:pt x="490" y="425"/>
                  </a:cubicBezTo>
                  <a:cubicBezTo>
                    <a:pt x="490" y="424"/>
                    <a:pt x="490" y="424"/>
                    <a:pt x="490" y="423"/>
                  </a:cubicBezTo>
                  <a:cubicBezTo>
                    <a:pt x="490" y="423"/>
                    <a:pt x="490" y="422"/>
                    <a:pt x="490" y="421"/>
                  </a:cubicBezTo>
                  <a:cubicBezTo>
                    <a:pt x="490" y="421"/>
                    <a:pt x="490" y="421"/>
                    <a:pt x="490" y="421"/>
                  </a:cubicBezTo>
                  <a:cubicBezTo>
                    <a:pt x="512" y="316"/>
                    <a:pt x="512" y="316"/>
                    <a:pt x="512" y="316"/>
                  </a:cubicBezTo>
                  <a:cubicBezTo>
                    <a:pt x="516" y="297"/>
                    <a:pt x="504" y="279"/>
                    <a:pt x="485" y="276"/>
                  </a:cubicBezTo>
                  <a:cubicBezTo>
                    <a:pt x="467" y="272"/>
                    <a:pt x="449" y="284"/>
                    <a:pt x="445" y="302"/>
                  </a:cubicBezTo>
                  <a:cubicBezTo>
                    <a:pt x="440" y="326"/>
                    <a:pt x="440" y="326"/>
                    <a:pt x="440" y="326"/>
                  </a:cubicBezTo>
                  <a:cubicBezTo>
                    <a:pt x="275" y="68"/>
                    <a:pt x="275" y="68"/>
                    <a:pt x="275" y="68"/>
                  </a:cubicBezTo>
                  <a:cubicBezTo>
                    <a:pt x="247" y="25"/>
                    <a:pt x="201" y="0"/>
                    <a:pt x="150" y="0"/>
                  </a:cubicBezTo>
                  <a:cubicBezTo>
                    <a:pt x="99" y="0"/>
                    <a:pt x="53" y="25"/>
                    <a:pt x="25" y="68"/>
                  </a:cubicBezTo>
                  <a:cubicBezTo>
                    <a:pt x="10" y="91"/>
                    <a:pt x="10" y="91"/>
                    <a:pt x="10" y="91"/>
                  </a:cubicBezTo>
                  <a:cubicBezTo>
                    <a:pt x="0" y="107"/>
                    <a:pt x="4" y="128"/>
                    <a:pt x="20" y="138"/>
                  </a:cubicBezTo>
                  <a:cubicBezTo>
                    <a:pt x="36" y="149"/>
                    <a:pt x="57" y="144"/>
                    <a:pt x="67" y="12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lv-LV" sz="1799">
                <a:solidFill>
                  <a:srgbClr val="969696"/>
                </a:solidFill>
                <a:latin typeface="Montserrat Light"/>
              </a:endParaRPr>
            </a:p>
          </p:txBody>
        </p:sp>
        <p:sp>
          <p:nvSpPr>
            <p:cNvPr id="10" name="Freeform 13">
              <a:extLst>
                <a:ext uri="{FF2B5EF4-FFF2-40B4-BE49-F238E27FC236}">
                  <a16:creationId xmlns:a16="http://schemas.microsoft.com/office/drawing/2014/main" id="{E207D15D-D123-0798-29A0-14696BBBE652}"/>
                </a:ext>
              </a:extLst>
            </p:cNvPr>
            <p:cNvSpPr>
              <a:spLocks/>
            </p:cNvSpPr>
            <p:nvPr/>
          </p:nvSpPr>
          <p:spPr bwMode="auto">
            <a:xfrm>
              <a:off x="9575800" y="4714876"/>
              <a:ext cx="304800" cy="196850"/>
            </a:xfrm>
            <a:custGeom>
              <a:avLst/>
              <a:gdLst>
                <a:gd name="T0" fmla="*/ 563 w 586"/>
                <a:gd name="T1" fmla="*/ 73 h 377"/>
                <a:gd name="T2" fmla="*/ 529 w 586"/>
                <a:gd name="T3" fmla="*/ 20 h 377"/>
                <a:gd name="T4" fmla="*/ 482 w 586"/>
                <a:gd name="T5" fmla="*/ 10 h 377"/>
                <a:gd name="T6" fmla="*/ 472 w 586"/>
                <a:gd name="T7" fmla="*/ 57 h 377"/>
                <a:gd name="T8" fmla="*/ 506 w 586"/>
                <a:gd name="T9" fmla="*/ 110 h 377"/>
                <a:gd name="T10" fmla="*/ 518 w 586"/>
                <a:gd name="T11" fmla="*/ 153 h 377"/>
                <a:gd name="T12" fmla="*/ 438 w 586"/>
                <a:gd name="T13" fmla="*/ 233 h 377"/>
                <a:gd name="T14" fmla="*/ 117 w 586"/>
                <a:gd name="T15" fmla="*/ 233 h 377"/>
                <a:gd name="T16" fmla="*/ 135 w 586"/>
                <a:gd name="T17" fmla="*/ 215 h 377"/>
                <a:gd name="T18" fmla="*/ 135 w 586"/>
                <a:gd name="T19" fmla="*/ 167 h 377"/>
                <a:gd name="T20" fmla="*/ 86 w 586"/>
                <a:gd name="T21" fmla="*/ 167 h 377"/>
                <a:gd name="T22" fmla="*/ 10 w 586"/>
                <a:gd name="T23" fmla="*/ 243 h 377"/>
                <a:gd name="T24" fmla="*/ 8 w 586"/>
                <a:gd name="T25" fmla="*/ 246 h 377"/>
                <a:gd name="T26" fmla="*/ 7 w 586"/>
                <a:gd name="T27" fmla="*/ 247 h 377"/>
                <a:gd name="T28" fmla="*/ 6 w 586"/>
                <a:gd name="T29" fmla="*/ 248 h 377"/>
                <a:gd name="T30" fmla="*/ 5 w 586"/>
                <a:gd name="T31" fmla="*/ 250 h 377"/>
                <a:gd name="T32" fmla="*/ 4 w 586"/>
                <a:gd name="T33" fmla="*/ 251 h 377"/>
                <a:gd name="T34" fmla="*/ 4 w 586"/>
                <a:gd name="T35" fmla="*/ 253 h 377"/>
                <a:gd name="T36" fmla="*/ 3 w 586"/>
                <a:gd name="T37" fmla="*/ 254 h 377"/>
                <a:gd name="T38" fmla="*/ 2 w 586"/>
                <a:gd name="T39" fmla="*/ 256 h 377"/>
                <a:gd name="T40" fmla="*/ 2 w 586"/>
                <a:gd name="T41" fmla="*/ 257 h 377"/>
                <a:gd name="T42" fmla="*/ 1 w 586"/>
                <a:gd name="T43" fmla="*/ 259 h 377"/>
                <a:gd name="T44" fmla="*/ 1 w 586"/>
                <a:gd name="T45" fmla="*/ 261 h 377"/>
                <a:gd name="T46" fmla="*/ 1 w 586"/>
                <a:gd name="T47" fmla="*/ 262 h 377"/>
                <a:gd name="T48" fmla="*/ 1 w 586"/>
                <a:gd name="T49" fmla="*/ 264 h 377"/>
                <a:gd name="T50" fmla="*/ 0 w 586"/>
                <a:gd name="T51" fmla="*/ 267 h 377"/>
                <a:gd name="T52" fmla="*/ 0 w 586"/>
                <a:gd name="T53" fmla="*/ 267 h 377"/>
                <a:gd name="T54" fmla="*/ 0 w 586"/>
                <a:gd name="T55" fmla="*/ 268 h 377"/>
                <a:gd name="T56" fmla="*/ 1 w 586"/>
                <a:gd name="T57" fmla="*/ 271 h 377"/>
                <a:gd name="T58" fmla="*/ 1 w 586"/>
                <a:gd name="T59" fmla="*/ 272 h 377"/>
                <a:gd name="T60" fmla="*/ 1 w 586"/>
                <a:gd name="T61" fmla="*/ 274 h 377"/>
                <a:gd name="T62" fmla="*/ 1 w 586"/>
                <a:gd name="T63" fmla="*/ 276 h 377"/>
                <a:gd name="T64" fmla="*/ 2 w 586"/>
                <a:gd name="T65" fmla="*/ 277 h 377"/>
                <a:gd name="T66" fmla="*/ 2 w 586"/>
                <a:gd name="T67" fmla="*/ 279 h 377"/>
                <a:gd name="T68" fmla="*/ 3 w 586"/>
                <a:gd name="T69" fmla="*/ 280 h 377"/>
                <a:gd name="T70" fmla="*/ 4 w 586"/>
                <a:gd name="T71" fmla="*/ 282 h 377"/>
                <a:gd name="T72" fmla="*/ 4 w 586"/>
                <a:gd name="T73" fmla="*/ 283 h 377"/>
                <a:gd name="T74" fmla="*/ 5 w 586"/>
                <a:gd name="T75" fmla="*/ 285 h 377"/>
                <a:gd name="T76" fmla="*/ 6 w 586"/>
                <a:gd name="T77" fmla="*/ 286 h 377"/>
                <a:gd name="T78" fmla="*/ 7 w 586"/>
                <a:gd name="T79" fmla="*/ 288 h 377"/>
                <a:gd name="T80" fmla="*/ 8 w 586"/>
                <a:gd name="T81" fmla="*/ 289 h 377"/>
                <a:gd name="T82" fmla="*/ 10 w 586"/>
                <a:gd name="T83" fmla="*/ 291 h 377"/>
                <a:gd name="T84" fmla="*/ 86 w 586"/>
                <a:gd name="T85" fmla="*/ 367 h 377"/>
                <a:gd name="T86" fmla="*/ 111 w 586"/>
                <a:gd name="T87" fmla="*/ 377 h 377"/>
                <a:gd name="T88" fmla="*/ 135 w 586"/>
                <a:gd name="T89" fmla="*/ 367 h 377"/>
                <a:gd name="T90" fmla="*/ 135 w 586"/>
                <a:gd name="T91" fmla="*/ 319 h 377"/>
                <a:gd name="T92" fmla="*/ 117 w 586"/>
                <a:gd name="T93" fmla="*/ 301 h 377"/>
                <a:gd name="T94" fmla="*/ 438 w 586"/>
                <a:gd name="T95" fmla="*/ 301 h 377"/>
                <a:gd name="T96" fmla="*/ 586 w 586"/>
                <a:gd name="T97" fmla="*/ 153 h 377"/>
                <a:gd name="T98" fmla="*/ 563 w 586"/>
                <a:gd name="T99" fmla="*/ 73 h 3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586" h="377">
                  <a:moveTo>
                    <a:pt x="563" y="73"/>
                  </a:moveTo>
                  <a:cubicBezTo>
                    <a:pt x="529" y="20"/>
                    <a:pt x="529" y="20"/>
                    <a:pt x="529" y="20"/>
                  </a:cubicBezTo>
                  <a:cubicBezTo>
                    <a:pt x="519" y="5"/>
                    <a:pt x="498" y="0"/>
                    <a:pt x="482" y="10"/>
                  </a:cubicBezTo>
                  <a:cubicBezTo>
                    <a:pt x="466" y="20"/>
                    <a:pt x="462" y="41"/>
                    <a:pt x="472" y="57"/>
                  </a:cubicBezTo>
                  <a:cubicBezTo>
                    <a:pt x="506" y="110"/>
                    <a:pt x="506" y="110"/>
                    <a:pt x="506" y="110"/>
                  </a:cubicBezTo>
                  <a:cubicBezTo>
                    <a:pt x="514" y="123"/>
                    <a:pt x="518" y="138"/>
                    <a:pt x="518" y="153"/>
                  </a:cubicBezTo>
                  <a:cubicBezTo>
                    <a:pt x="518" y="197"/>
                    <a:pt x="482" y="233"/>
                    <a:pt x="438" y="233"/>
                  </a:cubicBezTo>
                  <a:cubicBezTo>
                    <a:pt x="117" y="233"/>
                    <a:pt x="117" y="233"/>
                    <a:pt x="117" y="233"/>
                  </a:cubicBezTo>
                  <a:cubicBezTo>
                    <a:pt x="135" y="215"/>
                    <a:pt x="135" y="215"/>
                    <a:pt x="135" y="215"/>
                  </a:cubicBezTo>
                  <a:cubicBezTo>
                    <a:pt x="148" y="202"/>
                    <a:pt x="148" y="180"/>
                    <a:pt x="135" y="167"/>
                  </a:cubicBezTo>
                  <a:cubicBezTo>
                    <a:pt x="121" y="154"/>
                    <a:pt x="100" y="154"/>
                    <a:pt x="86" y="167"/>
                  </a:cubicBezTo>
                  <a:cubicBezTo>
                    <a:pt x="10" y="243"/>
                    <a:pt x="10" y="243"/>
                    <a:pt x="10" y="243"/>
                  </a:cubicBezTo>
                  <a:cubicBezTo>
                    <a:pt x="10" y="244"/>
                    <a:pt x="9" y="245"/>
                    <a:pt x="8" y="246"/>
                  </a:cubicBezTo>
                  <a:cubicBezTo>
                    <a:pt x="8" y="246"/>
                    <a:pt x="8" y="246"/>
                    <a:pt x="7" y="247"/>
                  </a:cubicBezTo>
                  <a:cubicBezTo>
                    <a:pt x="7" y="247"/>
                    <a:pt x="6" y="248"/>
                    <a:pt x="6" y="248"/>
                  </a:cubicBezTo>
                  <a:cubicBezTo>
                    <a:pt x="6" y="249"/>
                    <a:pt x="6" y="249"/>
                    <a:pt x="5" y="250"/>
                  </a:cubicBezTo>
                  <a:cubicBezTo>
                    <a:pt x="5" y="250"/>
                    <a:pt x="5" y="251"/>
                    <a:pt x="4" y="251"/>
                  </a:cubicBezTo>
                  <a:cubicBezTo>
                    <a:pt x="4" y="252"/>
                    <a:pt x="4" y="252"/>
                    <a:pt x="4" y="253"/>
                  </a:cubicBezTo>
                  <a:cubicBezTo>
                    <a:pt x="3" y="253"/>
                    <a:pt x="3" y="254"/>
                    <a:pt x="3" y="254"/>
                  </a:cubicBezTo>
                  <a:cubicBezTo>
                    <a:pt x="3" y="255"/>
                    <a:pt x="3" y="255"/>
                    <a:pt x="2" y="256"/>
                  </a:cubicBezTo>
                  <a:cubicBezTo>
                    <a:pt x="2" y="256"/>
                    <a:pt x="2" y="257"/>
                    <a:pt x="2" y="257"/>
                  </a:cubicBezTo>
                  <a:cubicBezTo>
                    <a:pt x="2" y="258"/>
                    <a:pt x="2" y="258"/>
                    <a:pt x="1" y="259"/>
                  </a:cubicBezTo>
                  <a:cubicBezTo>
                    <a:pt x="1" y="259"/>
                    <a:pt x="1" y="260"/>
                    <a:pt x="1" y="261"/>
                  </a:cubicBezTo>
                  <a:cubicBezTo>
                    <a:pt x="1" y="261"/>
                    <a:pt x="1" y="262"/>
                    <a:pt x="1" y="262"/>
                  </a:cubicBezTo>
                  <a:cubicBezTo>
                    <a:pt x="1" y="263"/>
                    <a:pt x="1" y="263"/>
                    <a:pt x="1" y="264"/>
                  </a:cubicBezTo>
                  <a:cubicBezTo>
                    <a:pt x="0" y="265"/>
                    <a:pt x="0" y="266"/>
                    <a:pt x="0" y="267"/>
                  </a:cubicBezTo>
                  <a:cubicBezTo>
                    <a:pt x="0" y="267"/>
                    <a:pt x="0" y="267"/>
                    <a:pt x="0" y="267"/>
                  </a:cubicBezTo>
                  <a:cubicBezTo>
                    <a:pt x="0" y="267"/>
                    <a:pt x="0" y="268"/>
                    <a:pt x="0" y="268"/>
                  </a:cubicBezTo>
                  <a:cubicBezTo>
                    <a:pt x="0" y="269"/>
                    <a:pt x="0" y="270"/>
                    <a:pt x="1" y="271"/>
                  </a:cubicBezTo>
                  <a:cubicBezTo>
                    <a:pt x="1" y="271"/>
                    <a:pt x="1" y="272"/>
                    <a:pt x="1" y="272"/>
                  </a:cubicBezTo>
                  <a:cubicBezTo>
                    <a:pt x="1" y="273"/>
                    <a:pt x="1" y="273"/>
                    <a:pt x="1" y="274"/>
                  </a:cubicBezTo>
                  <a:cubicBezTo>
                    <a:pt x="1" y="275"/>
                    <a:pt x="1" y="275"/>
                    <a:pt x="1" y="276"/>
                  </a:cubicBezTo>
                  <a:cubicBezTo>
                    <a:pt x="2" y="276"/>
                    <a:pt x="2" y="277"/>
                    <a:pt x="2" y="277"/>
                  </a:cubicBezTo>
                  <a:cubicBezTo>
                    <a:pt x="2" y="278"/>
                    <a:pt x="2" y="278"/>
                    <a:pt x="2" y="279"/>
                  </a:cubicBezTo>
                  <a:cubicBezTo>
                    <a:pt x="3" y="279"/>
                    <a:pt x="3" y="280"/>
                    <a:pt x="3" y="280"/>
                  </a:cubicBezTo>
                  <a:cubicBezTo>
                    <a:pt x="3" y="281"/>
                    <a:pt x="3" y="281"/>
                    <a:pt x="4" y="282"/>
                  </a:cubicBezTo>
                  <a:cubicBezTo>
                    <a:pt x="4" y="282"/>
                    <a:pt x="4" y="283"/>
                    <a:pt x="4" y="283"/>
                  </a:cubicBezTo>
                  <a:cubicBezTo>
                    <a:pt x="5" y="284"/>
                    <a:pt x="5" y="284"/>
                    <a:pt x="5" y="285"/>
                  </a:cubicBezTo>
                  <a:cubicBezTo>
                    <a:pt x="6" y="285"/>
                    <a:pt x="6" y="286"/>
                    <a:pt x="6" y="286"/>
                  </a:cubicBezTo>
                  <a:cubicBezTo>
                    <a:pt x="6" y="287"/>
                    <a:pt x="7" y="287"/>
                    <a:pt x="7" y="288"/>
                  </a:cubicBezTo>
                  <a:cubicBezTo>
                    <a:pt x="8" y="288"/>
                    <a:pt x="8" y="288"/>
                    <a:pt x="8" y="289"/>
                  </a:cubicBezTo>
                  <a:cubicBezTo>
                    <a:pt x="9" y="290"/>
                    <a:pt x="10" y="291"/>
                    <a:pt x="10" y="291"/>
                  </a:cubicBezTo>
                  <a:cubicBezTo>
                    <a:pt x="86" y="367"/>
                    <a:pt x="86" y="367"/>
                    <a:pt x="86" y="367"/>
                  </a:cubicBezTo>
                  <a:cubicBezTo>
                    <a:pt x="93" y="374"/>
                    <a:pt x="102" y="377"/>
                    <a:pt x="111" y="377"/>
                  </a:cubicBezTo>
                  <a:cubicBezTo>
                    <a:pt x="119" y="377"/>
                    <a:pt x="128" y="374"/>
                    <a:pt x="135" y="367"/>
                  </a:cubicBezTo>
                  <a:cubicBezTo>
                    <a:pt x="148" y="354"/>
                    <a:pt x="148" y="333"/>
                    <a:pt x="135" y="319"/>
                  </a:cubicBezTo>
                  <a:cubicBezTo>
                    <a:pt x="117" y="301"/>
                    <a:pt x="117" y="301"/>
                    <a:pt x="117" y="301"/>
                  </a:cubicBezTo>
                  <a:cubicBezTo>
                    <a:pt x="438" y="301"/>
                    <a:pt x="438" y="301"/>
                    <a:pt x="438" y="301"/>
                  </a:cubicBezTo>
                  <a:cubicBezTo>
                    <a:pt x="520" y="301"/>
                    <a:pt x="586" y="235"/>
                    <a:pt x="586" y="153"/>
                  </a:cubicBezTo>
                  <a:cubicBezTo>
                    <a:pt x="586" y="125"/>
                    <a:pt x="578" y="97"/>
                    <a:pt x="563" y="7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lv-LV" sz="1799">
                <a:solidFill>
                  <a:srgbClr val="969696"/>
                </a:solidFill>
                <a:latin typeface="Montserrat Light"/>
              </a:endParaRPr>
            </a:p>
          </p:txBody>
        </p:sp>
        <p:sp>
          <p:nvSpPr>
            <p:cNvPr id="11" name="Freeform 14">
              <a:extLst>
                <a:ext uri="{FF2B5EF4-FFF2-40B4-BE49-F238E27FC236}">
                  <a16:creationId xmlns:a16="http://schemas.microsoft.com/office/drawing/2014/main" id="{1B4AE60C-1D12-2913-454A-873B368825A1}"/>
                </a:ext>
              </a:extLst>
            </p:cNvPr>
            <p:cNvSpPr>
              <a:spLocks/>
            </p:cNvSpPr>
            <p:nvPr/>
          </p:nvSpPr>
          <p:spPr bwMode="auto">
            <a:xfrm>
              <a:off x="9377363" y="4557713"/>
              <a:ext cx="177800" cy="314325"/>
            </a:xfrm>
            <a:custGeom>
              <a:avLst/>
              <a:gdLst>
                <a:gd name="T0" fmla="*/ 314 w 343"/>
                <a:gd name="T1" fmla="*/ 26 h 601"/>
                <a:gd name="T2" fmla="*/ 314 w 343"/>
                <a:gd name="T3" fmla="*/ 25 h 601"/>
                <a:gd name="T4" fmla="*/ 314 w 343"/>
                <a:gd name="T5" fmla="*/ 23 h 601"/>
                <a:gd name="T6" fmla="*/ 313 w 343"/>
                <a:gd name="T7" fmla="*/ 22 h 601"/>
                <a:gd name="T8" fmla="*/ 312 w 343"/>
                <a:gd name="T9" fmla="*/ 20 h 601"/>
                <a:gd name="T10" fmla="*/ 312 w 343"/>
                <a:gd name="T11" fmla="*/ 19 h 601"/>
                <a:gd name="T12" fmla="*/ 311 w 343"/>
                <a:gd name="T13" fmla="*/ 17 h 601"/>
                <a:gd name="T14" fmla="*/ 310 w 343"/>
                <a:gd name="T15" fmla="*/ 16 h 601"/>
                <a:gd name="T16" fmla="*/ 309 w 343"/>
                <a:gd name="T17" fmla="*/ 15 h 601"/>
                <a:gd name="T18" fmla="*/ 308 w 343"/>
                <a:gd name="T19" fmla="*/ 14 h 601"/>
                <a:gd name="T20" fmla="*/ 307 w 343"/>
                <a:gd name="T21" fmla="*/ 12 h 601"/>
                <a:gd name="T22" fmla="*/ 306 w 343"/>
                <a:gd name="T23" fmla="*/ 11 h 601"/>
                <a:gd name="T24" fmla="*/ 305 w 343"/>
                <a:gd name="T25" fmla="*/ 10 h 601"/>
                <a:gd name="T26" fmla="*/ 304 w 343"/>
                <a:gd name="T27" fmla="*/ 9 h 601"/>
                <a:gd name="T28" fmla="*/ 302 w 343"/>
                <a:gd name="T29" fmla="*/ 7 h 601"/>
                <a:gd name="T30" fmla="*/ 301 w 343"/>
                <a:gd name="T31" fmla="*/ 6 h 601"/>
                <a:gd name="T32" fmla="*/ 300 w 343"/>
                <a:gd name="T33" fmla="*/ 6 h 601"/>
                <a:gd name="T34" fmla="*/ 299 w 343"/>
                <a:gd name="T35" fmla="*/ 5 h 601"/>
                <a:gd name="T36" fmla="*/ 299 w 343"/>
                <a:gd name="T37" fmla="*/ 5 h 601"/>
                <a:gd name="T38" fmla="*/ 298 w 343"/>
                <a:gd name="T39" fmla="*/ 5 h 601"/>
                <a:gd name="T40" fmla="*/ 296 w 343"/>
                <a:gd name="T41" fmla="*/ 4 h 601"/>
                <a:gd name="T42" fmla="*/ 295 w 343"/>
                <a:gd name="T43" fmla="*/ 3 h 601"/>
                <a:gd name="T44" fmla="*/ 293 w 343"/>
                <a:gd name="T45" fmla="*/ 2 h 601"/>
                <a:gd name="T46" fmla="*/ 292 w 343"/>
                <a:gd name="T47" fmla="*/ 2 h 601"/>
                <a:gd name="T48" fmla="*/ 290 w 343"/>
                <a:gd name="T49" fmla="*/ 1 h 601"/>
                <a:gd name="T50" fmla="*/ 289 w 343"/>
                <a:gd name="T51" fmla="*/ 1 h 601"/>
                <a:gd name="T52" fmla="*/ 287 w 343"/>
                <a:gd name="T53" fmla="*/ 1 h 601"/>
                <a:gd name="T54" fmla="*/ 286 w 343"/>
                <a:gd name="T55" fmla="*/ 1 h 601"/>
                <a:gd name="T56" fmla="*/ 284 w 343"/>
                <a:gd name="T57" fmla="*/ 0 h 601"/>
                <a:gd name="T58" fmla="*/ 282 w 343"/>
                <a:gd name="T59" fmla="*/ 0 h 601"/>
                <a:gd name="T60" fmla="*/ 280 w 343"/>
                <a:gd name="T61" fmla="*/ 0 h 601"/>
                <a:gd name="T62" fmla="*/ 279 w 343"/>
                <a:gd name="T63" fmla="*/ 0 h 601"/>
                <a:gd name="T64" fmla="*/ 277 w 343"/>
                <a:gd name="T65" fmla="*/ 0 h 601"/>
                <a:gd name="T66" fmla="*/ 276 w 343"/>
                <a:gd name="T67" fmla="*/ 1 h 601"/>
                <a:gd name="T68" fmla="*/ 274 w 343"/>
                <a:gd name="T69" fmla="*/ 1 h 601"/>
                <a:gd name="T70" fmla="*/ 273 w 343"/>
                <a:gd name="T71" fmla="*/ 1 h 601"/>
                <a:gd name="T72" fmla="*/ 169 w 343"/>
                <a:gd name="T73" fmla="*/ 26 h 601"/>
                <a:gd name="T74" fmla="*/ 143 w 343"/>
                <a:gd name="T75" fmla="*/ 67 h 601"/>
                <a:gd name="T76" fmla="*/ 184 w 343"/>
                <a:gd name="T77" fmla="*/ 92 h 601"/>
                <a:gd name="T78" fmla="*/ 207 w 343"/>
                <a:gd name="T79" fmla="*/ 87 h 601"/>
                <a:gd name="T80" fmla="*/ 23 w 343"/>
                <a:gd name="T81" fmla="*/ 373 h 601"/>
                <a:gd name="T82" fmla="*/ 0 w 343"/>
                <a:gd name="T83" fmla="*/ 453 h 601"/>
                <a:gd name="T84" fmla="*/ 148 w 343"/>
                <a:gd name="T85" fmla="*/ 601 h 601"/>
                <a:gd name="T86" fmla="*/ 262 w 343"/>
                <a:gd name="T87" fmla="*/ 601 h 601"/>
                <a:gd name="T88" fmla="*/ 296 w 343"/>
                <a:gd name="T89" fmla="*/ 567 h 601"/>
                <a:gd name="T90" fmla="*/ 262 w 343"/>
                <a:gd name="T91" fmla="*/ 533 h 601"/>
                <a:gd name="T92" fmla="*/ 148 w 343"/>
                <a:gd name="T93" fmla="*/ 533 h 601"/>
                <a:gd name="T94" fmla="*/ 68 w 343"/>
                <a:gd name="T95" fmla="*/ 453 h 601"/>
                <a:gd name="T96" fmla="*/ 80 w 343"/>
                <a:gd name="T97" fmla="*/ 410 h 601"/>
                <a:gd name="T98" fmla="*/ 267 w 343"/>
                <a:gd name="T99" fmla="*/ 120 h 601"/>
                <a:gd name="T100" fmla="*/ 273 w 343"/>
                <a:gd name="T101" fmla="*/ 147 h 601"/>
                <a:gd name="T102" fmla="*/ 306 w 343"/>
                <a:gd name="T103" fmla="*/ 173 h 601"/>
                <a:gd name="T104" fmla="*/ 314 w 343"/>
                <a:gd name="T105" fmla="*/ 172 h 601"/>
                <a:gd name="T106" fmla="*/ 339 w 343"/>
                <a:gd name="T107" fmla="*/ 131 h 601"/>
                <a:gd name="T108" fmla="*/ 314 w 343"/>
                <a:gd name="T109" fmla="*/ 26 h 6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343" h="601">
                  <a:moveTo>
                    <a:pt x="314" y="26"/>
                  </a:moveTo>
                  <a:cubicBezTo>
                    <a:pt x="314" y="26"/>
                    <a:pt x="314" y="26"/>
                    <a:pt x="314" y="25"/>
                  </a:cubicBezTo>
                  <a:cubicBezTo>
                    <a:pt x="314" y="25"/>
                    <a:pt x="314" y="24"/>
                    <a:pt x="314" y="23"/>
                  </a:cubicBezTo>
                  <a:cubicBezTo>
                    <a:pt x="313" y="23"/>
                    <a:pt x="313" y="23"/>
                    <a:pt x="313" y="22"/>
                  </a:cubicBezTo>
                  <a:cubicBezTo>
                    <a:pt x="313" y="21"/>
                    <a:pt x="313" y="21"/>
                    <a:pt x="312" y="20"/>
                  </a:cubicBezTo>
                  <a:cubicBezTo>
                    <a:pt x="312" y="20"/>
                    <a:pt x="312" y="20"/>
                    <a:pt x="312" y="19"/>
                  </a:cubicBezTo>
                  <a:cubicBezTo>
                    <a:pt x="311" y="19"/>
                    <a:pt x="311" y="18"/>
                    <a:pt x="311" y="17"/>
                  </a:cubicBezTo>
                  <a:cubicBezTo>
                    <a:pt x="311" y="17"/>
                    <a:pt x="310" y="17"/>
                    <a:pt x="310" y="16"/>
                  </a:cubicBezTo>
                  <a:cubicBezTo>
                    <a:pt x="310" y="16"/>
                    <a:pt x="309" y="15"/>
                    <a:pt x="309" y="15"/>
                  </a:cubicBezTo>
                  <a:cubicBezTo>
                    <a:pt x="309" y="14"/>
                    <a:pt x="309" y="14"/>
                    <a:pt x="308" y="14"/>
                  </a:cubicBezTo>
                  <a:cubicBezTo>
                    <a:pt x="308" y="13"/>
                    <a:pt x="307" y="12"/>
                    <a:pt x="307" y="12"/>
                  </a:cubicBezTo>
                  <a:cubicBezTo>
                    <a:pt x="307" y="12"/>
                    <a:pt x="306" y="11"/>
                    <a:pt x="306" y="11"/>
                  </a:cubicBezTo>
                  <a:cubicBezTo>
                    <a:pt x="306" y="10"/>
                    <a:pt x="305" y="10"/>
                    <a:pt x="305" y="10"/>
                  </a:cubicBezTo>
                  <a:cubicBezTo>
                    <a:pt x="304" y="9"/>
                    <a:pt x="304" y="9"/>
                    <a:pt x="304" y="9"/>
                  </a:cubicBezTo>
                  <a:cubicBezTo>
                    <a:pt x="303" y="8"/>
                    <a:pt x="303" y="8"/>
                    <a:pt x="302" y="7"/>
                  </a:cubicBezTo>
                  <a:cubicBezTo>
                    <a:pt x="302" y="7"/>
                    <a:pt x="301" y="7"/>
                    <a:pt x="301" y="6"/>
                  </a:cubicBezTo>
                  <a:cubicBezTo>
                    <a:pt x="300" y="6"/>
                    <a:pt x="300" y="6"/>
                    <a:pt x="300" y="6"/>
                  </a:cubicBezTo>
                  <a:cubicBezTo>
                    <a:pt x="300" y="5"/>
                    <a:pt x="300" y="5"/>
                    <a:pt x="299" y="5"/>
                  </a:cubicBezTo>
                  <a:cubicBezTo>
                    <a:pt x="299" y="5"/>
                    <a:pt x="299" y="5"/>
                    <a:pt x="299" y="5"/>
                  </a:cubicBezTo>
                  <a:cubicBezTo>
                    <a:pt x="299" y="5"/>
                    <a:pt x="298" y="5"/>
                    <a:pt x="298" y="5"/>
                  </a:cubicBezTo>
                  <a:cubicBezTo>
                    <a:pt x="297" y="4"/>
                    <a:pt x="297" y="4"/>
                    <a:pt x="296" y="4"/>
                  </a:cubicBezTo>
                  <a:cubicBezTo>
                    <a:pt x="296" y="3"/>
                    <a:pt x="296" y="3"/>
                    <a:pt x="295" y="3"/>
                  </a:cubicBezTo>
                  <a:cubicBezTo>
                    <a:pt x="295" y="3"/>
                    <a:pt x="294" y="3"/>
                    <a:pt x="293" y="2"/>
                  </a:cubicBezTo>
                  <a:cubicBezTo>
                    <a:pt x="293" y="2"/>
                    <a:pt x="293" y="2"/>
                    <a:pt x="292" y="2"/>
                  </a:cubicBezTo>
                  <a:cubicBezTo>
                    <a:pt x="292" y="2"/>
                    <a:pt x="291" y="2"/>
                    <a:pt x="290" y="1"/>
                  </a:cubicBezTo>
                  <a:cubicBezTo>
                    <a:pt x="290" y="1"/>
                    <a:pt x="290" y="1"/>
                    <a:pt x="289" y="1"/>
                  </a:cubicBezTo>
                  <a:cubicBezTo>
                    <a:pt x="289" y="1"/>
                    <a:pt x="288" y="1"/>
                    <a:pt x="287" y="1"/>
                  </a:cubicBezTo>
                  <a:cubicBezTo>
                    <a:pt x="287" y="1"/>
                    <a:pt x="286" y="1"/>
                    <a:pt x="286" y="1"/>
                  </a:cubicBezTo>
                  <a:cubicBezTo>
                    <a:pt x="285" y="0"/>
                    <a:pt x="284" y="0"/>
                    <a:pt x="284" y="0"/>
                  </a:cubicBezTo>
                  <a:cubicBezTo>
                    <a:pt x="283" y="0"/>
                    <a:pt x="283" y="0"/>
                    <a:pt x="282" y="0"/>
                  </a:cubicBezTo>
                  <a:cubicBezTo>
                    <a:pt x="282" y="0"/>
                    <a:pt x="281" y="0"/>
                    <a:pt x="280" y="0"/>
                  </a:cubicBezTo>
                  <a:cubicBezTo>
                    <a:pt x="280" y="0"/>
                    <a:pt x="279" y="0"/>
                    <a:pt x="279" y="0"/>
                  </a:cubicBezTo>
                  <a:cubicBezTo>
                    <a:pt x="278" y="0"/>
                    <a:pt x="278" y="0"/>
                    <a:pt x="277" y="0"/>
                  </a:cubicBezTo>
                  <a:cubicBezTo>
                    <a:pt x="277" y="0"/>
                    <a:pt x="276" y="1"/>
                    <a:pt x="276" y="1"/>
                  </a:cubicBezTo>
                  <a:cubicBezTo>
                    <a:pt x="275" y="1"/>
                    <a:pt x="274" y="1"/>
                    <a:pt x="274" y="1"/>
                  </a:cubicBezTo>
                  <a:cubicBezTo>
                    <a:pt x="274" y="1"/>
                    <a:pt x="274" y="1"/>
                    <a:pt x="273" y="1"/>
                  </a:cubicBezTo>
                  <a:cubicBezTo>
                    <a:pt x="169" y="26"/>
                    <a:pt x="169" y="26"/>
                    <a:pt x="169" y="26"/>
                  </a:cubicBezTo>
                  <a:cubicBezTo>
                    <a:pt x="150" y="30"/>
                    <a:pt x="139" y="48"/>
                    <a:pt x="143" y="67"/>
                  </a:cubicBezTo>
                  <a:cubicBezTo>
                    <a:pt x="148" y="85"/>
                    <a:pt x="166" y="96"/>
                    <a:pt x="184" y="92"/>
                  </a:cubicBezTo>
                  <a:cubicBezTo>
                    <a:pt x="207" y="87"/>
                    <a:pt x="207" y="87"/>
                    <a:pt x="207" y="87"/>
                  </a:cubicBezTo>
                  <a:cubicBezTo>
                    <a:pt x="23" y="373"/>
                    <a:pt x="23" y="373"/>
                    <a:pt x="23" y="373"/>
                  </a:cubicBezTo>
                  <a:cubicBezTo>
                    <a:pt x="8" y="397"/>
                    <a:pt x="0" y="425"/>
                    <a:pt x="0" y="453"/>
                  </a:cubicBezTo>
                  <a:cubicBezTo>
                    <a:pt x="0" y="535"/>
                    <a:pt x="66" y="601"/>
                    <a:pt x="148" y="601"/>
                  </a:cubicBezTo>
                  <a:cubicBezTo>
                    <a:pt x="262" y="601"/>
                    <a:pt x="262" y="601"/>
                    <a:pt x="262" y="601"/>
                  </a:cubicBezTo>
                  <a:cubicBezTo>
                    <a:pt x="281" y="601"/>
                    <a:pt x="296" y="586"/>
                    <a:pt x="296" y="567"/>
                  </a:cubicBezTo>
                  <a:cubicBezTo>
                    <a:pt x="296" y="548"/>
                    <a:pt x="281" y="533"/>
                    <a:pt x="262" y="533"/>
                  </a:cubicBezTo>
                  <a:cubicBezTo>
                    <a:pt x="148" y="533"/>
                    <a:pt x="148" y="533"/>
                    <a:pt x="148" y="533"/>
                  </a:cubicBezTo>
                  <a:cubicBezTo>
                    <a:pt x="104" y="533"/>
                    <a:pt x="68" y="497"/>
                    <a:pt x="68" y="453"/>
                  </a:cubicBezTo>
                  <a:cubicBezTo>
                    <a:pt x="68" y="438"/>
                    <a:pt x="72" y="423"/>
                    <a:pt x="80" y="410"/>
                  </a:cubicBezTo>
                  <a:cubicBezTo>
                    <a:pt x="267" y="120"/>
                    <a:pt x="267" y="120"/>
                    <a:pt x="267" y="120"/>
                  </a:cubicBezTo>
                  <a:cubicBezTo>
                    <a:pt x="273" y="147"/>
                    <a:pt x="273" y="147"/>
                    <a:pt x="273" y="147"/>
                  </a:cubicBezTo>
                  <a:cubicBezTo>
                    <a:pt x="277" y="162"/>
                    <a:pt x="291" y="173"/>
                    <a:pt x="306" y="173"/>
                  </a:cubicBezTo>
                  <a:cubicBezTo>
                    <a:pt x="309" y="173"/>
                    <a:pt x="311" y="173"/>
                    <a:pt x="314" y="172"/>
                  </a:cubicBezTo>
                  <a:cubicBezTo>
                    <a:pt x="332" y="168"/>
                    <a:pt x="343" y="149"/>
                    <a:pt x="339" y="131"/>
                  </a:cubicBezTo>
                  <a:lnTo>
                    <a:pt x="314" y="2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lv-LV" sz="1799">
                <a:solidFill>
                  <a:srgbClr val="969696"/>
                </a:solidFill>
                <a:latin typeface="Montserrat Light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BEC68F93-563B-9FB0-08EC-1C6AF2C4DB49}"/>
              </a:ext>
            </a:extLst>
          </p:cNvPr>
          <p:cNvGrpSpPr/>
          <p:nvPr/>
        </p:nvGrpSpPr>
        <p:grpSpPr>
          <a:xfrm>
            <a:off x="9038043" y="4372406"/>
            <a:ext cx="420194" cy="430268"/>
            <a:chOff x="10406132" y="4411663"/>
            <a:chExt cx="463550" cy="474663"/>
          </a:xfrm>
          <a:solidFill>
            <a:srgbClr val="DCFF00"/>
          </a:solidFill>
        </p:grpSpPr>
        <p:sp>
          <p:nvSpPr>
            <p:cNvPr id="13" name="Freeform 9">
              <a:extLst>
                <a:ext uri="{FF2B5EF4-FFF2-40B4-BE49-F238E27FC236}">
                  <a16:creationId xmlns:a16="http://schemas.microsoft.com/office/drawing/2014/main" id="{4DE40155-A81C-964F-96C7-CF0BC23DF89C}"/>
                </a:ext>
              </a:extLst>
            </p:cNvPr>
            <p:cNvSpPr>
              <a:spLocks/>
            </p:cNvSpPr>
            <p:nvPr/>
          </p:nvSpPr>
          <p:spPr bwMode="auto">
            <a:xfrm>
              <a:off x="10433120" y="4411663"/>
              <a:ext cx="296862" cy="244475"/>
            </a:xfrm>
            <a:custGeom>
              <a:avLst/>
              <a:gdLst>
                <a:gd name="T0" fmla="*/ 31 w 569"/>
                <a:gd name="T1" fmla="*/ 466 h 466"/>
                <a:gd name="T2" fmla="*/ 37 w 569"/>
                <a:gd name="T3" fmla="*/ 466 h 466"/>
                <a:gd name="T4" fmla="*/ 70 w 569"/>
                <a:gd name="T5" fmla="*/ 437 h 466"/>
                <a:gd name="T6" fmla="*/ 226 w 569"/>
                <a:gd name="T7" fmla="*/ 197 h 466"/>
                <a:gd name="T8" fmla="*/ 446 w 569"/>
                <a:gd name="T9" fmla="*/ 142 h 466"/>
                <a:gd name="T10" fmla="*/ 420 w 569"/>
                <a:gd name="T11" fmla="*/ 158 h 466"/>
                <a:gd name="T12" fmla="*/ 408 w 569"/>
                <a:gd name="T13" fmla="*/ 204 h 466"/>
                <a:gd name="T14" fmla="*/ 437 w 569"/>
                <a:gd name="T15" fmla="*/ 221 h 466"/>
                <a:gd name="T16" fmla="*/ 455 w 569"/>
                <a:gd name="T17" fmla="*/ 216 h 466"/>
                <a:gd name="T18" fmla="*/ 547 w 569"/>
                <a:gd name="T19" fmla="*/ 161 h 466"/>
                <a:gd name="T20" fmla="*/ 559 w 569"/>
                <a:gd name="T21" fmla="*/ 114 h 466"/>
                <a:gd name="T22" fmla="*/ 554 w 569"/>
                <a:gd name="T23" fmla="*/ 106 h 466"/>
                <a:gd name="T24" fmla="*/ 552 w 569"/>
                <a:gd name="T25" fmla="*/ 102 h 466"/>
                <a:gd name="T26" fmla="*/ 504 w 569"/>
                <a:gd name="T27" fmla="*/ 22 h 466"/>
                <a:gd name="T28" fmla="*/ 457 w 569"/>
                <a:gd name="T29" fmla="*/ 10 h 466"/>
                <a:gd name="T30" fmla="*/ 445 w 569"/>
                <a:gd name="T31" fmla="*/ 57 h 466"/>
                <a:gd name="T32" fmla="*/ 456 w 569"/>
                <a:gd name="T33" fmla="*/ 75 h 466"/>
                <a:gd name="T34" fmla="*/ 188 w 569"/>
                <a:gd name="T35" fmla="*/ 140 h 466"/>
                <a:gd name="T36" fmla="*/ 3 w 569"/>
                <a:gd name="T37" fmla="*/ 427 h 466"/>
                <a:gd name="T38" fmla="*/ 31 w 569"/>
                <a:gd name="T39" fmla="*/ 466 h 4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569" h="466">
                  <a:moveTo>
                    <a:pt x="31" y="466"/>
                  </a:moveTo>
                  <a:cubicBezTo>
                    <a:pt x="33" y="466"/>
                    <a:pt x="35" y="466"/>
                    <a:pt x="37" y="466"/>
                  </a:cubicBezTo>
                  <a:cubicBezTo>
                    <a:pt x="53" y="466"/>
                    <a:pt x="68" y="454"/>
                    <a:pt x="70" y="437"/>
                  </a:cubicBezTo>
                  <a:cubicBezTo>
                    <a:pt x="85" y="339"/>
                    <a:pt x="142" y="252"/>
                    <a:pt x="226" y="197"/>
                  </a:cubicBezTo>
                  <a:cubicBezTo>
                    <a:pt x="291" y="155"/>
                    <a:pt x="367" y="136"/>
                    <a:pt x="446" y="142"/>
                  </a:cubicBezTo>
                  <a:cubicBezTo>
                    <a:pt x="420" y="158"/>
                    <a:pt x="420" y="158"/>
                    <a:pt x="420" y="158"/>
                  </a:cubicBezTo>
                  <a:cubicBezTo>
                    <a:pt x="404" y="167"/>
                    <a:pt x="398" y="188"/>
                    <a:pt x="408" y="204"/>
                  </a:cubicBezTo>
                  <a:cubicBezTo>
                    <a:pt x="414" y="215"/>
                    <a:pt x="426" y="221"/>
                    <a:pt x="437" y="221"/>
                  </a:cubicBezTo>
                  <a:cubicBezTo>
                    <a:pt x="443" y="221"/>
                    <a:pt x="449" y="219"/>
                    <a:pt x="455" y="216"/>
                  </a:cubicBezTo>
                  <a:cubicBezTo>
                    <a:pt x="547" y="161"/>
                    <a:pt x="547" y="161"/>
                    <a:pt x="547" y="161"/>
                  </a:cubicBezTo>
                  <a:cubicBezTo>
                    <a:pt x="563" y="151"/>
                    <a:pt x="569" y="131"/>
                    <a:pt x="559" y="114"/>
                  </a:cubicBezTo>
                  <a:cubicBezTo>
                    <a:pt x="554" y="106"/>
                    <a:pt x="554" y="106"/>
                    <a:pt x="554" y="106"/>
                  </a:cubicBezTo>
                  <a:cubicBezTo>
                    <a:pt x="554" y="105"/>
                    <a:pt x="553" y="104"/>
                    <a:pt x="552" y="102"/>
                  </a:cubicBezTo>
                  <a:cubicBezTo>
                    <a:pt x="504" y="22"/>
                    <a:pt x="504" y="22"/>
                    <a:pt x="504" y="22"/>
                  </a:cubicBezTo>
                  <a:cubicBezTo>
                    <a:pt x="494" y="6"/>
                    <a:pt x="473" y="0"/>
                    <a:pt x="457" y="10"/>
                  </a:cubicBezTo>
                  <a:cubicBezTo>
                    <a:pt x="441" y="20"/>
                    <a:pt x="436" y="41"/>
                    <a:pt x="445" y="57"/>
                  </a:cubicBezTo>
                  <a:cubicBezTo>
                    <a:pt x="456" y="75"/>
                    <a:pt x="456" y="75"/>
                    <a:pt x="456" y="75"/>
                  </a:cubicBezTo>
                  <a:cubicBezTo>
                    <a:pt x="362" y="66"/>
                    <a:pt x="269" y="88"/>
                    <a:pt x="188" y="140"/>
                  </a:cubicBezTo>
                  <a:cubicBezTo>
                    <a:pt x="88" y="205"/>
                    <a:pt x="21" y="310"/>
                    <a:pt x="3" y="427"/>
                  </a:cubicBezTo>
                  <a:cubicBezTo>
                    <a:pt x="0" y="446"/>
                    <a:pt x="13" y="463"/>
                    <a:pt x="31" y="46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lv-LV" sz="1799">
                <a:solidFill>
                  <a:srgbClr val="969696"/>
                </a:solidFill>
                <a:latin typeface="Montserrat Light"/>
              </a:endParaRPr>
            </a:p>
          </p:txBody>
        </p:sp>
        <p:sp>
          <p:nvSpPr>
            <p:cNvPr id="14" name="Freeform 10">
              <a:extLst>
                <a:ext uri="{FF2B5EF4-FFF2-40B4-BE49-F238E27FC236}">
                  <a16:creationId xmlns:a16="http://schemas.microsoft.com/office/drawing/2014/main" id="{15151D5B-5DD9-3CF5-0D3C-B0BCCC1E2ECF}"/>
                </a:ext>
              </a:extLst>
            </p:cNvPr>
            <p:cNvSpPr>
              <a:spLocks/>
            </p:cNvSpPr>
            <p:nvPr/>
          </p:nvSpPr>
          <p:spPr bwMode="auto">
            <a:xfrm>
              <a:off x="10406132" y="4686301"/>
              <a:ext cx="336550" cy="200025"/>
            </a:xfrm>
            <a:custGeom>
              <a:avLst/>
              <a:gdLst>
                <a:gd name="T0" fmla="*/ 595 w 646"/>
                <a:gd name="T1" fmla="*/ 293 h 385"/>
                <a:gd name="T2" fmla="*/ 310 w 646"/>
                <a:gd name="T3" fmla="*/ 278 h 385"/>
                <a:gd name="T4" fmla="*/ 147 w 646"/>
                <a:gd name="T5" fmla="*/ 105 h 385"/>
                <a:gd name="T6" fmla="*/ 168 w 646"/>
                <a:gd name="T7" fmla="*/ 115 h 385"/>
                <a:gd name="T8" fmla="*/ 214 w 646"/>
                <a:gd name="T9" fmla="*/ 101 h 385"/>
                <a:gd name="T10" fmla="*/ 199 w 646"/>
                <a:gd name="T11" fmla="*/ 55 h 385"/>
                <a:gd name="T12" fmla="*/ 104 w 646"/>
                <a:gd name="T13" fmla="*/ 5 h 385"/>
                <a:gd name="T14" fmla="*/ 78 w 646"/>
                <a:gd name="T15" fmla="*/ 3 h 385"/>
                <a:gd name="T16" fmla="*/ 58 w 646"/>
                <a:gd name="T17" fmla="*/ 20 h 385"/>
                <a:gd name="T18" fmla="*/ 8 w 646"/>
                <a:gd name="T19" fmla="*/ 115 h 385"/>
                <a:gd name="T20" fmla="*/ 23 w 646"/>
                <a:gd name="T21" fmla="*/ 161 h 385"/>
                <a:gd name="T22" fmla="*/ 38 w 646"/>
                <a:gd name="T23" fmla="*/ 165 h 385"/>
                <a:gd name="T24" fmla="*/ 69 w 646"/>
                <a:gd name="T25" fmla="*/ 147 h 385"/>
                <a:gd name="T26" fmla="*/ 81 w 646"/>
                <a:gd name="T27" fmla="*/ 123 h 385"/>
                <a:gd name="T28" fmla="*/ 279 w 646"/>
                <a:gd name="T29" fmla="*/ 339 h 385"/>
                <a:gd name="T30" fmla="*/ 469 w 646"/>
                <a:gd name="T31" fmla="*/ 385 h 385"/>
                <a:gd name="T32" fmla="*/ 620 w 646"/>
                <a:gd name="T33" fmla="*/ 356 h 385"/>
                <a:gd name="T34" fmla="*/ 639 w 646"/>
                <a:gd name="T35" fmla="*/ 312 h 385"/>
                <a:gd name="T36" fmla="*/ 595 w 646"/>
                <a:gd name="T37" fmla="*/ 293 h 3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646" h="385">
                  <a:moveTo>
                    <a:pt x="595" y="293"/>
                  </a:moveTo>
                  <a:cubicBezTo>
                    <a:pt x="503" y="329"/>
                    <a:pt x="399" y="324"/>
                    <a:pt x="310" y="278"/>
                  </a:cubicBezTo>
                  <a:cubicBezTo>
                    <a:pt x="236" y="241"/>
                    <a:pt x="180" y="180"/>
                    <a:pt x="147" y="105"/>
                  </a:cubicBezTo>
                  <a:cubicBezTo>
                    <a:pt x="168" y="115"/>
                    <a:pt x="168" y="115"/>
                    <a:pt x="168" y="115"/>
                  </a:cubicBezTo>
                  <a:cubicBezTo>
                    <a:pt x="185" y="124"/>
                    <a:pt x="205" y="118"/>
                    <a:pt x="214" y="101"/>
                  </a:cubicBezTo>
                  <a:cubicBezTo>
                    <a:pt x="223" y="84"/>
                    <a:pt x="216" y="64"/>
                    <a:pt x="199" y="55"/>
                  </a:cubicBezTo>
                  <a:cubicBezTo>
                    <a:pt x="104" y="5"/>
                    <a:pt x="104" y="5"/>
                    <a:pt x="104" y="5"/>
                  </a:cubicBezTo>
                  <a:cubicBezTo>
                    <a:pt x="96" y="1"/>
                    <a:pt x="87" y="0"/>
                    <a:pt x="78" y="3"/>
                  </a:cubicBezTo>
                  <a:cubicBezTo>
                    <a:pt x="69" y="6"/>
                    <a:pt x="62" y="12"/>
                    <a:pt x="58" y="20"/>
                  </a:cubicBezTo>
                  <a:cubicBezTo>
                    <a:pt x="8" y="115"/>
                    <a:pt x="8" y="115"/>
                    <a:pt x="8" y="115"/>
                  </a:cubicBezTo>
                  <a:cubicBezTo>
                    <a:pt x="0" y="132"/>
                    <a:pt x="6" y="152"/>
                    <a:pt x="23" y="161"/>
                  </a:cubicBezTo>
                  <a:cubicBezTo>
                    <a:pt x="28" y="164"/>
                    <a:pt x="33" y="165"/>
                    <a:pt x="38" y="165"/>
                  </a:cubicBezTo>
                  <a:cubicBezTo>
                    <a:pt x="51" y="165"/>
                    <a:pt x="62" y="158"/>
                    <a:pt x="69" y="147"/>
                  </a:cubicBezTo>
                  <a:cubicBezTo>
                    <a:pt x="81" y="123"/>
                    <a:pt x="81" y="123"/>
                    <a:pt x="81" y="123"/>
                  </a:cubicBezTo>
                  <a:cubicBezTo>
                    <a:pt x="119" y="217"/>
                    <a:pt x="188" y="293"/>
                    <a:pt x="279" y="339"/>
                  </a:cubicBezTo>
                  <a:cubicBezTo>
                    <a:pt x="338" y="369"/>
                    <a:pt x="403" y="385"/>
                    <a:pt x="469" y="385"/>
                  </a:cubicBezTo>
                  <a:cubicBezTo>
                    <a:pt x="520" y="385"/>
                    <a:pt x="571" y="375"/>
                    <a:pt x="620" y="356"/>
                  </a:cubicBezTo>
                  <a:cubicBezTo>
                    <a:pt x="638" y="349"/>
                    <a:pt x="646" y="329"/>
                    <a:pt x="639" y="312"/>
                  </a:cubicBezTo>
                  <a:cubicBezTo>
                    <a:pt x="633" y="294"/>
                    <a:pt x="613" y="286"/>
                    <a:pt x="595" y="29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lv-LV" sz="1799">
                <a:solidFill>
                  <a:srgbClr val="969696"/>
                </a:solidFill>
                <a:latin typeface="Montserrat Light"/>
              </a:endParaRPr>
            </a:p>
          </p:txBody>
        </p:sp>
        <p:sp>
          <p:nvSpPr>
            <p:cNvPr id="15" name="Freeform 11">
              <a:extLst>
                <a:ext uri="{FF2B5EF4-FFF2-40B4-BE49-F238E27FC236}">
                  <a16:creationId xmlns:a16="http://schemas.microsoft.com/office/drawing/2014/main" id="{B914CED2-289D-C4F0-AAFA-F2A64AEEBACD}"/>
                </a:ext>
              </a:extLst>
            </p:cNvPr>
            <p:cNvSpPr>
              <a:spLocks/>
            </p:cNvSpPr>
            <p:nvPr/>
          </p:nvSpPr>
          <p:spPr bwMode="auto">
            <a:xfrm>
              <a:off x="10755382" y="4492626"/>
              <a:ext cx="114300" cy="344488"/>
            </a:xfrm>
            <a:custGeom>
              <a:avLst/>
              <a:gdLst>
                <a:gd name="T0" fmla="*/ 157 w 220"/>
                <a:gd name="T1" fmla="*/ 586 h 659"/>
                <a:gd name="T2" fmla="*/ 133 w 220"/>
                <a:gd name="T3" fmla="*/ 587 h 659"/>
                <a:gd name="T4" fmla="*/ 215 w 220"/>
                <a:gd name="T5" fmla="*/ 316 h 659"/>
                <a:gd name="T6" fmla="*/ 59 w 220"/>
                <a:gd name="T7" fmla="*/ 12 h 659"/>
                <a:gd name="T8" fmla="*/ 11 w 220"/>
                <a:gd name="T9" fmla="*/ 17 h 659"/>
                <a:gd name="T10" fmla="*/ 17 w 220"/>
                <a:gd name="T11" fmla="*/ 65 h 659"/>
                <a:gd name="T12" fmla="*/ 147 w 220"/>
                <a:gd name="T13" fmla="*/ 319 h 659"/>
                <a:gd name="T14" fmla="*/ 81 w 220"/>
                <a:gd name="T15" fmla="*/ 542 h 659"/>
                <a:gd name="T16" fmla="*/ 80 w 220"/>
                <a:gd name="T17" fmla="*/ 516 h 659"/>
                <a:gd name="T18" fmla="*/ 46 w 220"/>
                <a:gd name="T19" fmla="*/ 483 h 659"/>
                <a:gd name="T20" fmla="*/ 45 w 220"/>
                <a:gd name="T21" fmla="*/ 483 h 659"/>
                <a:gd name="T22" fmla="*/ 12 w 220"/>
                <a:gd name="T23" fmla="*/ 519 h 659"/>
                <a:gd name="T24" fmla="*/ 17 w 220"/>
                <a:gd name="T25" fmla="*/ 626 h 659"/>
                <a:gd name="T26" fmla="*/ 51 w 220"/>
                <a:gd name="T27" fmla="*/ 659 h 659"/>
                <a:gd name="T28" fmla="*/ 52 w 220"/>
                <a:gd name="T29" fmla="*/ 659 h 659"/>
                <a:gd name="T30" fmla="*/ 160 w 220"/>
                <a:gd name="T31" fmla="*/ 654 h 659"/>
                <a:gd name="T32" fmla="*/ 192 w 220"/>
                <a:gd name="T33" fmla="*/ 618 h 659"/>
                <a:gd name="T34" fmla="*/ 157 w 220"/>
                <a:gd name="T35" fmla="*/ 586 h 6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20" h="659">
                  <a:moveTo>
                    <a:pt x="157" y="586"/>
                  </a:moveTo>
                  <a:cubicBezTo>
                    <a:pt x="133" y="587"/>
                    <a:pt x="133" y="587"/>
                    <a:pt x="133" y="587"/>
                  </a:cubicBezTo>
                  <a:cubicBezTo>
                    <a:pt x="191" y="508"/>
                    <a:pt x="220" y="414"/>
                    <a:pt x="215" y="316"/>
                  </a:cubicBezTo>
                  <a:cubicBezTo>
                    <a:pt x="209" y="197"/>
                    <a:pt x="152" y="86"/>
                    <a:pt x="59" y="12"/>
                  </a:cubicBezTo>
                  <a:cubicBezTo>
                    <a:pt x="45" y="0"/>
                    <a:pt x="23" y="2"/>
                    <a:pt x="11" y="17"/>
                  </a:cubicBezTo>
                  <a:cubicBezTo>
                    <a:pt x="0" y="32"/>
                    <a:pt x="2" y="53"/>
                    <a:pt x="17" y="65"/>
                  </a:cubicBezTo>
                  <a:cubicBezTo>
                    <a:pt x="94" y="127"/>
                    <a:pt x="142" y="220"/>
                    <a:pt x="147" y="319"/>
                  </a:cubicBezTo>
                  <a:cubicBezTo>
                    <a:pt x="151" y="400"/>
                    <a:pt x="128" y="477"/>
                    <a:pt x="81" y="542"/>
                  </a:cubicBezTo>
                  <a:cubicBezTo>
                    <a:pt x="80" y="516"/>
                    <a:pt x="80" y="516"/>
                    <a:pt x="80" y="516"/>
                  </a:cubicBezTo>
                  <a:cubicBezTo>
                    <a:pt x="79" y="497"/>
                    <a:pt x="64" y="483"/>
                    <a:pt x="46" y="483"/>
                  </a:cubicBezTo>
                  <a:cubicBezTo>
                    <a:pt x="46" y="483"/>
                    <a:pt x="45" y="483"/>
                    <a:pt x="45" y="483"/>
                  </a:cubicBezTo>
                  <a:cubicBezTo>
                    <a:pt x="26" y="484"/>
                    <a:pt x="11" y="500"/>
                    <a:pt x="12" y="519"/>
                  </a:cubicBezTo>
                  <a:cubicBezTo>
                    <a:pt x="17" y="626"/>
                    <a:pt x="17" y="626"/>
                    <a:pt x="17" y="626"/>
                  </a:cubicBezTo>
                  <a:cubicBezTo>
                    <a:pt x="18" y="644"/>
                    <a:pt x="33" y="659"/>
                    <a:pt x="51" y="659"/>
                  </a:cubicBezTo>
                  <a:cubicBezTo>
                    <a:pt x="51" y="659"/>
                    <a:pt x="52" y="659"/>
                    <a:pt x="52" y="659"/>
                  </a:cubicBezTo>
                  <a:cubicBezTo>
                    <a:pt x="160" y="654"/>
                    <a:pt x="160" y="654"/>
                    <a:pt x="160" y="654"/>
                  </a:cubicBezTo>
                  <a:cubicBezTo>
                    <a:pt x="179" y="653"/>
                    <a:pt x="193" y="637"/>
                    <a:pt x="192" y="618"/>
                  </a:cubicBezTo>
                  <a:cubicBezTo>
                    <a:pt x="192" y="600"/>
                    <a:pt x="176" y="585"/>
                    <a:pt x="157" y="58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lv-LV" sz="1799">
                <a:solidFill>
                  <a:srgbClr val="969696"/>
                </a:solidFill>
                <a:latin typeface="Montserrat Light"/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77411D73-A851-8BC7-A0E9-EBBA23BBA7D3}"/>
              </a:ext>
            </a:extLst>
          </p:cNvPr>
          <p:cNvGrpSpPr/>
          <p:nvPr/>
        </p:nvGrpSpPr>
        <p:grpSpPr>
          <a:xfrm>
            <a:off x="9076462" y="3493168"/>
            <a:ext cx="356877" cy="423073"/>
            <a:chOff x="8775700" y="4945063"/>
            <a:chExt cx="393700" cy="466725"/>
          </a:xfrm>
          <a:solidFill>
            <a:schemeClr val="bg1"/>
          </a:solidFill>
        </p:grpSpPr>
        <p:sp>
          <p:nvSpPr>
            <p:cNvPr id="18" name="Freeform 15">
              <a:extLst>
                <a:ext uri="{FF2B5EF4-FFF2-40B4-BE49-F238E27FC236}">
                  <a16:creationId xmlns:a16="http://schemas.microsoft.com/office/drawing/2014/main" id="{66C79195-410F-994A-C539-FB469EAD1668}"/>
                </a:ext>
              </a:extLst>
            </p:cNvPr>
            <p:cNvSpPr>
              <a:spLocks/>
            </p:cNvSpPr>
            <p:nvPr/>
          </p:nvSpPr>
          <p:spPr bwMode="auto">
            <a:xfrm>
              <a:off x="8886825" y="5145088"/>
              <a:ext cx="34925" cy="187325"/>
            </a:xfrm>
            <a:custGeom>
              <a:avLst/>
              <a:gdLst>
                <a:gd name="T0" fmla="*/ 34 w 68"/>
                <a:gd name="T1" fmla="*/ 357 h 357"/>
                <a:gd name="T2" fmla="*/ 68 w 68"/>
                <a:gd name="T3" fmla="*/ 323 h 357"/>
                <a:gd name="T4" fmla="*/ 68 w 68"/>
                <a:gd name="T5" fmla="*/ 34 h 357"/>
                <a:gd name="T6" fmla="*/ 34 w 68"/>
                <a:gd name="T7" fmla="*/ 0 h 357"/>
                <a:gd name="T8" fmla="*/ 0 w 68"/>
                <a:gd name="T9" fmla="*/ 34 h 357"/>
                <a:gd name="T10" fmla="*/ 0 w 68"/>
                <a:gd name="T11" fmla="*/ 323 h 357"/>
                <a:gd name="T12" fmla="*/ 34 w 68"/>
                <a:gd name="T13" fmla="*/ 357 h 3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8" h="357">
                  <a:moveTo>
                    <a:pt x="34" y="357"/>
                  </a:moveTo>
                  <a:cubicBezTo>
                    <a:pt x="53" y="357"/>
                    <a:pt x="68" y="342"/>
                    <a:pt x="68" y="323"/>
                  </a:cubicBezTo>
                  <a:cubicBezTo>
                    <a:pt x="68" y="34"/>
                    <a:pt x="68" y="34"/>
                    <a:pt x="68" y="34"/>
                  </a:cubicBezTo>
                  <a:cubicBezTo>
                    <a:pt x="68" y="15"/>
                    <a:pt x="53" y="0"/>
                    <a:pt x="34" y="0"/>
                  </a:cubicBezTo>
                  <a:cubicBezTo>
                    <a:pt x="15" y="0"/>
                    <a:pt x="0" y="15"/>
                    <a:pt x="0" y="34"/>
                  </a:cubicBezTo>
                  <a:cubicBezTo>
                    <a:pt x="0" y="323"/>
                    <a:pt x="0" y="323"/>
                    <a:pt x="0" y="323"/>
                  </a:cubicBezTo>
                  <a:cubicBezTo>
                    <a:pt x="0" y="342"/>
                    <a:pt x="15" y="357"/>
                    <a:pt x="34" y="35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lv-LV" sz="1799" b="0" i="0" u="none" strike="noStrike" kern="0" cap="none" spc="0" normalizeH="0" baseline="0" noProof="0">
                <a:ln>
                  <a:noFill/>
                </a:ln>
                <a:solidFill>
                  <a:srgbClr val="969696"/>
                </a:solidFill>
                <a:effectLst/>
                <a:uLnTx/>
                <a:uFillTx/>
                <a:latin typeface="Montserrat Light"/>
              </a:endParaRPr>
            </a:p>
          </p:txBody>
        </p:sp>
        <p:sp>
          <p:nvSpPr>
            <p:cNvPr id="19" name="Freeform 16">
              <a:extLst>
                <a:ext uri="{FF2B5EF4-FFF2-40B4-BE49-F238E27FC236}">
                  <a16:creationId xmlns:a16="http://schemas.microsoft.com/office/drawing/2014/main" id="{DDF6105C-68B6-B76C-5E07-BE32452AB481}"/>
                </a:ext>
              </a:extLst>
            </p:cNvPr>
            <p:cNvSpPr>
              <a:spLocks/>
            </p:cNvSpPr>
            <p:nvPr/>
          </p:nvSpPr>
          <p:spPr bwMode="auto">
            <a:xfrm>
              <a:off x="8955088" y="5145088"/>
              <a:ext cx="34925" cy="187325"/>
            </a:xfrm>
            <a:custGeom>
              <a:avLst/>
              <a:gdLst>
                <a:gd name="T0" fmla="*/ 34 w 68"/>
                <a:gd name="T1" fmla="*/ 357 h 357"/>
                <a:gd name="T2" fmla="*/ 68 w 68"/>
                <a:gd name="T3" fmla="*/ 323 h 357"/>
                <a:gd name="T4" fmla="*/ 68 w 68"/>
                <a:gd name="T5" fmla="*/ 34 h 357"/>
                <a:gd name="T6" fmla="*/ 34 w 68"/>
                <a:gd name="T7" fmla="*/ 0 h 357"/>
                <a:gd name="T8" fmla="*/ 0 w 68"/>
                <a:gd name="T9" fmla="*/ 34 h 357"/>
                <a:gd name="T10" fmla="*/ 0 w 68"/>
                <a:gd name="T11" fmla="*/ 323 h 357"/>
                <a:gd name="T12" fmla="*/ 34 w 68"/>
                <a:gd name="T13" fmla="*/ 357 h 3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8" h="357">
                  <a:moveTo>
                    <a:pt x="34" y="357"/>
                  </a:moveTo>
                  <a:cubicBezTo>
                    <a:pt x="53" y="357"/>
                    <a:pt x="68" y="342"/>
                    <a:pt x="68" y="323"/>
                  </a:cubicBezTo>
                  <a:cubicBezTo>
                    <a:pt x="68" y="34"/>
                    <a:pt x="68" y="34"/>
                    <a:pt x="68" y="34"/>
                  </a:cubicBezTo>
                  <a:cubicBezTo>
                    <a:pt x="68" y="15"/>
                    <a:pt x="53" y="0"/>
                    <a:pt x="34" y="0"/>
                  </a:cubicBezTo>
                  <a:cubicBezTo>
                    <a:pt x="16" y="0"/>
                    <a:pt x="0" y="15"/>
                    <a:pt x="0" y="34"/>
                  </a:cubicBezTo>
                  <a:cubicBezTo>
                    <a:pt x="0" y="323"/>
                    <a:pt x="0" y="323"/>
                    <a:pt x="0" y="323"/>
                  </a:cubicBezTo>
                  <a:cubicBezTo>
                    <a:pt x="0" y="342"/>
                    <a:pt x="16" y="357"/>
                    <a:pt x="34" y="35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lv-LV" sz="1799" b="0" i="0" u="none" strike="noStrike" kern="0" cap="none" spc="0" normalizeH="0" baseline="0" noProof="0">
                <a:ln>
                  <a:noFill/>
                </a:ln>
                <a:solidFill>
                  <a:srgbClr val="969696"/>
                </a:solidFill>
                <a:effectLst/>
                <a:uLnTx/>
                <a:uFillTx/>
                <a:latin typeface="Montserrat Light"/>
              </a:endParaRPr>
            </a:p>
          </p:txBody>
        </p:sp>
        <p:sp>
          <p:nvSpPr>
            <p:cNvPr id="20" name="Freeform 17">
              <a:extLst>
                <a:ext uri="{FF2B5EF4-FFF2-40B4-BE49-F238E27FC236}">
                  <a16:creationId xmlns:a16="http://schemas.microsoft.com/office/drawing/2014/main" id="{D67E9719-FF70-BCA6-739A-5333AE2F2469}"/>
                </a:ext>
              </a:extLst>
            </p:cNvPr>
            <p:cNvSpPr>
              <a:spLocks/>
            </p:cNvSpPr>
            <p:nvPr/>
          </p:nvSpPr>
          <p:spPr bwMode="auto">
            <a:xfrm>
              <a:off x="9023350" y="5145088"/>
              <a:ext cx="34925" cy="187325"/>
            </a:xfrm>
            <a:custGeom>
              <a:avLst/>
              <a:gdLst>
                <a:gd name="T0" fmla="*/ 34 w 68"/>
                <a:gd name="T1" fmla="*/ 357 h 357"/>
                <a:gd name="T2" fmla="*/ 68 w 68"/>
                <a:gd name="T3" fmla="*/ 323 h 357"/>
                <a:gd name="T4" fmla="*/ 68 w 68"/>
                <a:gd name="T5" fmla="*/ 34 h 357"/>
                <a:gd name="T6" fmla="*/ 34 w 68"/>
                <a:gd name="T7" fmla="*/ 0 h 357"/>
                <a:gd name="T8" fmla="*/ 0 w 68"/>
                <a:gd name="T9" fmla="*/ 34 h 357"/>
                <a:gd name="T10" fmla="*/ 0 w 68"/>
                <a:gd name="T11" fmla="*/ 323 h 357"/>
                <a:gd name="T12" fmla="*/ 34 w 68"/>
                <a:gd name="T13" fmla="*/ 357 h 3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8" h="357">
                  <a:moveTo>
                    <a:pt x="34" y="357"/>
                  </a:moveTo>
                  <a:cubicBezTo>
                    <a:pt x="53" y="357"/>
                    <a:pt x="68" y="342"/>
                    <a:pt x="68" y="323"/>
                  </a:cubicBezTo>
                  <a:cubicBezTo>
                    <a:pt x="68" y="34"/>
                    <a:pt x="68" y="34"/>
                    <a:pt x="68" y="34"/>
                  </a:cubicBezTo>
                  <a:cubicBezTo>
                    <a:pt x="68" y="15"/>
                    <a:pt x="53" y="0"/>
                    <a:pt x="34" y="0"/>
                  </a:cubicBezTo>
                  <a:cubicBezTo>
                    <a:pt x="15" y="0"/>
                    <a:pt x="0" y="15"/>
                    <a:pt x="0" y="34"/>
                  </a:cubicBezTo>
                  <a:cubicBezTo>
                    <a:pt x="0" y="323"/>
                    <a:pt x="0" y="323"/>
                    <a:pt x="0" y="323"/>
                  </a:cubicBezTo>
                  <a:cubicBezTo>
                    <a:pt x="0" y="342"/>
                    <a:pt x="15" y="357"/>
                    <a:pt x="34" y="35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lv-LV" sz="1799" b="0" i="0" u="none" strike="noStrike" kern="0" cap="none" spc="0" normalizeH="0" baseline="0" noProof="0">
                <a:ln>
                  <a:noFill/>
                </a:ln>
                <a:solidFill>
                  <a:srgbClr val="969696"/>
                </a:solidFill>
                <a:effectLst/>
                <a:uLnTx/>
                <a:uFillTx/>
                <a:latin typeface="Montserrat Light"/>
              </a:endParaRPr>
            </a:p>
          </p:txBody>
        </p:sp>
        <p:sp>
          <p:nvSpPr>
            <p:cNvPr id="21" name="Freeform 18">
              <a:extLst>
                <a:ext uri="{FF2B5EF4-FFF2-40B4-BE49-F238E27FC236}">
                  <a16:creationId xmlns:a16="http://schemas.microsoft.com/office/drawing/2014/main" id="{0F86B6C9-A15F-239B-7C3A-CB73D3D1475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775700" y="4945063"/>
              <a:ext cx="393700" cy="466725"/>
            </a:xfrm>
            <a:custGeom>
              <a:avLst/>
              <a:gdLst>
                <a:gd name="T0" fmla="*/ 755 w 755"/>
                <a:gd name="T1" fmla="*/ 232 h 895"/>
                <a:gd name="T2" fmla="*/ 651 w 755"/>
                <a:gd name="T3" fmla="*/ 128 h 895"/>
                <a:gd name="T4" fmla="*/ 543 w 755"/>
                <a:gd name="T5" fmla="*/ 128 h 895"/>
                <a:gd name="T6" fmla="*/ 543 w 755"/>
                <a:gd name="T7" fmla="*/ 104 h 895"/>
                <a:gd name="T8" fmla="*/ 439 w 755"/>
                <a:gd name="T9" fmla="*/ 0 h 895"/>
                <a:gd name="T10" fmla="*/ 316 w 755"/>
                <a:gd name="T11" fmla="*/ 0 h 895"/>
                <a:gd name="T12" fmla="*/ 212 w 755"/>
                <a:gd name="T13" fmla="*/ 104 h 895"/>
                <a:gd name="T14" fmla="*/ 212 w 755"/>
                <a:gd name="T15" fmla="*/ 128 h 895"/>
                <a:gd name="T16" fmla="*/ 104 w 755"/>
                <a:gd name="T17" fmla="*/ 128 h 895"/>
                <a:gd name="T18" fmla="*/ 0 w 755"/>
                <a:gd name="T19" fmla="*/ 232 h 895"/>
                <a:gd name="T20" fmla="*/ 0 w 755"/>
                <a:gd name="T21" fmla="*/ 319 h 895"/>
                <a:gd name="T22" fmla="*/ 70 w 755"/>
                <a:gd name="T23" fmla="*/ 319 h 895"/>
                <a:gd name="T24" fmla="*/ 70 w 755"/>
                <a:gd name="T25" fmla="*/ 791 h 895"/>
                <a:gd name="T26" fmla="*/ 174 w 755"/>
                <a:gd name="T27" fmla="*/ 895 h 895"/>
                <a:gd name="T28" fmla="*/ 581 w 755"/>
                <a:gd name="T29" fmla="*/ 895 h 895"/>
                <a:gd name="T30" fmla="*/ 685 w 755"/>
                <a:gd name="T31" fmla="*/ 791 h 895"/>
                <a:gd name="T32" fmla="*/ 685 w 755"/>
                <a:gd name="T33" fmla="*/ 319 h 895"/>
                <a:gd name="T34" fmla="*/ 755 w 755"/>
                <a:gd name="T35" fmla="*/ 319 h 895"/>
                <a:gd name="T36" fmla="*/ 755 w 755"/>
                <a:gd name="T37" fmla="*/ 232 h 895"/>
                <a:gd name="T38" fmla="*/ 280 w 755"/>
                <a:gd name="T39" fmla="*/ 104 h 895"/>
                <a:gd name="T40" fmla="*/ 316 w 755"/>
                <a:gd name="T41" fmla="*/ 68 h 895"/>
                <a:gd name="T42" fmla="*/ 439 w 755"/>
                <a:gd name="T43" fmla="*/ 68 h 895"/>
                <a:gd name="T44" fmla="*/ 475 w 755"/>
                <a:gd name="T45" fmla="*/ 104 h 895"/>
                <a:gd name="T46" fmla="*/ 475 w 755"/>
                <a:gd name="T47" fmla="*/ 128 h 895"/>
                <a:gd name="T48" fmla="*/ 280 w 755"/>
                <a:gd name="T49" fmla="*/ 128 h 895"/>
                <a:gd name="T50" fmla="*/ 280 w 755"/>
                <a:gd name="T51" fmla="*/ 104 h 895"/>
                <a:gd name="T52" fmla="*/ 617 w 755"/>
                <a:gd name="T53" fmla="*/ 791 h 895"/>
                <a:gd name="T54" fmla="*/ 581 w 755"/>
                <a:gd name="T55" fmla="*/ 827 h 895"/>
                <a:gd name="T56" fmla="*/ 174 w 755"/>
                <a:gd name="T57" fmla="*/ 827 h 895"/>
                <a:gd name="T58" fmla="*/ 138 w 755"/>
                <a:gd name="T59" fmla="*/ 791 h 895"/>
                <a:gd name="T60" fmla="*/ 138 w 755"/>
                <a:gd name="T61" fmla="*/ 319 h 895"/>
                <a:gd name="T62" fmla="*/ 617 w 755"/>
                <a:gd name="T63" fmla="*/ 319 h 895"/>
                <a:gd name="T64" fmla="*/ 617 w 755"/>
                <a:gd name="T65" fmla="*/ 791 h 895"/>
                <a:gd name="T66" fmla="*/ 687 w 755"/>
                <a:gd name="T67" fmla="*/ 251 h 895"/>
                <a:gd name="T68" fmla="*/ 685 w 755"/>
                <a:gd name="T69" fmla="*/ 251 h 895"/>
                <a:gd name="T70" fmla="*/ 70 w 755"/>
                <a:gd name="T71" fmla="*/ 251 h 895"/>
                <a:gd name="T72" fmla="*/ 68 w 755"/>
                <a:gd name="T73" fmla="*/ 251 h 895"/>
                <a:gd name="T74" fmla="*/ 68 w 755"/>
                <a:gd name="T75" fmla="*/ 232 h 895"/>
                <a:gd name="T76" fmla="*/ 104 w 755"/>
                <a:gd name="T77" fmla="*/ 196 h 895"/>
                <a:gd name="T78" fmla="*/ 651 w 755"/>
                <a:gd name="T79" fmla="*/ 196 h 895"/>
                <a:gd name="T80" fmla="*/ 687 w 755"/>
                <a:gd name="T81" fmla="*/ 232 h 895"/>
                <a:gd name="T82" fmla="*/ 687 w 755"/>
                <a:gd name="T83" fmla="*/ 251 h 8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755" h="895">
                  <a:moveTo>
                    <a:pt x="755" y="232"/>
                  </a:moveTo>
                  <a:cubicBezTo>
                    <a:pt x="755" y="175"/>
                    <a:pt x="708" y="128"/>
                    <a:pt x="651" y="128"/>
                  </a:cubicBezTo>
                  <a:cubicBezTo>
                    <a:pt x="543" y="128"/>
                    <a:pt x="543" y="128"/>
                    <a:pt x="543" y="128"/>
                  </a:cubicBezTo>
                  <a:cubicBezTo>
                    <a:pt x="543" y="104"/>
                    <a:pt x="543" y="104"/>
                    <a:pt x="543" y="104"/>
                  </a:cubicBezTo>
                  <a:cubicBezTo>
                    <a:pt x="543" y="47"/>
                    <a:pt x="496" y="0"/>
                    <a:pt x="439" y="0"/>
                  </a:cubicBezTo>
                  <a:cubicBezTo>
                    <a:pt x="316" y="0"/>
                    <a:pt x="316" y="0"/>
                    <a:pt x="316" y="0"/>
                  </a:cubicBezTo>
                  <a:cubicBezTo>
                    <a:pt x="259" y="0"/>
                    <a:pt x="212" y="47"/>
                    <a:pt x="212" y="104"/>
                  </a:cubicBezTo>
                  <a:cubicBezTo>
                    <a:pt x="212" y="128"/>
                    <a:pt x="212" y="128"/>
                    <a:pt x="212" y="128"/>
                  </a:cubicBezTo>
                  <a:cubicBezTo>
                    <a:pt x="104" y="128"/>
                    <a:pt x="104" y="128"/>
                    <a:pt x="104" y="128"/>
                  </a:cubicBezTo>
                  <a:cubicBezTo>
                    <a:pt x="47" y="128"/>
                    <a:pt x="0" y="175"/>
                    <a:pt x="0" y="232"/>
                  </a:cubicBezTo>
                  <a:cubicBezTo>
                    <a:pt x="0" y="319"/>
                    <a:pt x="0" y="319"/>
                    <a:pt x="0" y="319"/>
                  </a:cubicBezTo>
                  <a:cubicBezTo>
                    <a:pt x="70" y="319"/>
                    <a:pt x="70" y="319"/>
                    <a:pt x="70" y="319"/>
                  </a:cubicBezTo>
                  <a:cubicBezTo>
                    <a:pt x="70" y="791"/>
                    <a:pt x="70" y="791"/>
                    <a:pt x="70" y="791"/>
                  </a:cubicBezTo>
                  <a:cubicBezTo>
                    <a:pt x="70" y="848"/>
                    <a:pt x="117" y="895"/>
                    <a:pt x="174" y="895"/>
                  </a:cubicBezTo>
                  <a:cubicBezTo>
                    <a:pt x="581" y="895"/>
                    <a:pt x="581" y="895"/>
                    <a:pt x="581" y="895"/>
                  </a:cubicBezTo>
                  <a:cubicBezTo>
                    <a:pt x="638" y="895"/>
                    <a:pt x="685" y="848"/>
                    <a:pt x="685" y="791"/>
                  </a:cubicBezTo>
                  <a:cubicBezTo>
                    <a:pt x="685" y="319"/>
                    <a:pt x="685" y="319"/>
                    <a:pt x="685" y="319"/>
                  </a:cubicBezTo>
                  <a:cubicBezTo>
                    <a:pt x="755" y="319"/>
                    <a:pt x="755" y="319"/>
                    <a:pt x="755" y="319"/>
                  </a:cubicBezTo>
                  <a:lnTo>
                    <a:pt x="755" y="232"/>
                  </a:lnTo>
                  <a:close/>
                  <a:moveTo>
                    <a:pt x="280" y="104"/>
                  </a:moveTo>
                  <a:cubicBezTo>
                    <a:pt x="280" y="84"/>
                    <a:pt x="296" y="68"/>
                    <a:pt x="316" y="68"/>
                  </a:cubicBezTo>
                  <a:cubicBezTo>
                    <a:pt x="439" y="68"/>
                    <a:pt x="439" y="68"/>
                    <a:pt x="439" y="68"/>
                  </a:cubicBezTo>
                  <a:cubicBezTo>
                    <a:pt x="459" y="68"/>
                    <a:pt x="475" y="84"/>
                    <a:pt x="475" y="104"/>
                  </a:cubicBezTo>
                  <a:cubicBezTo>
                    <a:pt x="475" y="128"/>
                    <a:pt x="475" y="128"/>
                    <a:pt x="475" y="128"/>
                  </a:cubicBezTo>
                  <a:cubicBezTo>
                    <a:pt x="280" y="128"/>
                    <a:pt x="280" y="128"/>
                    <a:pt x="280" y="128"/>
                  </a:cubicBezTo>
                  <a:lnTo>
                    <a:pt x="280" y="104"/>
                  </a:lnTo>
                  <a:close/>
                  <a:moveTo>
                    <a:pt x="617" y="791"/>
                  </a:moveTo>
                  <a:cubicBezTo>
                    <a:pt x="617" y="811"/>
                    <a:pt x="600" y="827"/>
                    <a:pt x="581" y="827"/>
                  </a:cubicBezTo>
                  <a:cubicBezTo>
                    <a:pt x="174" y="827"/>
                    <a:pt x="174" y="827"/>
                    <a:pt x="174" y="827"/>
                  </a:cubicBezTo>
                  <a:cubicBezTo>
                    <a:pt x="154" y="827"/>
                    <a:pt x="138" y="811"/>
                    <a:pt x="138" y="791"/>
                  </a:cubicBezTo>
                  <a:cubicBezTo>
                    <a:pt x="138" y="319"/>
                    <a:pt x="138" y="319"/>
                    <a:pt x="138" y="319"/>
                  </a:cubicBezTo>
                  <a:cubicBezTo>
                    <a:pt x="617" y="319"/>
                    <a:pt x="617" y="319"/>
                    <a:pt x="617" y="319"/>
                  </a:cubicBezTo>
                  <a:lnTo>
                    <a:pt x="617" y="791"/>
                  </a:lnTo>
                  <a:close/>
                  <a:moveTo>
                    <a:pt x="687" y="251"/>
                  </a:moveTo>
                  <a:cubicBezTo>
                    <a:pt x="685" y="251"/>
                    <a:pt x="685" y="251"/>
                    <a:pt x="685" y="251"/>
                  </a:cubicBezTo>
                  <a:cubicBezTo>
                    <a:pt x="70" y="251"/>
                    <a:pt x="70" y="251"/>
                    <a:pt x="70" y="251"/>
                  </a:cubicBezTo>
                  <a:cubicBezTo>
                    <a:pt x="68" y="251"/>
                    <a:pt x="68" y="251"/>
                    <a:pt x="68" y="251"/>
                  </a:cubicBezTo>
                  <a:cubicBezTo>
                    <a:pt x="68" y="232"/>
                    <a:pt x="68" y="232"/>
                    <a:pt x="68" y="232"/>
                  </a:cubicBezTo>
                  <a:cubicBezTo>
                    <a:pt x="68" y="212"/>
                    <a:pt x="84" y="196"/>
                    <a:pt x="104" y="196"/>
                  </a:cubicBezTo>
                  <a:cubicBezTo>
                    <a:pt x="651" y="196"/>
                    <a:pt x="651" y="196"/>
                    <a:pt x="651" y="196"/>
                  </a:cubicBezTo>
                  <a:cubicBezTo>
                    <a:pt x="671" y="196"/>
                    <a:pt x="687" y="212"/>
                    <a:pt x="687" y="232"/>
                  </a:cubicBezTo>
                  <a:lnTo>
                    <a:pt x="687" y="25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lv-LV" sz="1799" b="0" i="0" u="none" strike="noStrike" kern="0" cap="none" spc="0" normalizeH="0" baseline="0" noProof="0">
                <a:ln>
                  <a:noFill/>
                </a:ln>
                <a:solidFill>
                  <a:srgbClr val="969696"/>
                </a:solidFill>
                <a:effectLst/>
                <a:uLnTx/>
                <a:uFillTx/>
                <a:latin typeface="Montserrat Light"/>
              </a:endParaRPr>
            </a:p>
          </p:txBody>
        </p:sp>
      </p:grpSp>
      <p:sp>
        <p:nvSpPr>
          <p:cNvPr id="22" name="Text Placeholder 16">
            <a:extLst>
              <a:ext uri="{FF2B5EF4-FFF2-40B4-BE49-F238E27FC236}">
                <a16:creationId xmlns:a16="http://schemas.microsoft.com/office/drawing/2014/main" id="{4C12B13D-B544-2BA5-8A0B-C538DBBE26DE}"/>
              </a:ext>
            </a:extLst>
          </p:cNvPr>
          <p:cNvSpPr txBox="1">
            <a:spLocks/>
          </p:cNvSpPr>
          <p:nvPr/>
        </p:nvSpPr>
        <p:spPr>
          <a:xfrm>
            <a:off x="9597791" y="2563640"/>
            <a:ext cx="1441799" cy="622204"/>
          </a:xfrm>
          <a:prstGeom prst="rect">
            <a:avLst/>
          </a:prstGeom>
        </p:spPr>
        <p:txBody>
          <a:bodyPr wrap="square" tIns="21827">
            <a:spAutoFit/>
          </a:bodyPr>
          <a:lstStyle>
            <a:lvl1pPr marL="0" indent="0" algn="l" defTabSz="914413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accent3"/>
                </a:solidFill>
                <a:latin typeface="+mj-lt"/>
                <a:ea typeface="+mn-ea"/>
                <a:cs typeface="+mn-cs"/>
              </a:defRPr>
            </a:lvl1pPr>
            <a:lvl2pPr marL="457207" indent="0" algn="l" defTabSz="91441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13" indent="0" algn="l" defTabSz="91441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20" indent="0" algn="l" defTabSz="91441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26" indent="0" algn="l" defTabSz="91441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36" indent="-228603" algn="l" defTabSz="91441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42" indent="-228603" algn="l" defTabSz="91441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49" indent="-228603" algn="l" defTabSz="91441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55" indent="-228603" algn="l" defTabSz="91441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1799"/>
              </a:spcBef>
            </a:pPr>
            <a:r>
              <a:rPr lang="lv-LV" sz="1200" dirty="0">
                <a:solidFill>
                  <a:srgbClr val="323232"/>
                </a:solidFill>
                <a:latin typeface="Montserrat Light" pitchFamily="2" charset="-70"/>
                <a:ea typeface="Verdana" panose="020B0604030504040204" pitchFamily="34" charset="0"/>
              </a:rPr>
              <a:t>Pārstrāde, tostarp kompostēšana</a:t>
            </a:r>
          </a:p>
        </p:txBody>
      </p:sp>
      <p:sp>
        <p:nvSpPr>
          <p:cNvPr id="23" name="Text Placeholder 16">
            <a:extLst>
              <a:ext uri="{FF2B5EF4-FFF2-40B4-BE49-F238E27FC236}">
                <a16:creationId xmlns:a16="http://schemas.microsoft.com/office/drawing/2014/main" id="{DC958E60-F60D-8CCC-AB84-CDBEA0C88CC9}"/>
              </a:ext>
            </a:extLst>
          </p:cNvPr>
          <p:cNvSpPr txBox="1">
            <a:spLocks/>
          </p:cNvSpPr>
          <p:nvPr/>
        </p:nvSpPr>
        <p:spPr>
          <a:xfrm>
            <a:off x="9597791" y="3418430"/>
            <a:ext cx="1126297" cy="622204"/>
          </a:xfrm>
          <a:prstGeom prst="rect">
            <a:avLst/>
          </a:prstGeom>
        </p:spPr>
        <p:txBody>
          <a:bodyPr wrap="square" tIns="21827">
            <a:spAutoFit/>
          </a:bodyPr>
          <a:lstStyle>
            <a:lvl1pPr marL="0" indent="0" algn="l" defTabSz="914413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accent3"/>
                </a:solidFill>
                <a:latin typeface="+mj-lt"/>
                <a:ea typeface="+mn-ea"/>
                <a:cs typeface="+mn-cs"/>
              </a:defRPr>
            </a:lvl1pPr>
            <a:lvl2pPr marL="457207" indent="0" algn="l" defTabSz="91441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13" indent="0" algn="l" defTabSz="91441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20" indent="0" algn="l" defTabSz="91441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26" indent="0" algn="l" defTabSz="91441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36" indent="-228603" algn="l" defTabSz="91441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42" indent="-228603" algn="l" defTabSz="91441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49" indent="-228603" algn="l" defTabSz="91441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55" indent="-228603" algn="l" defTabSz="91441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1799"/>
              </a:spcBef>
            </a:pPr>
            <a:r>
              <a:rPr lang="lv-LV" sz="1200" dirty="0">
                <a:solidFill>
                  <a:srgbClr val="323232"/>
                </a:solidFill>
                <a:latin typeface="Montserrat Light" pitchFamily="2" charset="-70"/>
                <a:ea typeface="Verdana" panose="020B0604030504040204" pitchFamily="34" charset="0"/>
              </a:rPr>
              <a:t>Noglabāti poligonos (267 662 t)</a:t>
            </a:r>
          </a:p>
        </p:txBody>
      </p:sp>
      <p:sp>
        <p:nvSpPr>
          <p:cNvPr id="24" name="Text Placeholder 16">
            <a:extLst>
              <a:ext uri="{FF2B5EF4-FFF2-40B4-BE49-F238E27FC236}">
                <a16:creationId xmlns:a16="http://schemas.microsoft.com/office/drawing/2014/main" id="{739B6A80-C56E-528E-E2CC-E2B212792583}"/>
              </a:ext>
            </a:extLst>
          </p:cNvPr>
          <p:cNvSpPr txBox="1">
            <a:spLocks/>
          </p:cNvSpPr>
          <p:nvPr/>
        </p:nvSpPr>
        <p:spPr>
          <a:xfrm>
            <a:off x="9597792" y="4221390"/>
            <a:ext cx="1881624" cy="806870"/>
          </a:xfrm>
          <a:prstGeom prst="rect">
            <a:avLst/>
          </a:prstGeom>
        </p:spPr>
        <p:txBody>
          <a:bodyPr wrap="square" tIns="21827">
            <a:spAutoFit/>
          </a:bodyPr>
          <a:lstStyle>
            <a:lvl1pPr marL="0" indent="0" algn="l" defTabSz="914413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accent3"/>
                </a:solidFill>
                <a:latin typeface="+mj-lt"/>
                <a:ea typeface="+mn-ea"/>
                <a:cs typeface="+mn-cs"/>
              </a:defRPr>
            </a:lvl1pPr>
            <a:lvl2pPr marL="457207" indent="0" algn="l" defTabSz="91441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13" indent="0" algn="l" defTabSz="91441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20" indent="0" algn="l" defTabSz="91441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26" indent="0" algn="l" defTabSz="91441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36" indent="-228603" algn="l" defTabSz="91441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42" indent="-228603" algn="l" defTabSz="91441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49" indent="-228603" algn="l" defTabSz="91441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55" indent="-228603" algn="l" defTabSz="91441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1799"/>
              </a:spcBef>
            </a:pPr>
            <a:r>
              <a:rPr lang="lv-LV" sz="1200" dirty="0">
                <a:solidFill>
                  <a:srgbClr val="323232"/>
                </a:solidFill>
                <a:latin typeface="Montserrat Light" pitchFamily="2" charset="-70"/>
                <a:ea typeface="Verdana" panose="020B0604030504040204" pitchFamily="34" charset="0"/>
              </a:rPr>
              <a:t>Enerģija cementa ražošanai "SCHWENK" un WtE stacijās ārvalstīs</a:t>
            </a:r>
          </a:p>
        </p:txBody>
      </p:sp>
      <p:pic>
        <p:nvPicPr>
          <p:cNvPr id="25" name="Graphic 24">
            <a:extLst>
              <a:ext uri="{FF2B5EF4-FFF2-40B4-BE49-F238E27FC236}">
                <a16:creationId xmlns:a16="http://schemas.microsoft.com/office/drawing/2014/main" id="{D2A61F87-2CD1-98DD-5003-071E7F4FF76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161668" y="3684173"/>
            <a:ext cx="689833" cy="689833"/>
          </a:xfrm>
          <a:prstGeom prst="rect">
            <a:avLst/>
          </a:prstGeom>
        </p:spPr>
      </p:pic>
      <p:grpSp>
        <p:nvGrpSpPr>
          <p:cNvPr id="26" name="Graphic 10">
            <a:extLst>
              <a:ext uri="{FF2B5EF4-FFF2-40B4-BE49-F238E27FC236}">
                <a16:creationId xmlns:a16="http://schemas.microsoft.com/office/drawing/2014/main" id="{4E465698-C590-3B73-168D-E877B2E83381}"/>
              </a:ext>
            </a:extLst>
          </p:cNvPr>
          <p:cNvGrpSpPr/>
          <p:nvPr/>
        </p:nvGrpSpPr>
        <p:grpSpPr>
          <a:xfrm>
            <a:off x="845507" y="2196097"/>
            <a:ext cx="832218" cy="1197033"/>
            <a:chOff x="1832345" y="6389004"/>
            <a:chExt cx="825945" cy="1188010"/>
          </a:xfrm>
          <a:solidFill>
            <a:srgbClr val="6E00A5"/>
          </a:solidFill>
        </p:grpSpPr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90917BA7-3E9C-102B-4925-9336BEE9ED36}"/>
                </a:ext>
              </a:extLst>
            </p:cNvPr>
            <p:cNvSpPr/>
            <p:nvPr/>
          </p:nvSpPr>
          <p:spPr>
            <a:xfrm>
              <a:off x="2032067" y="6389004"/>
              <a:ext cx="493261" cy="305498"/>
            </a:xfrm>
            <a:custGeom>
              <a:avLst/>
              <a:gdLst>
                <a:gd name="csX0" fmla="*/ 112042 w 493261"/>
                <a:gd name="csY0" fmla="*/ 305499 h 305498"/>
                <a:gd name="csX1" fmla="*/ 314686 w 493261"/>
                <a:gd name="csY1" fmla="*/ 305499 h 305498"/>
                <a:gd name="csX2" fmla="*/ 493261 w 493261"/>
                <a:gd name="csY2" fmla="*/ 158924 h 305498"/>
                <a:gd name="csX3" fmla="*/ 396807 w 493261"/>
                <a:gd name="csY3" fmla="*/ 136523 h 305498"/>
                <a:gd name="csX4" fmla="*/ 357009 w 493261"/>
                <a:gd name="csY4" fmla="*/ 73377 h 305498"/>
                <a:gd name="csX5" fmla="*/ 294223 w 493261"/>
                <a:gd name="csY5" fmla="*/ 74324 h 305498"/>
                <a:gd name="csX6" fmla="*/ 224947 w 493261"/>
                <a:gd name="csY6" fmla="*/ 252810 h 305498"/>
                <a:gd name="csX7" fmla="*/ 201961 w 493261"/>
                <a:gd name="csY7" fmla="*/ 0 h 305498"/>
                <a:gd name="csX8" fmla="*/ 5131 w 493261"/>
                <a:gd name="csY8" fmla="*/ 108894 h 305498"/>
                <a:gd name="csX9" fmla="*/ 112042 w 493261"/>
                <a:gd name="csY9" fmla="*/ 305454 h 305498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</a:cxnLst>
              <a:rect l="l" t="t" r="r" b="b"/>
              <a:pathLst>
                <a:path w="493261" h="305498">
                  <a:moveTo>
                    <a:pt x="112042" y="305499"/>
                  </a:moveTo>
                  <a:lnTo>
                    <a:pt x="314686" y="305499"/>
                  </a:lnTo>
                  <a:lnTo>
                    <a:pt x="493261" y="158924"/>
                  </a:lnTo>
                  <a:cubicBezTo>
                    <a:pt x="493261" y="158924"/>
                    <a:pt x="429394" y="184796"/>
                    <a:pt x="396807" y="136523"/>
                  </a:cubicBezTo>
                  <a:cubicBezTo>
                    <a:pt x="379454" y="110832"/>
                    <a:pt x="366609" y="87936"/>
                    <a:pt x="357009" y="73377"/>
                  </a:cubicBezTo>
                  <a:cubicBezTo>
                    <a:pt x="326089" y="26187"/>
                    <a:pt x="294223" y="74324"/>
                    <a:pt x="294223" y="74324"/>
                  </a:cubicBezTo>
                  <a:lnTo>
                    <a:pt x="224947" y="252810"/>
                  </a:lnTo>
                  <a:lnTo>
                    <a:pt x="201961" y="0"/>
                  </a:lnTo>
                  <a:cubicBezTo>
                    <a:pt x="156753" y="133684"/>
                    <a:pt x="-33451" y="26457"/>
                    <a:pt x="5131" y="108894"/>
                  </a:cubicBezTo>
                  <a:lnTo>
                    <a:pt x="112042" y="305454"/>
                  </a:lnTo>
                  <a:close/>
                </a:path>
              </a:pathLst>
            </a:custGeom>
            <a:grpFill/>
            <a:ln w="4492" cap="flat">
              <a:noFill/>
              <a:prstDash val="solid"/>
              <a:miter/>
            </a:ln>
          </p:spPr>
          <p:txBody>
            <a:bodyPr/>
            <a:lstStyle/>
            <a:p>
              <a:endParaRPr lang="lv-LV" sz="1091">
                <a:solidFill>
                  <a:srgbClr val="969696"/>
                </a:solidFill>
                <a:latin typeface="Montserrat Light"/>
              </a:endParaRPr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5077B748-7C27-16A3-D600-D15EDB47F0ED}"/>
                </a:ext>
              </a:extLst>
            </p:cNvPr>
            <p:cNvSpPr/>
            <p:nvPr/>
          </p:nvSpPr>
          <p:spPr>
            <a:xfrm>
              <a:off x="1832345" y="6717129"/>
              <a:ext cx="825945" cy="859885"/>
            </a:xfrm>
            <a:custGeom>
              <a:avLst/>
              <a:gdLst>
                <a:gd name="csX0" fmla="*/ 820582 w 825945"/>
                <a:gd name="csY0" fmla="*/ 822251 h 859885"/>
                <a:gd name="csX1" fmla="*/ 796784 w 825945"/>
                <a:gd name="csY1" fmla="*/ 784435 h 859885"/>
                <a:gd name="csX2" fmla="*/ 772716 w 825945"/>
                <a:gd name="csY2" fmla="*/ 674955 h 859885"/>
                <a:gd name="csX3" fmla="*/ 772310 w 825945"/>
                <a:gd name="csY3" fmla="*/ 659630 h 859885"/>
                <a:gd name="csX4" fmla="*/ 773257 w 825945"/>
                <a:gd name="csY4" fmla="*/ 629432 h 859885"/>
                <a:gd name="csX5" fmla="*/ 711328 w 825945"/>
                <a:gd name="csY5" fmla="*/ 162846 h 859885"/>
                <a:gd name="csX6" fmla="*/ 514543 w 825945"/>
                <a:gd name="csY6" fmla="*/ 0 h 859885"/>
                <a:gd name="csX7" fmla="*/ 503861 w 825945"/>
                <a:gd name="csY7" fmla="*/ 0 h 859885"/>
                <a:gd name="csX8" fmla="*/ 453786 w 825945"/>
                <a:gd name="csY8" fmla="*/ 0 h 859885"/>
                <a:gd name="csX9" fmla="*/ 311809 w 825945"/>
                <a:gd name="csY9" fmla="*/ 0 h 859885"/>
                <a:gd name="csX10" fmla="*/ 114303 w 825945"/>
                <a:gd name="csY10" fmla="*/ 162846 h 859885"/>
                <a:gd name="csX11" fmla="*/ 52374 w 825945"/>
                <a:gd name="csY11" fmla="*/ 629432 h 859885"/>
                <a:gd name="csX12" fmla="*/ 53185 w 825945"/>
                <a:gd name="csY12" fmla="*/ 651427 h 859885"/>
                <a:gd name="csX13" fmla="*/ 53230 w 825945"/>
                <a:gd name="csY13" fmla="*/ 668510 h 859885"/>
                <a:gd name="csX14" fmla="*/ 53050 w 825945"/>
                <a:gd name="csY14" fmla="*/ 674685 h 859885"/>
                <a:gd name="csX15" fmla="*/ 4237 w 825945"/>
                <a:gd name="csY15" fmla="*/ 831085 h 859885"/>
                <a:gd name="csX16" fmla="*/ 3200 w 825945"/>
                <a:gd name="csY16" fmla="*/ 832752 h 859885"/>
                <a:gd name="csX17" fmla="*/ 0 w 825945"/>
                <a:gd name="csY17" fmla="*/ 842533 h 859885"/>
                <a:gd name="csX18" fmla="*/ 18525 w 825945"/>
                <a:gd name="csY18" fmla="*/ 859886 h 859885"/>
                <a:gd name="csX19" fmla="*/ 27494 w 825945"/>
                <a:gd name="csY19" fmla="*/ 858128 h 859885"/>
                <a:gd name="csX20" fmla="*/ 199669 w 825945"/>
                <a:gd name="csY20" fmla="*/ 832031 h 859885"/>
                <a:gd name="csX21" fmla="*/ 297881 w 825945"/>
                <a:gd name="csY21" fmla="*/ 841947 h 859885"/>
                <a:gd name="csX22" fmla="*/ 392397 w 825945"/>
                <a:gd name="csY22" fmla="*/ 851953 h 859885"/>
                <a:gd name="csX23" fmla="*/ 565925 w 825945"/>
                <a:gd name="csY23" fmla="*/ 807512 h 859885"/>
                <a:gd name="csX24" fmla="*/ 646153 w 825945"/>
                <a:gd name="csY24" fmla="*/ 832482 h 859885"/>
                <a:gd name="csX25" fmla="*/ 770102 w 825945"/>
                <a:gd name="csY25" fmla="*/ 850421 h 859885"/>
                <a:gd name="csX26" fmla="*/ 808187 w 825945"/>
                <a:gd name="csY26" fmla="*/ 851863 h 859885"/>
                <a:gd name="csX27" fmla="*/ 808278 w 825945"/>
                <a:gd name="csY27" fmla="*/ 851863 h 859885"/>
                <a:gd name="csX28" fmla="*/ 808413 w 825945"/>
                <a:gd name="csY28" fmla="*/ 851863 h 859885"/>
                <a:gd name="csX29" fmla="*/ 825946 w 825945"/>
                <a:gd name="csY29" fmla="*/ 834646 h 859885"/>
                <a:gd name="csX30" fmla="*/ 820673 w 825945"/>
                <a:gd name="csY30" fmla="*/ 822341 h 859885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</a:cxnLst>
              <a:rect l="l" t="t" r="r" b="b"/>
              <a:pathLst>
                <a:path w="825945" h="859885">
                  <a:moveTo>
                    <a:pt x="820582" y="822251"/>
                  </a:moveTo>
                  <a:cubicBezTo>
                    <a:pt x="818870" y="820313"/>
                    <a:pt x="807872" y="807377"/>
                    <a:pt x="796784" y="784435"/>
                  </a:cubicBezTo>
                  <a:cubicBezTo>
                    <a:pt x="784885" y="759826"/>
                    <a:pt x="773482" y="723047"/>
                    <a:pt x="772716" y="674955"/>
                  </a:cubicBezTo>
                  <a:cubicBezTo>
                    <a:pt x="772626" y="672701"/>
                    <a:pt x="772220" y="662650"/>
                    <a:pt x="772310" y="659630"/>
                  </a:cubicBezTo>
                  <a:cubicBezTo>
                    <a:pt x="772671" y="649399"/>
                    <a:pt x="772986" y="639348"/>
                    <a:pt x="773257" y="629432"/>
                  </a:cubicBezTo>
                  <a:cubicBezTo>
                    <a:pt x="777809" y="505439"/>
                    <a:pt x="775781" y="283233"/>
                    <a:pt x="711328" y="162846"/>
                  </a:cubicBezTo>
                  <a:cubicBezTo>
                    <a:pt x="663596" y="73693"/>
                    <a:pt x="568900" y="17037"/>
                    <a:pt x="514543" y="0"/>
                  </a:cubicBezTo>
                  <a:lnTo>
                    <a:pt x="503861" y="0"/>
                  </a:lnTo>
                  <a:cubicBezTo>
                    <a:pt x="503861" y="0"/>
                    <a:pt x="453786" y="0"/>
                    <a:pt x="453786" y="0"/>
                  </a:cubicBezTo>
                  <a:lnTo>
                    <a:pt x="311809" y="0"/>
                  </a:lnTo>
                  <a:cubicBezTo>
                    <a:pt x="257317" y="17263"/>
                    <a:pt x="161809" y="74053"/>
                    <a:pt x="114303" y="162846"/>
                  </a:cubicBezTo>
                  <a:cubicBezTo>
                    <a:pt x="49850" y="283278"/>
                    <a:pt x="47821" y="505484"/>
                    <a:pt x="52374" y="629432"/>
                  </a:cubicBezTo>
                  <a:lnTo>
                    <a:pt x="53185" y="651427"/>
                  </a:lnTo>
                  <a:cubicBezTo>
                    <a:pt x="53365" y="657242"/>
                    <a:pt x="53365" y="662921"/>
                    <a:pt x="53230" y="668510"/>
                  </a:cubicBezTo>
                  <a:cubicBezTo>
                    <a:pt x="53230" y="670583"/>
                    <a:pt x="53140" y="672656"/>
                    <a:pt x="53050" y="674685"/>
                  </a:cubicBezTo>
                  <a:cubicBezTo>
                    <a:pt x="50571" y="767533"/>
                    <a:pt x="7978" y="826127"/>
                    <a:pt x="4237" y="831085"/>
                  </a:cubicBezTo>
                  <a:cubicBezTo>
                    <a:pt x="4102" y="831265"/>
                    <a:pt x="3200" y="832752"/>
                    <a:pt x="3200" y="832752"/>
                  </a:cubicBezTo>
                  <a:cubicBezTo>
                    <a:pt x="1172" y="835547"/>
                    <a:pt x="0" y="838882"/>
                    <a:pt x="0" y="842533"/>
                  </a:cubicBezTo>
                  <a:cubicBezTo>
                    <a:pt x="0" y="852088"/>
                    <a:pt x="8293" y="859886"/>
                    <a:pt x="18525" y="859886"/>
                  </a:cubicBezTo>
                  <a:cubicBezTo>
                    <a:pt x="21499" y="859886"/>
                    <a:pt x="24474" y="859165"/>
                    <a:pt x="27494" y="858128"/>
                  </a:cubicBezTo>
                  <a:cubicBezTo>
                    <a:pt x="42683" y="853576"/>
                    <a:pt x="118224" y="832031"/>
                    <a:pt x="199669" y="832031"/>
                  </a:cubicBezTo>
                  <a:cubicBezTo>
                    <a:pt x="246364" y="832031"/>
                    <a:pt x="272596" y="837079"/>
                    <a:pt x="297881" y="841947"/>
                  </a:cubicBezTo>
                  <a:cubicBezTo>
                    <a:pt x="304597" y="843254"/>
                    <a:pt x="349669" y="851953"/>
                    <a:pt x="392397" y="851953"/>
                  </a:cubicBezTo>
                  <a:cubicBezTo>
                    <a:pt x="445132" y="851953"/>
                    <a:pt x="498092" y="848528"/>
                    <a:pt x="565925" y="807512"/>
                  </a:cubicBezTo>
                  <a:cubicBezTo>
                    <a:pt x="592112" y="818194"/>
                    <a:pt x="619561" y="826307"/>
                    <a:pt x="646153" y="832482"/>
                  </a:cubicBezTo>
                  <a:cubicBezTo>
                    <a:pt x="694245" y="843615"/>
                    <a:pt x="739633" y="848392"/>
                    <a:pt x="770102" y="850421"/>
                  </a:cubicBezTo>
                  <a:cubicBezTo>
                    <a:pt x="791962" y="851863"/>
                    <a:pt x="806159" y="851908"/>
                    <a:pt x="808187" y="851863"/>
                  </a:cubicBezTo>
                  <a:cubicBezTo>
                    <a:pt x="808187" y="851863"/>
                    <a:pt x="808278" y="851863"/>
                    <a:pt x="808278" y="851863"/>
                  </a:cubicBezTo>
                  <a:lnTo>
                    <a:pt x="808413" y="851863"/>
                  </a:lnTo>
                  <a:cubicBezTo>
                    <a:pt x="818103" y="851863"/>
                    <a:pt x="825946" y="844156"/>
                    <a:pt x="825946" y="834646"/>
                  </a:cubicBezTo>
                  <a:cubicBezTo>
                    <a:pt x="825946" y="829823"/>
                    <a:pt x="823783" y="826037"/>
                    <a:pt x="820673" y="822341"/>
                  </a:cubicBezTo>
                  <a:close/>
                </a:path>
              </a:pathLst>
            </a:custGeom>
            <a:grpFill/>
            <a:ln w="4492" cap="flat">
              <a:noFill/>
              <a:prstDash val="solid"/>
              <a:miter/>
            </a:ln>
          </p:spPr>
          <p:txBody>
            <a:bodyPr/>
            <a:lstStyle/>
            <a:p>
              <a:endParaRPr lang="lv-LV" sz="1091">
                <a:solidFill>
                  <a:srgbClr val="969696"/>
                </a:solidFill>
                <a:latin typeface="Montserrat Light"/>
              </a:endParaRPr>
            </a:p>
          </p:txBody>
        </p:sp>
      </p:grpSp>
      <p:sp>
        <p:nvSpPr>
          <p:cNvPr id="29" name="Text Placeholder 16">
            <a:extLst>
              <a:ext uri="{FF2B5EF4-FFF2-40B4-BE49-F238E27FC236}">
                <a16:creationId xmlns:a16="http://schemas.microsoft.com/office/drawing/2014/main" id="{257AF28B-536D-4F72-8069-1245EDFE57F3}"/>
              </a:ext>
            </a:extLst>
          </p:cNvPr>
          <p:cNvSpPr txBox="1">
            <a:spLocks/>
          </p:cNvSpPr>
          <p:nvPr/>
        </p:nvSpPr>
        <p:spPr>
          <a:xfrm>
            <a:off x="1835343" y="2282184"/>
            <a:ext cx="2637359" cy="1162737"/>
          </a:xfrm>
          <a:prstGeom prst="rect">
            <a:avLst/>
          </a:prstGeom>
        </p:spPr>
        <p:txBody>
          <a:bodyPr wrap="square" tIns="21827">
            <a:spAutoFit/>
          </a:bodyPr>
          <a:lstStyle>
            <a:lvl1pPr marL="0" indent="0" algn="l" defTabSz="914413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accent3"/>
                </a:solidFill>
                <a:latin typeface="+mj-lt"/>
                <a:ea typeface="+mn-ea"/>
                <a:cs typeface="+mn-cs"/>
              </a:defRPr>
            </a:lvl1pPr>
            <a:lvl2pPr marL="457207" indent="0" algn="l" defTabSz="91441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13" indent="0" algn="l" defTabSz="91441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20" indent="0" algn="l" defTabSz="91441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26" indent="0" algn="l" defTabSz="91441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36" indent="-228603" algn="l" defTabSz="91441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42" indent="-228603" algn="l" defTabSz="91441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49" indent="-228603" algn="l" defTabSz="91441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55" indent="-228603" algn="l" defTabSz="91441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1091"/>
              </a:spcBef>
            </a:pPr>
            <a:r>
              <a:rPr lang="lv-LV" sz="1698" dirty="0">
                <a:solidFill>
                  <a:srgbClr val="323232"/>
                </a:solidFill>
                <a:latin typeface="Montserrat Light" pitchFamily="2" charset="-70"/>
                <a:ea typeface="Verdana" panose="020B0604030504040204" pitchFamily="34" charset="0"/>
              </a:rPr>
              <a:t>Mājsaimniecībā radīto atkritumu apjoms*</a:t>
            </a:r>
          </a:p>
          <a:p>
            <a:pPr>
              <a:lnSpc>
                <a:spcPct val="100000"/>
              </a:lnSpc>
              <a:spcBef>
                <a:spcPts val="1091"/>
              </a:spcBef>
            </a:pPr>
            <a:r>
              <a:rPr lang="lv-LV" sz="2800" b="1" dirty="0">
                <a:solidFill>
                  <a:srgbClr val="6E00A5"/>
                </a:solidFill>
                <a:ea typeface="Verdana" panose="020B0604030504040204" pitchFamily="34" charset="0"/>
              </a:rPr>
              <a:t>863 000 t</a:t>
            </a:r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7E3EC933-5B0D-97F2-6D4E-413FED88AB10}"/>
              </a:ext>
            </a:extLst>
          </p:cNvPr>
          <p:cNvGrpSpPr/>
          <p:nvPr/>
        </p:nvGrpSpPr>
        <p:grpSpPr>
          <a:xfrm>
            <a:off x="853820" y="4327450"/>
            <a:ext cx="832218" cy="861940"/>
            <a:chOff x="10386926" y="7131563"/>
            <a:chExt cx="1096613" cy="1135778"/>
          </a:xfrm>
          <a:solidFill>
            <a:srgbClr val="8066C4"/>
          </a:solidFill>
        </p:grpSpPr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362ECEE6-4302-0FDD-A08B-AD5747D4A9FA}"/>
                </a:ext>
              </a:extLst>
            </p:cNvPr>
            <p:cNvSpPr/>
            <p:nvPr/>
          </p:nvSpPr>
          <p:spPr>
            <a:xfrm>
              <a:off x="10386926" y="7249155"/>
              <a:ext cx="1096613" cy="1018186"/>
            </a:xfrm>
            <a:custGeom>
              <a:avLst/>
              <a:gdLst>
                <a:gd name="csX0" fmla="*/ 1078989 w 1096613"/>
                <a:gd name="csY0" fmla="*/ 6560 h 1018186"/>
                <a:gd name="csX1" fmla="*/ 1042174 w 1096613"/>
                <a:gd name="csY1" fmla="*/ 3035 h 1018186"/>
                <a:gd name="csX2" fmla="*/ 768021 w 1096613"/>
                <a:gd name="csY2" fmla="*/ 120530 h 1018186"/>
                <a:gd name="csX3" fmla="*/ 744131 w 1096613"/>
                <a:gd name="csY3" fmla="*/ 156561 h 1018186"/>
                <a:gd name="csX4" fmla="*/ 744131 w 1096613"/>
                <a:gd name="csY4" fmla="*/ 391550 h 1018186"/>
                <a:gd name="csX5" fmla="*/ 704966 w 1096613"/>
                <a:gd name="csY5" fmla="*/ 391550 h 1018186"/>
                <a:gd name="csX6" fmla="*/ 704966 w 1096613"/>
                <a:gd name="csY6" fmla="*/ 195726 h 1018186"/>
                <a:gd name="csX7" fmla="*/ 665801 w 1096613"/>
                <a:gd name="csY7" fmla="*/ 156561 h 1018186"/>
                <a:gd name="csX8" fmla="*/ 469977 w 1096613"/>
                <a:gd name="csY8" fmla="*/ 156561 h 1018186"/>
                <a:gd name="csX9" fmla="*/ 430812 w 1096613"/>
                <a:gd name="csY9" fmla="*/ 195726 h 1018186"/>
                <a:gd name="csX10" fmla="*/ 430812 w 1096613"/>
                <a:gd name="csY10" fmla="*/ 391550 h 1018186"/>
                <a:gd name="csX11" fmla="*/ 352483 w 1096613"/>
                <a:gd name="csY11" fmla="*/ 391550 h 1018186"/>
                <a:gd name="csX12" fmla="*/ 352483 w 1096613"/>
                <a:gd name="csY12" fmla="*/ 195726 h 1018186"/>
                <a:gd name="csX13" fmla="*/ 313318 w 1096613"/>
                <a:gd name="csY13" fmla="*/ 156561 h 1018186"/>
                <a:gd name="csX14" fmla="*/ 117494 w 1096613"/>
                <a:gd name="csY14" fmla="*/ 156561 h 1018186"/>
                <a:gd name="csX15" fmla="*/ 78330 w 1096613"/>
                <a:gd name="csY15" fmla="*/ 195726 h 1018186"/>
                <a:gd name="csX16" fmla="*/ 78330 w 1096613"/>
                <a:gd name="csY16" fmla="*/ 391550 h 1018186"/>
                <a:gd name="csX17" fmla="*/ 39165 w 1096613"/>
                <a:gd name="csY17" fmla="*/ 391550 h 1018186"/>
                <a:gd name="csX18" fmla="*/ 0 w 1096613"/>
                <a:gd name="csY18" fmla="*/ 430715 h 1018186"/>
                <a:gd name="csX19" fmla="*/ 0 w 1096613"/>
                <a:gd name="csY19" fmla="*/ 979021 h 1018186"/>
                <a:gd name="csX20" fmla="*/ 39165 w 1096613"/>
                <a:gd name="csY20" fmla="*/ 1018186 h 1018186"/>
                <a:gd name="csX21" fmla="*/ 1057449 w 1096613"/>
                <a:gd name="csY21" fmla="*/ 1018186 h 1018186"/>
                <a:gd name="csX22" fmla="*/ 1096614 w 1096613"/>
                <a:gd name="csY22" fmla="*/ 979021 h 1018186"/>
                <a:gd name="csX23" fmla="*/ 1096614 w 1096613"/>
                <a:gd name="csY23" fmla="*/ 39067 h 1018186"/>
                <a:gd name="csX24" fmla="*/ 1078989 w 1096613"/>
                <a:gd name="csY24" fmla="*/ 6560 h 1018186"/>
                <a:gd name="csX25" fmla="*/ 274153 w 1096613"/>
                <a:gd name="csY25" fmla="*/ 861527 h 1018186"/>
                <a:gd name="csX26" fmla="*/ 195824 w 1096613"/>
                <a:gd name="csY26" fmla="*/ 861527 h 1018186"/>
                <a:gd name="csX27" fmla="*/ 195824 w 1096613"/>
                <a:gd name="csY27" fmla="*/ 783197 h 1018186"/>
                <a:gd name="csX28" fmla="*/ 274153 w 1096613"/>
                <a:gd name="csY28" fmla="*/ 783197 h 1018186"/>
                <a:gd name="csX29" fmla="*/ 274153 w 1096613"/>
                <a:gd name="csY29" fmla="*/ 626538 h 1018186"/>
                <a:gd name="csX30" fmla="*/ 195824 w 1096613"/>
                <a:gd name="csY30" fmla="*/ 626538 h 1018186"/>
                <a:gd name="csX31" fmla="*/ 195824 w 1096613"/>
                <a:gd name="csY31" fmla="*/ 548209 h 1018186"/>
                <a:gd name="csX32" fmla="*/ 274153 w 1096613"/>
                <a:gd name="csY32" fmla="*/ 548209 h 1018186"/>
                <a:gd name="csX33" fmla="*/ 274153 w 1096613"/>
                <a:gd name="csY33" fmla="*/ 391550 h 1018186"/>
                <a:gd name="csX34" fmla="*/ 156659 w 1096613"/>
                <a:gd name="csY34" fmla="*/ 391550 h 1018186"/>
                <a:gd name="csX35" fmla="*/ 156659 w 1096613"/>
                <a:gd name="csY35" fmla="*/ 234891 h 1018186"/>
                <a:gd name="csX36" fmla="*/ 274153 w 1096613"/>
                <a:gd name="csY36" fmla="*/ 234891 h 1018186"/>
                <a:gd name="csX37" fmla="*/ 430812 w 1096613"/>
                <a:gd name="csY37" fmla="*/ 861527 h 1018186"/>
                <a:gd name="csX38" fmla="*/ 352483 w 1096613"/>
                <a:gd name="csY38" fmla="*/ 861527 h 1018186"/>
                <a:gd name="csX39" fmla="*/ 352483 w 1096613"/>
                <a:gd name="csY39" fmla="*/ 783197 h 1018186"/>
                <a:gd name="csX40" fmla="*/ 430812 w 1096613"/>
                <a:gd name="csY40" fmla="*/ 783197 h 1018186"/>
                <a:gd name="csX41" fmla="*/ 430812 w 1096613"/>
                <a:gd name="csY41" fmla="*/ 626538 h 1018186"/>
                <a:gd name="csX42" fmla="*/ 352483 w 1096613"/>
                <a:gd name="csY42" fmla="*/ 626538 h 1018186"/>
                <a:gd name="csX43" fmla="*/ 352483 w 1096613"/>
                <a:gd name="csY43" fmla="*/ 548209 h 1018186"/>
                <a:gd name="csX44" fmla="*/ 430812 w 1096613"/>
                <a:gd name="csY44" fmla="*/ 548209 h 1018186"/>
                <a:gd name="csX45" fmla="*/ 587472 w 1096613"/>
                <a:gd name="csY45" fmla="*/ 861527 h 1018186"/>
                <a:gd name="csX46" fmla="*/ 509142 w 1096613"/>
                <a:gd name="csY46" fmla="*/ 861527 h 1018186"/>
                <a:gd name="csX47" fmla="*/ 509142 w 1096613"/>
                <a:gd name="csY47" fmla="*/ 783197 h 1018186"/>
                <a:gd name="csX48" fmla="*/ 587472 w 1096613"/>
                <a:gd name="csY48" fmla="*/ 783197 h 1018186"/>
                <a:gd name="csX49" fmla="*/ 587472 w 1096613"/>
                <a:gd name="csY49" fmla="*/ 626538 h 1018186"/>
                <a:gd name="csX50" fmla="*/ 509142 w 1096613"/>
                <a:gd name="csY50" fmla="*/ 626538 h 1018186"/>
                <a:gd name="csX51" fmla="*/ 509142 w 1096613"/>
                <a:gd name="csY51" fmla="*/ 548209 h 1018186"/>
                <a:gd name="csX52" fmla="*/ 587472 w 1096613"/>
                <a:gd name="csY52" fmla="*/ 548209 h 1018186"/>
                <a:gd name="csX53" fmla="*/ 626636 w 1096613"/>
                <a:gd name="csY53" fmla="*/ 391550 h 1018186"/>
                <a:gd name="csX54" fmla="*/ 509142 w 1096613"/>
                <a:gd name="csY54" fmla="*/ 391550 h 1018186"/>
                <a:gd name="csX55" fmla="*/ 509142 w 1096613"/>
                <a:gd name="csY55" fmla="*/ 234891 h 1018186"/>
                <a:gd name="csX56" fmla="*/ 626636 w 1096613"/>
                <a:gd name="csY56" fmla="*/ 234891 h 1018186"/>
                <a:gd name="csX57" fmla="*/ 744131 w 1096613"/>
                <a:gd name="csY57" fmla="*/ 861527 h 1018186"/>
                <a:gd name="csX58" fmla="*/ 665801 w 1096613"/>
                <a:gd name="csY58" fmla="*/ 861527 h 1018186"/>
                <a:gd name="csX59" fmla="*/ 665801 w 1096613"/>
                <a:gd name="csY59" fmla="*/ 783197 h 1018186"/>
                <a:gd name="csX60" fmla="*/ 744131 w 1096613"/>
                <a:gd name="csY60" fmla="*/ 783197 h 1018186"/>
                <a:gd name="csX61" fmla="*/ 744131 w 1096613"/>
                <a:gd name="csY61" fmla="*/ 626538 h 1018186"/>
                <a:gd name="csX62" fmla="*/ 665801 w 1096613"/>
                <a:gd name="csY62" fmla="*/ 626538 h 1018186"/>
                <a:gd name="csX63" fmla="*/ 665801 w 1096613"/>
                <a:gd name="csY63" fmla="*/ 548209 h 1018186"/>
                <a:gd name="csX64" fmla="*/ 744131 w 1096613"/>
                <a:gd name="csY64" fmla="*/ 548209 h 1018186"/>
                <a:gd name="csX65" fmla="*/ 900790 w 1096613"/>
                <a:gd name="csY65" fmla="*/ 861527 h 1018186"/>
                <a:gd name="csX66" fmla="*/ 822460 w 1096613"/>
                <a:gd name="csY66" fmla="*/ 861527 h 1018186"/>
                <a:gd name="csX67" fmla="*/ 822460 w 1096613"/>
                <a:gd name="csY67" fmla="*/ 783197 h 1018186"/>
                <a:gd name="csX68" fmla="*/ 900790 w 1096613"/>
                <a:gd name="csY68" fmla="*/ 783197 h 1018186"/>
                <a:gd name="csX69" fmla="*/ 900790 w 1096613"/>
                <a:gd name="csY69" fmla="*/ 626538 h 1018186"/>
                <a:gd name="csX70" fmla="*/ 822460 w 1096613"/>
                <a:gd name="csY70" fmla="*/ 626538 h 1018186"/>
                <a:gd name="csX71" fmla="*/ 822460 w 1096613"/>
                <a:gd name="csY71" fmla="*/ 548209 h 1018186"/>
                <a:gd name="csX72" fmla="*/ 900790 w 1096613"/>
                <a:gd name="csY72" fmla="*/ 548209 h 1018186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  <a:cxn ang="0">
                  <a:pos x="csX42" y="csY42"/>
                </a:cxn>
                <a:cxn ang="0">
                  <a:pos x="csX43" y="csY43"/>
                </a:cxn>
                <a:cxn ang="0">
                  <a:pos x="csX44" y="csY44"/>
                </a:cxn>
                <a:cxn ang="0">
                  <a:pos x="csX45" y="csY45"/>
                </a:cxn>
                <a:cxn ang="0">
                  <a:pos x="csX46" y="csY46"/>
                </a:cxn>
                <a:cxn ang="0">
                  <a:pos x="csX47" y="csY47"/>
                </a:cxn>
                <a:cxn ang="0">
                  <a:pos x="csX48" y="csY48"/>
                </a:cxn>
                <a:cxn ang="0">
                  <a:pos x="csX49" y="csY49"/>
                </a:cxn>
                <a:cxn ang="0">
                  <a:pos x="csX50" y="csY50"/>
                </a:cxn>
                <a:cxn ang="0">
                  <a:pos x="csX51" y="csY51"/>
                </a:cxn>
                <a:cxn ang="0">
                  <a:pos x="csX52" y="csY52"/>
                </a:cxn>
                <a:cxn ang="0">
                  <a:pos x="csX53" y="csY53"/>
                </a:cxn>
                <a:cxn ang="0">
                  <a:pos x="csX54" y="csY54"/>
                </a:cxn>
                <a:cxn ang="0">
                  <a:pos x="csX55" y="csY55"/>
                </a:cxn>
                <a:cxn ang="0">
                  <a:pos x="csX56" y="csY56"/>
                </a:cxn>
                <a:cxn ang="0">
                  <a:pos x="csX57" y="csY57"/>
                </a:cxn>
                <a:cxn ang="0">
                  <a:pos x="csX58" y="csY58"/>
                </a:cxn>
                <a:cxn ang="0">
                  <a:pos x="csX59" y="csY59"/>
                </a:cxn>
                <a:cxn ang="0">
                  <a:pos x="csX60" y="csY60"/>
                </a:cxn>
                <a:cxn ang="0">
                  <a:pos x="csX61" y="csY61"/>
                </a:cxn>
                <a:cxn ang="0">
                  <a:pos x="csX62" y="csY62"/>
                </a:cxn>
                <a:cxn ang="0">
                  <a:pos x="csX63" y="csY63"/>
                </a:cxn>
                <a:cxn ang="0">
                  <a:pos x="csX64" y="csY64"/>
                </a:cxn>
                <a:cxn ang="0">
                  <a:pos x="csX65" y="csY65"/>
                </a:cxn>
                <a:cxn ang="0">
                  <a:pos x="csX66" y="csY66"/>
                </a:cxn>
                <a:cxn ang="0">
                  <a:pos x="csX67" y="csY67"/>
                </a:cxn>
                <a:cxn ang="0">
                  <a:pos x="csX68" y="csY68"/>
                </a:cxn>
                <a:cxn ang="0">
                  <a:pos x="csX69" y="csY69"/>
                </a:cxn>
                <a:cxn ang="0">
                  <a:pos x="csX70" y="csY70"/>
                </a:cxn>
                <a:cxn ang="0">
                  <a:pos x="csX71" y="csY71"/>
                </a:cxn>
                <a:cxn ang="0">
                  <a:pos x="csX72" y="csY72"/>
                </a:cxn>
              </a:cxnLst>
              <a:rect l="l" t="t" r="r" b="b"/>
              <a:pathLst>
                <a:path w="1096613" h="1018186">
                  <a:moveTo>
                    <a:pt x="1078989" y="6560"/>
                  </a:moveTo>
                  <a:cubicBezTo>
                    <a:pt x="1068080" y="-700"/>
                    <a:pt x="1054263" y="-2023"/>
                    <a:pt x="1042174" y="3035"/>
                  </a:cubicBezTo>
                  <a:lnTo>
                    <a:pt x="768021" y="120530"/>
                  </a:lnTo>
                  <a:cubicBezTo>
                    <a:pt x="753549" y="126659"/>
                    <a:pt x="744143" y="140845"/>
                    <a:pt x="744131" y="156561"/>
                  </a:cubicBezTo>
                  <a:lnTo>
                    <a:pt x="744131" y="391550"/>
                  </a:lnTo>
                  <a:lnTo>
                    <a:pt x="704966" y="391550"/>
                  </a:lnTo>
                  <a:lnTo>
                    <a:pt x="704966" y="195726"/>
                  </a:lnTo>
                  <a:cubicBezTo>
                    <a:pt x="704966" y="174096"/>
                    <a:pt x="687431" y="156561"/>
                    <a:pt x="665801" y="156561"/>
                  </a:cubicBezTo>
                  <a:lnTo>
                    <a:pt x="469977" y="156561"/>
                  </a:lnTo>
                  <a:cubicBezTo>
                    <a:pt x="448347" y="156561"/>
                    <a:pt x="430812" y="174096"/>
                    <a:pt x="430812" y="195726"/>
                  </a:cubicBezTo>
                  <a:lnTo>
                    <a:pt x="430812" y="391550"/>
                  </a:lnTo>
                  <a:lnTo>
                    <a:pt x="352483" y="391550"/>
                  </a:lnTo>
                  <a:lnTo>
                    <a:pt x="352483" y="195726"/>
                  </a:lnTo>
                  <a:cubicBezTo>
                    <a:pt x="352483" y="174096"/>
                    <a:pt x="334948" y="156561"/>
                    <a:pt x="313318" y="156561"/>
                  </a:cubicBezTo>
                  <a:lnTo>
                    <a:pt x="117494" y="156561"/>
                  </a:lnTo>
                  <a:cubicBezTo>
                    <a:pt x="95864" y="156561"/>
                    <a:pt x="78330" y="174096"/>
                    <a:pt x="78330" y="195726"/>
                  </a:cubicBezTo>
                  <a:lnTo>
                    <a:pt x="78330" y="391550"/>
                  </a:lnTo>
                  <a:lnTo>
                    <a:pt x="39165" y="391550"/>
                  </a:lnTo>
                  <a:cubicBezTo>
                    <a:pt x="17535" y="391550"/>
                    <a:pt x="0" y="409084"/>
                    <a:pt x="0" y="430715"/>
                  </a:cubicBezTo>
                  <a:lnTo>
                    <a:pt x="0" y="979021"/>
                  </a:lnTo>
                  <a:cubicBezTo>
                    <a:pt x="0" y="1000651"/>
                    <a:pt x="17535" y="1018186"/>
                    <a:pt x="39165" y="1018186"/>
                  </a:cubicBezTo>
                  <a:lnTo>
                    <a:pt x="1057449" y="1018186"/>
                  </a:lnTo>
                  <a:cubicBezTo>
                    <a:pt x="1079079" y="1018186"/>
                    <a:pt x="1096614" y="1000651"/>
                    <a:pt x="1096614" y="979021"/>
                  </a:cubicBezTo>
                  <a:lnTo>
                    <a:pt x="1096614" y="39067"/>
                  </a:lnTo>
                  <a:cubicBezTo>
                    <a:pt x="1096546" y="25966"/>
                    <a:pt x="1089931" y="13766"/>
                    <a:pt x="1078989" y="6560"/>
                  </a:cubicBezTo>
                  <a:close/>
                  <a:moveTo>
                    <a:pt x="274153" y="861527"/>
                  </a:moveTo>
                  <a:lnTo>
                    <a:pt x="195824" y="861527"/>
                  </a:lnTo>
                  <a:lnTo>
                    <a:pt x="195824" y="783197"/>
                  </a:lnTo>
                  <a:lnTo>
                    <a:pt x="274153" y="783197"/>
                  </a:lnTo>
                  <a:close/>
                  <a:moveTo>
                    <a:pt x="274153" y="626538"/>
                  </a:moveTo>
                  <a:lnTo>
                    <a:pt x="195824" y="626538"/>
                  </a:lnTo>
                  <a:lnTo>
                    <a:pt x="195824" y="548209"/>
                  </a:lnTo>
                  <a:lnTo>
                    <a:pt x="274153" y="548209"/>
                  </a:lnTo>
                  <a:close/>
                  <a:moveTo>
                    <a:pt x="274153" y="391550"/>
                  </a:moveTo>
                  <a:lnTo>
                    <a:pt x="156659" y="391550"/>
                  </a:lnTo>
                  <a:lnTo>
                    <a:pt x="156659" y="234891"/>
                  </a:lnTo>
                  <a:lnTo>
                    <a:pt x="274153" y="234891"/>
                  </a:lnTo>
                  <a:close/>
                  <a:moveTo>
                    <a:pt x="430812" y="861527"/>
                  </a:moveTo>
                  <a:lnTo>
                    <a:pt x="352483" y="861527"/>
                  </a:lnTo>
                  <a:lnTo>
                    <a:pt x="352483" y="783197"/>
                  </a:lnTo>
                  <a:lnTo>
                    <a:pt x="430812" y="783197"/>
                  </a:lnTo>
                  <a:close/>
                  <a:moveTo>
                    <a:pt x="430812" y="626538"/>
                  </a:moveTo>
                  <a:lnTo>
                    <a:pt x="352483" y="626538"/>
                  </a:lnTo>
                  <a:lnTo>
                    <a:pt x="352483" y="548209"/>
                  </a:lnTo>
                  <a:lnTo>
                    <a:pt x="430812" y="548209"/>
                  </a:lnTo>
                  <a:close/>
                  <a:moveTo>
                    <a:pt x="587472" y="861527"/>
                  </a:moveTo>
                  <a:lnTo>
                    <a:pt x="509142" y="861527"/>
                  </a:lnTo>
                  <a:lnTo>
                    <a:pt x="509142" y="783197"/>
                  </a:lnTo>
                  <a:lnTo>
                    <a:pt x="587472" y="783197"/>
                  </a:lnTo>
                  <a:close/>
                  <a:moveTo>
                    <a:pt x="587472" y="626538"/>
                  </a:moveTo>
                  <a:lnTo>
                    <a:pt x="509142" y="626538"/>
                  </a:lnTo>
                  <a:lnTo>
                    <a:pt x="509142" y="548209"/>
                  </a:lnTo>
                  <a:lnTo>
                    <a:pt x="587472" y="548209"/>
                  </a:lnTo>
                  <a:close/>
                  <a:moveTo>
                    <a:pt x="626636" y="391550"/>
                  </a:moveTo>
                  <a:lnTo>
                    <a:pt x="509142" y="391550"/>
                  </a:lnTo>
                  <a:lnTo>
                    <a:pt x="509142" y="234891"/>
                  </a:lnTo>
                  <a:lnTo>
                    <a:pt x="626636" y="234891"/>
                  </a:lnTo>
                  <a:close/>
                  <a:moveTo>
                    <a:pt x="744131" y="861527"/>
                  </a:moveTo>
                  <a:lnTo>
                    <a:pt x="665801" y="861527"/>
                  </a:lnTo>
                  <a:lnTo>
                    <a:pt x="665801" y="783197"/>
                  </a:lnTo>
                  <a:lnTo>
                    <a:pt x="744131" y="783197"/>
                  </a:lnTo>
                  <a:close/>
                  <a:moveTo>
                    <a:pt x="744131" y="626538"/>
                  </a:moveTo>
                  <a:lnTo>
                    <a:pt x="665801" y="626538"/>
                  </a:lnTo>
                  <a:lnTo>
                    <a:pt x="665801" y="548209"/>
                  </a:lnTo>
                  <a:lnTo>
                    <a:pt x="744131" y="548209"/>
                  </a:lnTo>
                  <a:close/>
                  <a:moveTo>
                    <a:pt x="900790" y="861527"/>
                  </a:moveTo>
                  <a:lnTo>
                    <a:pt x="822460" y="861527"/>
                  </a:lnTo>
                  <a:lnTo>
                    <a:pt x="822460" y="783197"/>
                  </a:lnTo>
                  <a:lnTo>
                    <a:pt x="900790" y="783197"/>
                  </a:lnTo>
                  <a:close/>
                  <a:moveTo>
                    <a:pt x="900790" y="626538"/>
                  </a:moveTo>
                  <a:lnTo>
                    <a:pt x="822460" y="626538"/>
                  </a:lnTo>
                  <a:lnTo>
                    <a:pt x="822460" y="548209"/>
                  </a:lnTo>
                  <a:lnTo>
                    <a:pt x="900790" y="548209"/>
                  </a:lnTo>
                  <a:close/>
                </a:path>
              </a:pathLst>
            </a:custGeom>
            <a:grpFill/>
            <a:ln w="39142" cap="flat">
              <a:noFill/>
              <a:prstDash val="solid"/>
              <a:miter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lv-LV" sz="1091" b="0" i="0" u="none" strike="noStrike" kern="0" cap="none" spc="0" normalizeH="0" baseline="0" noProof="0">
                <a:ln>
                  <a:noFill/>
                </a:ln>
                <a:solidFill>
                  <a:srgbClr val="969696"/>
                </a:solidFill>
                <a:effectLst/>
                <a:uLnTx/>
                <a:uFillTx/>
                <a:latin typeface="Montserrat Light"/>
              </a:endParaRPr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961F23C5-3ADA-9617-3F7D-83532E005A60}"/>
                </a:ext>
              </a:extLst>
            </p:cNvPr>
            <p:cNvSpPr/>
            <p:nvPr/>
          </p:nvSpPr>
          <p:spPr>
            <a:xfrm>
              <a:off x="10543585" y="7131563"/>
              <a:ext cx="234988" cy="234988"/>
            </a:xfrm>
            <a:custGeom>
              <a:avLst/>
              <a:gdLst>
                <a:gd name="csX0" fmla="*/ 39165 w 234988"/>
                <a:gd name="csY0" fmla="*/ 78330 h 234988"/>
                <a:gd name="csX1" fmla="*/ 0 w 234988"/>
                <a:gd name="csY1" fmla="*/ 117494 h 234988"/>
                <a:gd name="csX2" fmla="*/ 0 w 234988"/>
                <a:gd name="csY2" fmla="*/ 234989 h 234988"/>
                <a:gd name="csX3" fmla="*/ 78330 w 234988"/>
                <a:gd name="csY3" fmla="*/ 234989 h 234988"/>
                <a:gd name="csX4" fmla="*/ 78330 w 234988"/>
                <a:gd name="csY4" fmla="*/ 156659 h 234988"/>
                <a:gd name="csX5" fmla="*/ 195824 w 234988"/>
                <a:gd name="csY5" fmla="*/ 156659 h 234988"/>
                <a:gd name="csX6" fmla="*/ 234989 w 234988"/>
                <a:gd name="csY6" fmla="*/ 117494 h 234988"/>
                <a:gd name="csX7" fmla="*/ 234989 w 234988"/>
                <a:gd name="csY7" fmla="*/ 0 h 234988"/>
                <a:gd name="csX8" fmla="*/ 156659 w 234988"/>
                <a:gd name="csY8" fmla="*/ 0 h 234988"/>
                <a:gd name="csX9" fmla="*/ 156659 w 234988"/>
                <a:gd name="csY9" fmla="*/ 78330 h 234988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</a:cxnLst>
              <a:rect l="l" t="t" r="r" b="b"/>
              <a:pathLst>
                <a:path w="234988" h="234988">
                  <a:moveTo>
                    <a:pt x="39165" y="78330"/>
                  </a:moveTo>
                  <a:cubicBezTo>
                    <a:pt x="17535" y="78330"/>
                    <a:pt x="0" y="95864"/>
                    <a:pt x="0" y="117494"/>
                  </a:cubicBezTo>
                  <a:lnTo>
                    <a:pt x="0" y="234989"/>
                  </a:lnTo>
                  <a:lnTo>
                    <a:pt x="78330" y="234989"/>
                  </a:lnTo>
                  <a:lnTo>
                    <a:pt x="78330" y="156659"/>
                  </a:lnTo>
                  <a:lnTo>
                    <a:pt x="195824" y="156659"/>
                  </a:lnTo>
                  <a:cubicBezTo>
                    <a:pt x="217454" y="156659"/>
                    <a:pt x="234989" y="139124"/>
                    <a:pt x="234989" y="117494"/>
                  </a:cubicBezTo>
                  <a:lnTo>
                    <a:pt x="234989" y="0"/>
                  </a:lnTo>
                  <a:lnTo>
                    <a:pt x="156659" y="0"/>
                  </a:lnTo>
                  <a:lnTo>
                    <a:pt x="156659" y="78330"/>
                  </a:lnTo>
                  <a:close/>
                </a:path>
              </a:pathLst>
            </a:custGeom>
            <a:grpFill/>
            <a:ln w="39142" cap="flat">
              <a:noFill/>
              <a:prstDash val="solid"/>
              <a:miter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lv-LV" sz="1091" b="0" i="0" u="none" strike="noStrike" kern="0" cap="none" spc="0" normalizeH="0" baseline="0" noProof="0">
                <a:ln>
                  <a:noFill/>
                </a:ln>
                <a:solidFill>
                  <a:srgbClr val="969696"/>
                </a:solidFill>
                <a:effectLst/>
                <a:uLnTx/>
                <a:uFillTx/>
                <a:latin typeface="Montserrat Light"/>
              </a:endParaRPr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BB844F7F-ADD1-36C6-2644-6533B951A44B}"/>
                </a:ext>
              </a:extLst>
            </p:cNvPr>
            <p:cNvSpPr/>
            <p:nvPr/>
          </p:nvSpPr>
          <p:spPr>
            <a:xfrm>
              <a:off x="10896067" y="7131563"/>
              <a:ext cx="234988" cy="234988"/>
            </a:xfrm>
            <a:custGeom>
              <a:avLst/>
              <a:gdLst>
                <a:gd name="csX0" fmla="*/ 39165 w 234988"/>
                <a:gd name="csY0" fmla="*/ 78330 h 234988"/>
                <a:gd name="csX1" fmla="*/ 0 w 234988"/>
                <a:gd name="csY1" fmla="*/ 117494 h 234988"/>
                <a:gd name="csX2" fmla="*/ 0 w 234988"/>
                <a:gd name="csY2" fmla="*/ 234989 h 234988"/>
                <a:gd name="csX3" fmla="*/ 78330 w 234988"/>
                <a:gd name="csY3" fmla="*/ 234989 h 234988"/>
                <a:gd name="csX4" fmla="*/ 78330 w 234988"/>
                <a:gd name="csY4" fmla="*/ 156659 h 234988"/>
                <a:gd name="csX5" fmla="*/ 195824 w 234988"/>
                <a:gd name="csY5" fmla="*/ 156659 h 234988"/>
                <a:gd name="csX6" fmla="*/ 234989 w 234988"/>
                <a:gd name="csY6" fmla="*/ 117494 h 234988"/>
                <a:gd name="csX7" fmla="*/ 234989 w 234988"/>
                <a:gd name="csY7" fmla="*/ 0 h 234988"/>
                <a:gd name="csX8" fmla="*/ 156659 w 234988"/>
                <a:gd name="csY8" fmla="*/ 0 h 234988"/>
                <a:gd name="csX9" fmla="*/ 156659 w 234988"/>
                <a:gd name="csY9" fmla="*/ 78330 h 234988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</a:cxnLst>
              <a:rect l="l" t="t" r="r" b="b"/>
              <a:pathLst>
                <a:path w="234988" h="234988">
                  <a:moveTo>
                    <a:pt x="39165" y="78330"/>
                  </a:moveTo>
                  <a:cubicBezTo>
                    <a:pt x="17535" y="78330"/>
                    <a:pt x="0" y="95864"/>
                    <a:pt x="0" y="117494"/>
                  </a:cubicBezTo>
                  <a:lnTo>
                    <a:pt x="0" y="234989"/>
                  </a:lnTo>
                  <a:lnTo>
                    <a:pt x="78330" y="234989"/>
                  </a:lnTo>
                  <a:lnTo>
                    <a:pt x="78330" y="156659"/>
                  </a:lnTo>
                  <a:lnTo>
                    <a:pt x="195824" y="156659"/>
                  </a:lnTo>
                  <a:cubicBezTo>
                    <a:pt x="217454" y="156659"/>
                    <a:pt x="234989" y="139124"/>
                    <a:pt x="234989" y="117494"/>
                  </a:cubicBezTo>
                  <a:lnTo>
                    <a:pt x="234989" y="0"/>
                  </a:lnTo>
                  <a:lnTo>
                    <a:pt x="156659" y="0"/>
                  </a:lnTo>
                  <a:lnTo>
                    <a:pt x="156659" y="78330"/>
                  </a:lnTo>
                  <a:close/>
                </a:path>
              </a:pathLst>
            </a:custGeom>
            <a:grpFill/>
            <a:ln w="39142" cap="flat">
              <a:noFill/>
              <a:prstDash val="solid"/>
              <a:miter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lv-LV" sz="1091" b="0" i="0" u="none" strike="noStrike" kern="0" cap="none" spc="0" normalizeH="0" baseline="0" noProof="0">
                <a:ln>
                  <a:noFill/>
                </a:ln>
                <a:solidFill>
                  <a:srgbClr val="969696"/>
                </a:solidFill>
                <a:effectLst/>
                <a:uLnTx/>
                <a:uFillTx/>
                <a:latin typeface="Montserrat Light"/>
              </a:endParaRPr>
            </a:p>
          </p:txBody>
        </p:sp>
      </p:grpSp>
      <p:sp>
        <p:nvSpPr>
          <p:cNvPr id="37" name="Text Placeholder 16">
            <a:extLst>
              <a:ext uri="{FF2B5EF4-FFF2-40B4-BE49-F238E27FC236}">
                <a16:creationId xmlns:a16="http://schemas.microsoft.com/office/drawing/2014/main" id="{243D6262-BBA7-530E-5F54-A9B540760D06}"/>
              </a:ext>
            </a:extLst>
          </p:cNvPr>
          <p:cNvSpPr txBox="1">
            <a:spLocks/>
          </p:cNvSpPr>
          <p:nvPr/>
        </p:nvSpPr>
        <p:spPr>
          <a:xfrm>
            <a:off x="1843656" y="4221390"/>
            <a:ext cx="2122103" cy="1162737"/>
          </a:xfrm>
          <a:prstGeom prst="rect">
            <a:avLst/>
          </a:prstGeom>
        </p:spPr>
        <p:txBody>
          <a:bodyPr wrap="square" tIns="21827">
            <a:spAutoFit/>
          </a:bodyPr>
          <a:lstStyle>
            <a:lvl1pPr marL="0" indent="0" algn="l" defTabSz="914413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accent3"/>
                </a:solidFill>
                <a:latin typeface="+mj-lt"/>
                <a:ea typeface="+mn-ea"/>
                <a:cs typeface="+mn-cs"/>
              </a:defRPr>
            </a:lvl1pPr>
            <a:lvl2pPr marL="457207" indent="0" algn="l" defTabSz="91441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13" indent="0" algn="l" defTabSz="91441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20" indent="0" algn="l" defTabSz="91441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26" indent="0" algn="l" defTabSz="91441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36" indent="-228603" algn="l" defTabSz="91441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42" indent="-228603" algn="l" defTabSz="91441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49" indent="-228603" algn="l" defTabSz="91441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55" indent="-228603" algn="l" defTabSz="91441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1091"/>
              </a:spcBef>
            </a:pPr>
            <a:r>
              <a:rPr lang="lv-LV" sz="1698" dirty="0">
                <a:solidFill>
                  <a:srgbClr val="323232"/>
                </a:solidFill>
                <a:latin typeface="Montserrat Light" pitchFamily="2" charset="-70"/>
                <a:ea typeface="Verdana" panose="020B0604030504040204" pitchFamily="34" charset="0"/>
              </a:rPr>
              <a:t>No tiem derīgi reģenerācijai**</a:t>
            </a:r>
          </a:p>
          <a:p>
            <a:pPr>
              <a:lnSpc>
                <a:spcPct val="100000"/>
              </a:lnSpc>
              <a:spcBef>
                <a:spcPts val="1091"/>
              </a:spcBef>
            </a:pPr>
            <a:r>
              <a:rPr lang="lv-LV" sz="2800" b="1" dirty="0">
                <a:solidFill>
                  <a:srgbClr val="8066C4"/>
                </a:solidFill>
                <a:ea typeface="Verdana" panose="020B0604030504040204" pitchFamily="34" charset="0"/>
              </a:rPr>
              <a:t>300 733 t </a:t>
            </a:r>
          </a:p>
        </p:txBody>
      </p:sp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62EA9FB2-7F9D-58D0-B093-F0CE40CE5ACD}"/>
              </a:ext>
            </a:extLst>
          </p:cNvPr>
          <p:cNvCxnSpPr>
            <a:cxnSpLocks/>
          </p:cNvCxnSpPr>
          <p:nvPr/>
        </p:nvCxnSpPr>
        <p:spPr>
          <a:xfrm>
            <a:off x="4740707" y="2810471"/>
            <a:ext cx="1127942" cy="0"/>
          </a:xfrm>
          <a:prstGeom prst="straightConnector1">
            <a:avLst/>
          </a:prstGeom>
          <a:noFill/>
          <a:ln w="76200" cap="flat" cmpd="sng" algn="ctr">
            <a:solidFill>
              <a:srgbClr val="6E00A5"/>
            </a:solidFill>
            <a:prstDash val="solid"/>
            <a:miter lim="800000"/>
            <a:headEnd type="none" w="med" len="med"/>
            <a:tailEnd type="arrow" w="med" len="med"/>
          </a:ln>
          <a:effectLst/>
        </p:spPr>
      </p:cxnSp>
      <p:sp>
        <p:nvSpPr>
          <p:cNvPr id="40" name="Text Placeholder 16">
            <a:extLst>
              <a:ext uri="{FF2B5EF4-FFF2-40B4-BE49-F238E27FC236}">
                <a16:creationId xmlns:a16="http://schemas.microsoft.com/office/drawing/2014/main" id="{F22854C0-D1FB-BACD-4BF6-33BD03664FAB}"/>
              </a:ext>
            </a:extLst>
          </p:cNvPr>
          <p:cNvSpPr txBox="1">
            <a:spLocks/>
          </p:cNvSpPr>
          <p:nvPr/>
        </p:nvSpPr>
        <p:spPr>
          <a:xfrm>
            <a:off x="6055082" y="1573871"/>
            <a:ext cx="4281099" cy="683760"/>
          </a:xfrm>
          <a:prstGeom prst="rect">
            <a:avLst/>
          </a:prstGeom>
        </p:spPr>
        <p:txBody>
          <a:bodyPr wrap="square" tIns="21827">
            <a:spAutoFit/>
          </a:bodyPr>
          <a:lstStyle>
            <a:lvl1pPr marL="0" indent="0" algn="l" defTabSz="914413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accent3"/>
                </a:solidFill>
                <a:latin typeface="+mj-lt"/>
                <a:ea typeface="+mn-ea"/>
                <a:cs typeface="+mn-cs"/>
              </a:defRPr>
            </a:lvl1pPr>
            <a:lvl2pPr marL="457207" indent="0" algn="l" defTabSz="91441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13" indent="0" algn="l" defTabSz="91441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20" indent="0" algn="l" defTabSz="91441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26" indent="0" algn="l" defTabSz="91441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36" indent="-228603" algn="l" defTabSz="91441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42" indent="-228603" algn="l" defTabSz="91441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49" indent="-228603" algn="l" defTabSz="91441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55" indent="-228603" algn="l" defTabSz="91441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1091"/>
              </a:spcBef>
            </a:pPr>
            <a:r>
              <a:rPr lang="lv-LV" sz="2000" b="1" dirty="0">
                <a:solidFill>
                  <a:srgbClr val="323232"/>
                </a:solidFill>
                <a:latin typeface="Montserrat SemiBold" pitchFamily="2" charset="-70"/>
                <a:ea typeface="Verdana" panose="020B0604030504040204" pitchFamily="34" charset="0"/>
              </a:rPr>
              <a:t>Atkritumu apsaimniekošanas sadalījums </a:t>
            </a:r>
            <a:r>
              <a:rPr lang="lv-LV" sz="1600" dirty="0">
                <a:solidFill>
                  <a:srgbClr val="323232"/>
                </a:solidFill>
                <a:latin typeface="+mn-lt"/>
                <a:ea typeface="Verdana" panose="020B0604030504040204" pitchFamily="34" charset="0"/>
              </a:rPr>
              <a:t>(%)</a:t>
            </a:r>
            <a:endParaRPr lang="lv-LV" sz="2000" dirty="0">
              <a:solidFill>
                <a:srgbClr val="323232"/>
              </a:solidFill>
              <a:latin typeface="+mn-lt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11795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AFA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7ACB04F-F430-72B3-FEE7-4E0356D398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2" name="Group 221">
            <a:extLst>
              <a:ext uri="{FF2B5EF4-FFF2-40B4-BE49-F238E27FC236}">
                <a16:creationId xmlns:a16="http://schemas.microsoft.com/office/drawing/2014/main" id="{45F3CBF3-ED6E-2A1F-83F2-BB74741F74EF}"/>
              </a:ext>
            </a:extLst>
          </p:cNvPr>
          <p:cNvGrpSpPr/>
          <p:nvPr/>
        </p:nvGrpSpPr>
        <p:grpSpPr>
          <a:xfrm>
            <a:off x="5650982" y="947875"/>
            <a:ext cx="7729337" cy="8410161"/>
            <a:chOff x="11187647" y="1123618"/>
            <a:chExt cx="9095572" cy="9896739"/>
          </a:xfrm>
          <a:solidFill>
            <a:schemeClr val="bg1"/>
          </a:solidFill>
        </p:grpSpPr>
        <p:sp>
          <p:nvSpPr>
            <p:cNvPr id="223" name="Freeform: Shape 222">
              <a:extLst>
                <a:ext uri="{FF2B5EF4-FFF2-40B4-BE49-F238E27FC236}">
                  <a16:creationId xmlns:a16="http://schemas.microsoft.com/office/drawing/2014/main" id="{CEC78659-788D-EB1C-B106-3C33377C71A3}"/>
                </a:ext>
              </a:extLst>
            </p:cNvPr>
            <p:cNvSpPr/>
            <p:nvPr/>
          </p:nvSpPr>
          <p:spPr>
            <a:xfrm>
              <a:off x="11310382" y="1125602"/>
              <a:ext cx="8972837" cy="9607839"/>
            </a:xfrm>
            <a:custGeom>
              <a:avLst/>
              <a:gdLst>
                <a:gd name="connsiteX0" fmla="*/ 8846135 w 8972837"/>
                <a:gd name="connsiteY0" fmla="*/ 6487381 h 9607839"/>
                <a:gd name="connsiteX1" fmla="*/ 8772493 w 8972837"/>
                <a:gd name="connsiteY1" fmla="*/ 6500771 h 9607839"/>
                <a:gd name="connsiteX2" fmla="*/ 8775717 w 8972837"/>
                <a:gd name="connsiteY2" fmla="*/ 6588049 h 9607839"/>
                <a:gd name="connsiteX3" fmla="*/ 8718936 w 8972837"/>
                <a:gd name="connsiteY3" fmla="*/ 6628217 h 9607839"/>
                <a:gd name="connsiteX4" fmla="*/ 8742491 w 8972837"/>
                <a:gd name="connsiteY4" fmla="*/ 6718471 h 9607839"/>
                <a:gd name="connsiteX5" fmla="*/ 8715712 w 8972837"/>
                <a:gd name="connsiteY5" fmla="*/ 6775500 h 9607839"/>
                <a:gd name="connsiteX6" fmla="*/ 8591737 w 8972837"/>
                <a:gd name="connsiteY6" fmla="*/ 6725166 h 9607839"/>
                <a:gd name="connsiteX7" fmla="*/ 8521319 w 8972837"/>
                <a:gd name="connsiteY7" fmla="*/ 6607885 h 9607839"/>
                <a:gd name="connsiteX8" fmla="*/ 8477928 w 8972837"/>
                <a:gd name="connsiteY8" fmla="*/ 6654996 h 9607839"/>
                <a:gd name="connsiteX9" fmla="*/ 8437760 w 8972837"/>
                <a:gd name="connsiteY9" fmla="*/ 6758639 h 9607839"/>
                <a:gd name="connsiteX10" fmla="*/ 8407758 w 8972837"/>
                <a:gd name="connsiteY10" fmla="*/ 6852365 h 9607839"/>
                <a:gd name="connsiteX11" fmla="*/ 8447926 w 8972837"/>
                <a:gd name="connsiteY11" fmla="*/ 6902450 h 9607839"/>
                <a:gd name="connsiteX12" fmla="*/ 8414205 w 8972837"/>
                <a:gd name="connsiteY12" fmla="*/ 7003118 h 9607839"/>
                <a:gd name="connsiteX13" fmla="*/ 8444455 w 8972837"/>
                <a:gd name="connsiteY13" fmla="*/ 7063123 h 9607839"/>
                <a:gd name="connsiteX14" fmla="*/ 8484623 w 8972837"/>
                <a:gd name="connsiteY14" fmla="*/ 7197016 h 9607839"/>
                <a:gd name="connsiteX15" fmla="*/ 8528262 w 8972837"/>
                <a:gd name="connsiteY15" fmla="*/ 7267434 h 9607839"/>
                <a:gd name="connsiteX16" fmla="*/ 8625211 w 8972837"/>
                <a:gd name="connsiteY16" fmla="*/ 7263963 h 9607839"/>
                <a:gd name="connsiteX17" fmla="*/ 8702324 w 8972837"/>
                <a:gd name="connsiteY17" fmla="*/ 7334381 h 9607839"/>
                <a:gd name="connsiteX18" fmla="*/ 8729102 w 8972837"/>
                <a:gd name="connsiteY18" fmla="*/ 7408022 h 9607839"/>
                <a:gd name="connsiteX19" fmla="*/ 8718936 w 8972837"/>
                <a:gd name="connsiteY19" fmla="*/ 7488358 h 9607839"/>
                <a:gd name="connsiteX20" fmla="*/ 8769270 w 8972837"/>
                <a:gd name="connsiteY20" fmla="*/ 7541915 h 9607839"/>
                <a:gd name="connsiteX21" fmla="*/ 8743483 w 8972837"/>
                <a:gd name="connsiteY21" fmla="*/ 7597704 h 9607839"/>
                <a:gd name="connsiteX22" fmla="*/ 8678768 w 8972837"/>
                <a:gd name="connsiteY22" fmla="*/ 7620268 h 9607839"/>
                <a:gd name="connsiteX23" fmla="*/ 8640832 w 8972837"/>
                <a:gd name="connsiteY23" fmla="*/ 7662667 h 9607839"/>
                <a:gd name="connsiteX24" fmla="*/ 8567190 w 8972837"/>
                <a:gd name="connsiteY24" fmla="*/ 7671594 h 9607839"/>
                <a:gd name="connsiteX25" fmla="*/ 8518096 w 8972837"/>
                <a:gd name="connsiteY25" fmla="*/ 7763087 h 9607839"/>
                <a:gd name="connsiteX26" fmla="*/ 8482392 w 8972837"/>
                <a:gd name="connsiteY26" fmla="*/ 7841192 h 9607839"/>
                <a:gd name="connsiteX27" fmla="*/ 8433049 w 8972837"/>
                <a:gd name="connsiteY27" fmla="*/ 7885574 h 9607839"/>
                <a:gd name="connsiteX28" fmla="*/ 8455612 w 8972837"/>
                <a:gd name="connsiteY28" fmla="*/ 7979300 h 9607839"/>
                <a:gd name="connsiteX29" fmla="*/ 8506690 w 8972837"/>
                <a:gd name="connsiteY29" fmla="*/ 8042031 h 9607839"/>
                <a:gd name="connsiteX30" fmla="*/ 8522559 w 8972837"/>
                <a:gd name="connsiteY30" fmla="*/ 8142452 h 9607839"/>
                <a:gd name="connsiteX31" fmla="*/ 8546858 w 8972837"/>
                <a:gd name="connsiteY31" fmla="*/ 8291718 h 9607839"/>
                <a:gd name="connsiteX32" fmla="*/ 8631658 w 8972837"/>
                <a:gd name="connsiteY32" fmla="*/ 8389907 h 9607839"/>
                <a:gd name="connsiteX33" fmla="*/ 8691909 w 8972837"/>
                <a:gd name="connsiteY33" fmla="*/ 8493797 h 9607839"/>
                <a:gd name="connsiteX34" fmla="*/ 8695133 w 8972837"/>
                <a:gd name="connsiteY34" fmla="*/ 8499252 h 9607839"/>
                <a:gd name="connsiteX35" fmla="*/ 8749930 w 8972837"/>
                <a:gd name="connsiteY35" fmla="*/ 8540412 h 9607839"/>
                <a:gd name="connsiteX36" fmla="*/ 8785635 w 8972837"/>
                <a:gd name="connsiteY36" fmla="*/ 8621740 h 9607839"/>
                <a:gd name="connsiteX37" fmla="*/ 8834729 w 8972837"/>
                <a:gd name="connsiteY37" fmla="*/ 8697861 h 9607839"/>
                <a:gd name="connsiteX38" fmla="*/ 8894981 w 8972837"/>
                <a:gd name="connsiteY38" fmla="*/ 8740260 h 9607839"/>
                <a:gd name="connsiteX39" fmla="*/ 8944323 w 8972837"/>
                <a:gd name="connsiteY39" fmla="*/ 8789355 h 9607839"/>
                <a:gd name="connsiteX40" fmla="*/ 8892998 w 8972837"/>
                <a:gd name="connsiteY40" fmla="*/ 8802744 h 9607839"/>
                <a:gd name="connsiteX41" fmla="*/ 8846135 w 8972837"/>
                <a:gd name="connsiteY41" fmla="*/ 8809439 h 9607839"/>
                <a:gd name="connsiteX42" fmla="*/ 8832745 w 8972837"/>
                <a:gd name="connsiteY42" fmla="*/ 8880848 h 9607839"/>
                <a:gd name="connsiteX43" fmla="*/ 8797041 w 8972837"/>
                <a:gd name="connsiteY43" fmla="*/ 8963168 h 9607839"/>
                <a:gd name="connsiteX44" fmla="*/ 8797041 w 8972837"/>
                <a:gd name="connsiteY44" fmla="*/ 9045984 h 9607839"/>
                <a:gd name="connsiteX45" fmla="*/ 8759104 w 8972837"/>
                <a:gd name="connsiteY45" fmla="*/ 9068299 h 9607839"/>
                <a:gd name="connsiteX46" fmla="*/ 8743483 w 8972837"/>
                <a:gd name="connsiteY46" fmla="*/ 9014742 h 9607839"/>
                <a:gd name="connsiteX47" fmla="*/ 8730094 w 8972837"/>
                <a:gd name="connsiteY47" fmla="*/ 9133014 h 9607839"/>
                <a:gd name="connsiteX48" fmla="*/ 8674057 w 8972837"/>
                <a:gd name="connsiteY48" fmla="*/ 9137229 h 9607839"/>
                <a:gd name="connsiteX49" fmla="*/ 8616285 w 8972837"/>
                <a:gd name="connsiteY49" fmla="*/ 9092846 h 9607839"/>
                <a:gd name="connsiteX50" fmla="*/ 8649758 w 8972837"/>
                <a:gd name="connsiteY50" fmla="*/ 9039289 h 9607839"/>
                <a:gd name="connsiteX51" fmla="*/ 8618516 w 8972837"/>
                <a:gd name="connsiteY51" fmla="*/ 8994658 h 9607839"/>
                <a:gd name="connsiteX52" fmla="*/ 8656453 w 8972837"/>
                <a:gd name="connsiteY52" fmla="*/ 8961184 h 9607839"/>
                <a:gd name="connsiteX53" fmla="*/ 8598432 w 8972837"/>
                <a:gd name="connsiteY53" fmla="*/ 8907627 h 9607839"/>
                <a:gd name="connsiteX54" fmla="*/ 8471233 w 8972837"/>
                <a:gd name="connsiteY54" fmla="*/ 8985732 h 9607839"/>
                <a:gd name="connsiteX55" fmla="*/ 8471233 w 8972837"/>
                <a:gd name="connsiteY55" fmla="*/ 9032594 h 9607839"/>
                <a:gd name="connsiteX56" fmla="*/ 8402055 w 8972837"/>
                <a:gd name="connsiteY56" fmla="*/ 9050198 h 9607839"/>
                <a:gd name="connsiteX57" fmla="*/ 8344035 w 8972837"/>
                <a:gd name="connsiteY57" fmla="*/ 9072762 h 9607839"/>
                <a:gd name="connsiteX58" fmla="*/ 8288246 w 8972837"/>
                <a:gd name="connsiteY58" fmla="*/ 9059373 h 9607839"/>
                <a:gd name="connsiteX59" fmla="*/ 8210142 w 8972837"/>
                <a:gd name="connsiteY59" fmla="*/ 9010031 h 9607839"/>
                <a:gd name="connsiteX60" fmla="*/ 8156584 w 8972837"/>
                <a:gd name="connsiteY60" fmla="*/ 8965647 h 9607839"/>
                <a:gd name="connsiteX61" fmla="*/ 8120879 w 8972837"/>
                <a:gd name="connsiteY61" fmla="*/ 8900932 h 9607839"/>
                <a:gd name="connsiteX62" fmla="*/ 8073025 w 8972837"/>
                <a:gd name="connsiteY62" fmla="*/ 8854069 h 9607839"/>
                <a:gd name="connsiteX63" fmla="*/ 7979300 w 8972837"/>
                <a:gd name="connsiteY63" fmla="*/ 8835721 h 9607839"/>
                <a:gd name="connsiteX64" fmla="*/ 7915576 w 8972837"/>
                <a:gd name="connsiteY64" fmla="*/ 8787371 h 9607839"/>
                <a:gd name="connsiteX65" fmla="*/ 7957976 w 8972837"/>
                <a:gd name="connsiteY65" fmla="*/ 8738277 h 9607839"/>
                <a:gd name="connsiteX66" fmla="*/ 7967646 w 8972837"/>
                <a:gd name="connsiteY66" fmla="*/ 8727119 h 9607839"/>
                <a:gd name="connsiteX67" fmla="*/ 7917312 w 8972837"/>
                <a:gd name="connsiteY67" fmla="*/ 8651990 h 9607839"/>
                <a:gd name="connsiteX68" fmla="*/ 7865490 w 8972837"/>
                <a:gd name="connsiteY68" fmla="*/ 8600168 h 9607839"/>
                <a:gd name="connsiteX69" fmla="*/ 7835488 w 8972837"/>
                <a:gd name="connsiteY69" fmla="*/ 8563224 h 9607839"/>
                <a:gd name="connsiteX70" fmla="*/ 7778708 w 8972837"/>
                <a:gd name="connsiteY70" fmla="*/ 8545123 h 9607839"/>
                <a:gd name="connsiteX71" fmla="*/ 7730109 w 8972837"/>
                <a:gd name="connsiteY71" fmla="*/ 8573390 h 9607839"/>
                <a:gd name="connsiteX72" fmla="*/ 7686718 w 8972837"/>
                <a:gd name="connsiteY72" fmla="*/ 8549834 h 9607839"/>
                <a:gd name="connsiteX73" fmla="*/ 7648285 w 8972837"/>
                <a:gd name="connsiteY73" fmla="*/ 8553306 h 9607839"/>
                <a:gd name="connsiteX74" fmla="*/ 7638119 w 8972837"/>
                <a:gd name="connsiteY74" fmla="*/ 8511650 h 9607839"/>
                <a:gd name="connsiteX75" fmla="*/ 7666634 w 8972837"/>
                <a:gd name="connsiteY75" fmla="*/ 8482888 h 9607839"/>
                <a:gd name="connsiteX76" fmla="*/ 7633161 w 8972837"/>
                <a:gd name="connsiteY76" fmla="*/ 8401064 h 9607839"/>
                <a:gd name="connsiteX77" fmla="*/ 7622995 w 8972837"/>
                <a:gd name="connsiteY77" fmla="*/ 8327423 h 9607839"/>
                <a:gd name="connsiteX78" fmla="*/ 7549353 w 8972837"/>
                <a:gd name="connsiteY78" fmla="*/ 8268907 h 9607839"/>
                <a:gd name="connsiteX79" fmla="*/ 7464058 w 8972837"/>
                <a:gd name="connsiteY79" fmla="*/ 8228739 h 9607839"/>
                <a:gd name="connsiteX80" fmla="*/ 7404054 w 8972837"/>
                <a:gd name="connsiteY80" fmla="*/ 8173694 h 9607839"/>
                <a:gd name="connsiteX81" fmla="*/ 7226521 w 8972837"/>
                <a:gd name="connsiteY81" fmla="*/ 7974589 h 9607839"/>
                <a:gd name="connsiteX82" fmla="*/ 7154616 w 8972837"/>
                <a:gd name="connsiteY82" fmla="*/ 7961200 h 9607839"/>
                <a:gd name="connsiteX83" fmla="*/ 7097835 w 8972837"/>
                <a:gd name="connsiteY83" fmla="*/ 7897725 h 9607839"/>
                <a:gd name="connsiteX84" fmla="*/ 7040806 w 8972837"/>
                <a:gd name="connsiteY84" fmla="*/ 7891029 h 9607839"/>
                <a:gd name="connsiteX85" fmla="*/ 6995679 w 8972837"/>
                <a:gd name="connsiteY85" fmla="*/ 7840695 h 9607839"/>
                <a:gd name="connsiteX86" fmla="*/ 6952288 w 8972837"/>
                <a:gd name="connsiteY86" fmla="*/ 7820860 h 9607839"/>
                <a:gd name="connsiteX87" fmla="*/ 6949064 w 8972837"/>
                <a:gd name="connsiteY87" fmla="*/ 7775733 h 9607839"/>
                <a:gd name="connsiteX88" fmla="*/ 7019235 w 8972837"/>
                <a:gd name="connsiteY88" fmla="*/ 7782428 h 9607839"/>
                <a:gd name="connsiteX89" fmla="*/ 7072792 w 8972837"/>
                <a:gd name="connsiteY89" fmla="*/ 7745979 h 9607839"/>
                <a:gd name="connsiteX90" fmla="*/ 7061139 w 8972837"/>
                <a:gd name="connsiteY90" fmla="*/ 7670105 h 9607839"/>
                <a:gd name="connsiteX91" fmla="*/ 7101306 w 8972837"/>
                <a:gd name="connsiteY91" fmla="*/ 7653245 h 9607839"/>
                <a:gd name="connsiteX92" fmla="*/ 7126350 w 8972837"/>
                <a:gd name="connsiteY92" fmla="*/ 7608366 h 9607839"/>
                <a:gd name="connsiteX93" fmla="*/ 7173212 w 8972837"/>
                <a:gd name="connsiteY93" fmla="*/ 7606878 h 9607839"/>
                <a:gd name="connsiteX94" fmla="*/ 7121390 w 8972837"/>
                <a:gd name="connsiteY94" fmla="*/ 7536460 h 9607839"/>
                <a:gd name="connsiteX95" fmla="*/ 7067833 w 8972837"/>
                <a:gd name="connsiteY95" fmla="*/ 7524807 h 9607839"/>
                <a:gd name="connsiteX96" fmla="*/ 7079487 w 8972837"/>
                <a:gd name="connsiteY96" fmla="*/ 7474721 h 9607839"/>
                <a:gd name="connsiteX97" fmla="*/ 7163294 w 8972837"/>
                <a:gd name="connsiteY97" fmla="*/ 7466042 h 9607839"/>
                <a:gd name="connsiteX98" fmla="*/ 7225777 w 8972837"/>
                <a:gd name="connsiteY98" fmla="*/ 7435049 h 9607839"/>
                <a:gd name="connsiteX99" fmla="*/ 7278344 w 8972837"/>
                <a:gd name="connsiteY99" fmla="*/ 7412485 h 9607839"/>
                <a:gd name="connsiteX100" fmla="*/ 7306114 w 8972837"/>
                <a:gd name="connsiteY100" fmla="*/ 7357936 h 9607839"/>
                <a:gd name="connsiteX101" fmla="*/ 7270161 w 8972837"/>
                <a:gd name="connsiteY101" fmla="*/ 7328926 h 9607839"/>
                <a:gd name="connsiteX102" fmla="*/ 7226769 w 8972837"/>
                <a:gd name="connsiteY102" fmla="*/ 7350002 h 9607839"/>
                <a:gd name="connsiteX103" fmla="*/ 7158831 w 8972837"/>
                <a:gd name="connsiteY103" fmla="*/ 7374549 h 9607839"/>
                <a:gd name="connsiteX104" fmla="*/ 7139987 w 8972837"/>
                <a:gd name="connsiteY104" fmla="*/ 7375788 h 9607839"/>
                <a:gd name="connsiteX105" fmla="*/ 7095108 w 8972837"/>
                <a:gd name="connsiteY105" fmla="*/ 7378763 h 9607839"/>
                <a:gd name="connsiteX106" fmla="*/ 7054940 w 8972837"/>
                <a:gd name="connsiteY106" fmla="*/ 7401327 h 9607839"/>
                <a:gd name="connsiteX107" fmla="*/ 6994688 w 8972837"/>
                <a:gd name="connsiteY107" fmla="*/ 7417940 h 9607839"/>
                <a:gd name="connsiteX108" fmla="*/ 6953528 w 8972837"/>
                <a:gd name="connsiteY108" fmla="*/ 7453893 h 9607839"/>
                <a:gd name="connsiteX109" fmla="*/ 6904434 w 8972837"/>
                <a:gd name="connsiteY109" fmla="*/ 7463811 h 9607839"/>
                <a:gd name="connsiteX110" fmla="*/ 6838479 w 8972837"/>
                <a:gd name="connsiteY110" fmla="*/ 7480671 h 9607839"/>
                <a:gd name="connsiteX111" fmla="*/ 6763846 w 8972837"/>
                <a:gd name="connsiteY111" fmla="*/ 7497284 h 9607839"/>
                <a:gd name="connsiteX112" fmla="*/ 6729380 w 8972837"/>
                <a:gd name="connsiteY112" fmla="*/ 7532989 h 9607839"/>
                <a:gd name="connsiteX113" fmla="*/ 6664666 w 8972837"/>
                <a:gd name="connsiteY113" fmla="*/ 7535468 h 9607839"/>
                <a:gd name="connsiteX114" fmla="*/ 6638879 w 8972837"/>
                <a:gd name="connsiteY114" fmla="*/ 7578860 h 9607839"/>
                <a:gd name="connsiteX115" fmla="*/ 6658963 w 8972837"/>
                <a:gd name="connsiteY115" fmla="*/ 7638120 h 9607839"/>
                <a:gd name="connsiteX116" fmla="*/ 6686733 w 8972837"/>
                <a:gd name="connsiteY116" fmla="*/ 7719448 h 9607839"/>
                <a:gd name="connsiteX117" fmla="*/ 6739298 w 8972837"/>
                <a:gd name="connsiteY117" fmla="*/ 7756392 h 9607839"/>
                <a:gd name="connsiteX118" fmla="*/ 6791864 w 8972837"/>
                <a:gd name="connsiteY118" fmla="*/ 7748706 h 9607839"/>
                <a:gd name="connsiteX119" fmla="*/ 6857819 w 8972837"/>
                <a:gd name="connsiteY119" fmla="*/ 7765319 h 9607839"/>
                <a:gd name="connsiteX120" fmla="*/ 6898979 w 8972837"/>
                <a:gd name="connsiteY120" fmla="*/ 7783171 h 9607839"/>
                <a:gd name="connsiteX121" fmla="*/ 6877903 w 8972837"/>
                <a:gd name="connsiteY121" fmla="*/ 7827554 h 9607839"/>
                <a:gd name="connsiteX122" fmla="*/ 6836743 w 8972837"/>
                <a:gd name="connsiteY122" fmla="*/ 7851110 h 9607839"/>
                <a:gd name="connsiteX123" fmla="*/ 6783186 w 8972837"/>
                <a:gd name="connsiteY123" fmla="*/ 7846647 h 9607839"/>
                <a:gd name="connsiteX124" fmla="*/ 6749713 w 8972837"/>
                <a:gd name="connsiteY124" fmla="*/ 7821108 h 9607839"/>
                <a:gd name="connsiteX125" fmla="*/ 6719463 w 8972837"/>
                <a:gd name="connsiteY125" fmla="*/ 7821108 h 9607839"/>
                <a:gd name="connsiteX126" fmla="*/ 6699379 w 8972837"/>
                <a:gd name="connsiteY126" fmla="*/ 7863507 h 9607839"/>
                <a:gd name="connsiteX127" fmla="*/ 6658219 w 8972837"/>
                <a:gd name="connsiteY127" fmla="*/ 7880120 h 9607839"/>
                <a:gd name="connsiteX128" fmla="*/ 6618051 w 8972837"/>
                <a:gd name="connsiteY128" fmla="*/ 7869210 h 9607839"/>
                <a:gd name="connsiteX129" fmla="*/ 6570196 w 8972837"/>
                <a:gd name="connsiteY129" fmla="*/ 7918304 h 9607839"/>
                <a:gd name="connsiteX130" fmla="*/ 6510936 w 8972837"/>
                <a:gd name="connsiteY130" fmla="*/ 7967399 h 9607839"/>
                <a:gd name="connsiteX131" fmla="*/ 6464073 w 8972837"/>
                <a:gd name="connsiteY131" fmla="*/ 7948306 h 9607839"/>
                <a:gd name="connsiteX132" fmla="*/ 6440766 w 8972837"/>
                <a:gd name="connsiteY132" fmla="*/ 7887062 h 9607839"/>
                <a:gd name="connsiteX133" fmla="*/ 6433823 w 8972837"/>
                <a:gd name="connsiteY133" fmla="*/ 7810198 h 9607839"/>
                <a:gd name="connsiteX134" fmla="*/ 6396135 w 8972837"/>
                <a:gd name="connsiteY134" fmla="*/ 7796808 h 9607839"/>
                <a:gd name="connsiteX135" fmla="*/ 6344809 w 8972837"/>
                <a:gd name="connsiteY135" fmla="*/ 7771021 h 9607839"/>
                <a:gd name="connsiteX136" fmla="*/ 6302409 w 8972837"/>
                <a:gd name="connsiteY136" fmla="*/ 7764327 h 9607839"/>
                <a:gd name="connsiteX137" fmla="*/ 6316790 w 8972837"/>
                <a:gd name="connsiteY137" fmla="*/ 7723167 h 9607839"/>
                <a:gd name="connsiteX138" fmla="*/ 6457379 w 8972837"/>
                <a:gd name="connsiteY138" fmla="*/ 7660684 h 9607839"/>
                <a:gd name="connsiteX139" fmla="*/ 6451675 w 8972837"/>
                <a:gd name="connsiteY139" fmla="*/ 7616052 h 9607839"/>
                <a:gd name="connsiteX140" fmla="*/ 6402582 w 8972837"/>
                <a:gd name="connsiteY140" fmla="*/ 7610350 h 9607839"/>
                <a:gd name="connsiteX141" fmla="*/ 6368116 w 8972837"/>
                <a:gd name="connsiteY141" fmla="*/ 7621507 h 9607839"/>
                <a:gd name="connsiteX142" fmla="*/ 6307864 w 8972837"/>
                <a:gd name="connsiteY142" fmla="*/ 7597952 h 9607839"/>
                <a:gd name="connsiteX143" fmla="*/ 6276622 w 8972837"/>
                <a:gd name="connsiteY143" fmla="*/ 7609110 h 9607839"/>
                <a:gd name="connsiteX144" fmla="*/ 6220833 w 8972837"/>
                <a:gd name="connsiteY144" fmla="*/ 7588034 h 9607839"/>
                <a:gd name="connsiteX145" fmla="*/ 6164797 w 8972837"/>
                <a:gd name="connsiteY145" fmla="*/ 7565471 h 9607839"/>
                <a:gd name="connsiteX146" fmla="*/ 6151408 w 8972837"/>
                <a:gd name="connsiteY146" fmla="*/ 7539931 h 9607839"/>
                <a:gd name="connsiteX147" fmla="*/ 6184881 w 8972837"/>
                <a:gd name="connsiteY147" fmla="*/ 7544147 h 9607839"/>
                <a:gd name="connsiteX148" fmla="*/ 6207445 w 8972837"/>
                <a:gd name="connsiteY148" fmla="*/ 7566710 h 9607839"/>
                <a:gd name="connsiteX149" fmla="*/ 6235215 w 8972837"/>
                <a:gd name="connsiteY149" fmla="*/ 7536460 h 9607839"/>
                <a:gd name="connsiteX150" fmla="*/ 6226288 w 8972837"/>
                <a:gd name="connsiteY150" fmla="*/ 7485134 h 9607839"/>
                <a:gd name="connsiteX151" fmla="*/ 6183641 w 8972837"/>
                <a:gd name="connsiteY151" fmla="*/ 7472985 h 9607839"/>
                <a:gd name="connsiteX152" fmla="*/ 6120166 w 8972837"/>
                <a:gd name="connsiteY152" fmla="*/ 7481911 h 9607839"/>
                <a:gd name="connsiteX153" fmla="*/ 6059914 w 8972837"/>
                <a:gd name="connsiteY153" fmla="*/ 7495300 h 9607839"/>
                <a:gd name="connsiteX154" fmla="*/ 6027432 w 8972837"/>
                <a:gd name="connsiteY154" fmla="*/ 7526542 h 9607839"/>
                <a:gd name="connsiteX155" fmla="*/ 6006356 w 8972837"/>
                <a:gd name="connsiteY155" fmla="*/ 7580100 h 9607839"/>
                <a:gd name="connsiteX156" fmla="*/ 5878166 w 8972837"/>
                <a:gd name="connsiteY156" fmla="*/ 7713993 h 9607839"/>
                <a:gd name="connsiteX157" fmla="*/ 5875687 w 8972837"/>
                <a:gd name="connsiteY157" fmla="*/ 7722919 h 9607839"/>
                <a:gd name="connsiteX158" fmla="*/ 5864777 w 8972837"/>
                <a:gd name="connsiteY158" fmla="*/ 7764079 h 9607839"/>
                <a:gd name="connsiteX159" fmla="*/ 5887092 w 8972837"/>
                <a:gd name="connsiteY159" fmla="*/ 7805239 h 9607839"/>
                <a:gd name="connsiteX160" fmla="*/ 5856842 w 8972837"/>
                <a:gd name="connsiteY160" fmla="*/ 7843175 h 9607839"/>
                <a:gd name="connsiteX161" fmla="*/ 5850148 w 8972837"/>
                <a:gd name="connsiteY161" fmla="*/ 7902436 h 9607839"/>
                <a:gd name="connsiteX162" fmla="*/ 5779977 w 8972837"/>
                <a:gd name="connsiteY162" fmla="*/ 7901444 h 9607839"/>
                <a:gd name="connsiteX163" fmla="*/ 5739809 w 8972837"/>
                <a:gd name="connsiteY163" fmla="*/ 7941612 h 9607839"/>
                <a:gd name="connsiteX164" fmla="*/ 5723693 w 8972837"/>
                <a:gd name="connsiteY164" fmla="*/ 8007567 h 9607839"/>
                <a:gd name="connsiteX165" fmla="*/ 5722949 w 8972837"/>
                <a:gd name="connsiteY165" fmla="*/ 8010790 h 9607839"/>
                <a:gd name="connsiteX166" fmla="*/ 5700634 w 8972837"/>
                <a:gd name="connsiteY166" fmla="*/ 8074265 h 9607839"/>
                <a:gd name="connsiteX167" fmla="*/ 5704848 w 8972837"/>
                <a:gd name="connsiteY167" fmla="*/ 8104267 h 9607839"/>
                <a:gd name="connsiteX168" fmla="*/ 5709311 w 8972837"/>
                <a:gd name="connsiteY168" fmla="*/ 8136997 h 9607839"/>
                <a:gd name="connsiteX169" fmla="*/ 5691707 w 8972837"/>
                <a:gd name="connsiteY169" fmla="*/ 8186091 h 9607839"/>
                <a:gd name="connsiteX170" fmla="*/ 5620297 w 8972837"/>
                <a:gd name="connsiteY170" fmla="*/ 8172702 h 9607839"/>
                <a:gd name="connsiteX171" fmla="*/ 5604677 w 8972837"/>
                <a:gd name="connsiteY171" fmla="*/ 8239648 h 9607839"/>
                <a:gd name="connsiteX172" fmla="*/ 5608892 w 8972837"/>
                <a:gd name="connsiteY172" fmla="*/ 8306595 h 9607839"/>
                <a:gd name="connsiteX173" fmla="*/ 5555334 w 8972837"/>
                <a:gd name="connsiteY173" fmla="*/ 8364615 h 9607839"/>
                <a:gd name="connsiteX174" fmla="*/ 5584592 w 8972837"/>
                <a:gd name="connsiteY174" fmla="*/ 8435777 h 9607839"/>
                <a:gd name="connsiteX175" fmla="*/ 5596990 w 8972837"/>
                <a:gd name="connsiteY175" fmla="*/ 8463795 h 9607839"/>
                <a:gd name="connsiteX176" fmla="*/ 5530043 w 8972837"/>
                <a:gd name="connsiteY176" fmla="*/ 8478673 h 9607839"/>
                <a:gd name="connsiteX177" fmla="*/ 5496322 w 8972837"/>
                <a:gd name="connsiteY177" fmla="*/ 8451894 h 9607839"/>
                <a:gd name="connsiteX178" fmla="*/ 5429375 w 8972837"/>
                <a:gd name="connsiteY178" fmla="*/ 8465283 h 9607839"/>
                <a:gd name="connsiteX179" fmla="*/ 5426152 w 8972837"/>
                <a:gd name="connsiteY179" fmla="*/ 8466275 h 9607839"/>
                <a:gd name="connsiteX180" fmla="*/ 5362429 w 8972837"/>
                <a:gd name="connsiteY180" fmla="*/ 8486855 h 9607839"/>
                <a:gd name="connsiteX181" fmla="*/ 5399373 w 8972837"/>
                <a:gd name="connsiteY181" fmla="*/ 8530494 h 9607839"/>
                <a:gd name="connsiteX182" fmla="*/ 5400117 w 8972837"/>
                <a:gd name="connsiteY182" fmla="*/ 8540412 h 9607839"/>
                <a:gd name="connsiteX183" fmla="*/ 5404332 w 8972837"/>
                <a:gd name="connsiteY183" fmla="*/ 8587275 h 9607839"/>
                <a:gd name="connsiteX184" fmla="*/ 5369371 w 8972837"/>
                <a:gd name="connsiteY184" fmla="*/ 8630666 h 9607839"/>
                <a:gd name="connsiteX185" fmla="*/ 5364164 w 8972837"/>
                <a:gd name="connsiteY185" fmla="*/ 8650999 h 9607839"/>
                <a:gd name="connsiteX186" fmla="*/ 5353998 w 8972837"/>
                <a:gd name="connsiteY186" fmla="*/ 8681000 h 9607839"/>
                <a:gd name="connsiteX187" fmla="*/ 5310607 w 8972837"/>
                <a:gd name="connsiteY187" fmla="*/ 8699348 h 9607839"/>
                <a:gd name="connsiteX188" fmla="*/ 5267711 w 8972837"/>
                <a:gd name="connsiteY188" fmla="*/ 8671826 h 9607839"/>
                <a:gd name="connsiteX189" fmla="*/ 5228287 w 8972837"/>
                <a:gd name="connsiteY189" fmla="*/ 8671826 h 9607839"/>
                <a:gd name="connsiteX190" fmla="*/ 5189111 w 8972837"/>
                <a:gd name="connsiteY190" fmla="*/ 8658437 h 9607839"/>
                <a:gd name="connsiteX191" fmla="*/ 5167043 w 8972837"/>
                <a:gd name="connsiteY191" fmla="*/ 8675050 h 9607839"/>
                <a:gd name="connsiteX192" fmla="*/ 5135554 w 8972837"/>
                <a:gd name="connsiteY192" fmla="*/ 8687695 h 9607839"/>
                <a:gd name="connsiteX193" fmla="*/ 5126875 w 8972837"/>
                <a:gd name="connsiteY193" fmla="*/ 8713730 h 9607839"/>
                <a:gd name="connsiteX194" fmla="*/ 5113486 w 8972837"/>
                <a:gd name="connsiteY194" fmla="*/ 8737037 h 9607839"/>
                <a:gd name="connsiteX195" fmla="*/ 5102080 w 8972837"/>
                <a:gd name="connsiteY195" fmla="*/ 8707035 h 9607839"/>
                <a:gd name="connsiteX196" fmla="*/ 5086708 w 8972837"/>
                <a:gd name="connsiteY196" fmla="*/ 8684224 h 9607839"/>
                <a:gd name="connsiteX197" fmla="*/ 5058441 w 8972837"/>
                <a:gd name="connsiteY197" fmla="*/ 8696125 h 9607839"/>
                <a:gd name="connsiteX198" fmla="*/ 5039101 w 8972837"/>
                <a:gd name="connsiteY198" fmla="*/ 8712242 h 9607839"/>
                <a:gd name="connsiteX199" fmla="*/ 4999677 w 8972837"/>
                <a:gd name="connsiteY199" fmla="*/ 8704803 h 9607839"/>
                <a:gd name="connsiteX200" fmla="*/ 4972898 w 8972837"/>
                <a:gd name="connsiteY200" fmla="*/ 8718937 h 9607839"/>
                <a:gd name="connsiteX201" fmla="*/ 4977113 w 8972837"/>
                <a:gd name="connsiteY201" fmla="*/ 8752410 h 9607839"/>
                <a:gd name="connsiteX202" fmla="*/ 5010091 w 8972837"/>
                <a:gd name="connsiteY202" fmla="*/ 8773238 h 9607839"/>
                <a:gd name="connsiteX203" fmla="*/ 5042572 w 8972837"/>
                <a:gd name="connsiteY203" fmla="*/ 8786628 h 9607839"/>
                <a:gd name="connsiteX204" fmla="*/ 5062656 w 8972837"/>
                <a:gd name="connsiteY204" fmla="*/ 8820100 h 9607839"/>
                <a:gd name="connsiteX205" fmla="*/ 5058689 w 8972837"/>
                <a:gd name="connsiteY205" fmla="*/ 8833490 h 9607839"/>
                <a:gd name="connsiteX206" fmla="*/ 5028687 w 8972837"/>
                <a:gd name="connsiteY206" fmla="*/ 8831507 h 9607839"/>
                <a:gd name="connsiteX207" fmla="*/ 5017529 w 8972837"/>
                <a:gd name="connsiteY207" fmla="*/ 8803240 h 9607839"/>
                <a:gd name="connsiteX208" fmla="*/ 4988023 w 8972837"/>
                <a:gd name="connsiteY208" fmla="*/ 8795058 h 9607839"/>
                <a:gd name="connsiteX209" fmla="*/ 4981329 w 8972837"/>
                <a:gd name="connsiteY209" fmla="*/ 8803984 h 9607839"/>
                <a:gd name="connsiteX210" fmla="*/ 5000669 w 8972837"/>
                <a:gd name="connsiteY210" fmla="*/ 8827539 h 9607839"/>
                <a:gd name="connsiteX211" fmla="*/ 4977361 w 8972837"/>
                <a:gd name="connsiteY211" fmla="*/ 8831258 h 9607839"/>
                <a:gd name="connsiteX212" fmla="*/ 4954054 w 8972837"/>
                <a:gd name="connsiteY212" fmla="*/ 8814150 h 9607839"/>
                <a:gd name="connsiteX213" fmla="*/ 4941656 w 8972837"/>
                <a:gd name="connsiteY213" fmla="*/ 8827539 h 9607839"/>
                <a:gd name="connsiteX214" fmla="*/ 4956533 w 8972837"/>
                <a:gd name="connsiteY214" fmla="*/ 8848615 h 9607839"/>
                <a:gd name="connsiteX215" fmla="*/ 4935954 w 8972837"/>
                <a:gd name="connsiteY215" fmla="*/ 8862500 h 9607839"/>
                <a:gd name="connsiteX216" fmla="*/ 4905704 w 8972837"/>
                <a:gd name="connsiteY216" fmla="*/ 8839689 h 9607839"/>
                <a:gd name="connsiteX217" fmla="*/ 4901984 w 8972837"/>
                <a:gd name="connsiteY217" fmla="*/ 8806711 h 9607839"/>
                <a:gd name="connsiteX218" fmla="*/ 4879917 w 8972837"/>
                <a:gd name="connsiteY218" fmla="*/ 8780924 h 9607839"/>
                <a:gd name="connsiteX219" fmla="*/ 4869007 w 8972837"/>
                <a:gd name="connsiteY219" fmla="*/ 8765303 h 9607839"/>
                <a:gd name="connsiteX220" fmla="*/ 4848923 w 8972837"/>
                <a:gd name="connsiteY220" fmla="*/ 8743980 h 9607839"/>
                <a:gd name="connsiteX221" fmla="*/ 4820656 w 8972837"/>
                <a:gd name="connsiteY221" fmla="*/ 8758609 h 9607839"/>
                <a:gd name="connsiteX222" fmla="*/ 4801069 w 8972837"/>
                <a:gd name="connsiteY222" fmla="*/ 8810182 h 9607839"/>
                <a:gd name="connsiteX223" fmla="*/ 4809995 w 8972837"/>
                <a:gd name="connsiteY223" fmla="*/ 8856549 h 9607839"/>
                <a:gd name="connsiteX224" fmla="*/ 4844460 w 8972837"/>
                <a:gd name="connsiteY224" fmla="*/ 8901181 h 9607839"/>
                <a:gd name="connsiteX225" fmla="*/ 4874462 w 8972837"/>
                <a:gd name="connsiteY225" fmla="*/ 8957713 h 9607839"/>
                <a:gd name="connsiteX226" fmla="*/ 4880165 w 8972837"/>
                <a:gd name="connsiteY226" fmla="*/ 8987220 h 9607839"/>
                <a:gd name="connsiteX227" fmla="*/ 4897769 w 8972837"/>
                <a:gd name="connsiteY227" fmla="*/ 9006560 h 9607839"/>
                <a:gd name="connsiteX228" fmla="*/ 4868511 w 8972837"/>
                <a:gd name="connsiteY228" fmla="*/ 9016478 h 9607839"/>
                <a:gd name="connsiteX229" fmla="*/ 4838261 w 8972837"/>
                <a:gd name="connsiteY229" fmla="*/ 9040777 h 9607839"/>
                <a:gd name="connsiteX230" fmla="*/ 4867767 w 8972837"/>
                <a:gd name="connsiteY230" fmla="*/ 9067555 h 9607839"/>
                <a:gd name="connsiteX231" fmla="*/ 4873718 w 8972837"/>
                <a:gd name="connsiteY231" fmla="*/ 9099045 h 9607839"/>
                <a:gd name="connsiteX232" fmla="*/ 4902976 w 8972837"/>
                <a:gd name="connsiteY232" fmla="*/ 9123344 h 9607839"/>
                <a:gd name="connsiteX233" fmla="*/ 4937193 w 8972837"/>
                <a:gd name="connsiteY233" fmla="*/ 9149379 h 9607839"/>
                <a:gd name="connsiteX234" fmla="*/ 4934714 w 8972837"/>
                <a:gd name="connsiteY234" fmla="*/ 9121857 h 9607839"/>
                <a:gd name="connsiteX235" fmla="*/ 4901240 w 8972837"/>
                <a:gd name="connsiteY235" fmla="*/ 9090119 h 9607839"/>
                <a:gd name="connsiteX236" fmla="*/ 4905207 w 8972837"/>
                <a:gd name="connsiteY236" fmla="*/ 9055158 h 9607839"/>
                <a:gd name="connsiteX237" fmla="*/ 4944632 w 8972837"/>
                <a:gd name="connsiteY237" fmla="*/ 9077721 h 9607839"/>
                <a:gd name="connsiteX238" fmla="*/ 4962237 w 8972837"/>
                <a:gd name="connsiteY238" fmla="*/ 9102020 h 9607839"/>
                <a:gd name="connsiteX239" fmla="*/ 5008355 w 8972837"/>
                <a:gd name="connsiteY239" fmla="*/ 9111195 h 9607839"/>
                <a:gd name="connsiteX240" fmla="*/ 5047779 w 8972837"/>
                <a:gd name="connsiteY240" fmla="*/ 9117145 h 9607839"/>
                <a:gd name="connsiteX241" fmla="*/ 5055466 w 8972837"/>
                <a:gd name="connsiteY241" fmla="*/ 9174422 h 9607839"/>
                <a:gd name="connsiteX242" fmla="*/ 5084476 w 8972837"/>
                <a:gd name="connsiteY242" fmla="*/ 9193266 h 9607839"/>
                <a:gd name="connsiteX243" fmla="*/ 5110263 w 8972837"/>
                <a:gd name="connsiteY243" fmla="*/ 9215830 h 9607839"/>
                <a:gd name="connsiteX244" fmla="*/ 5110263 w 8972837"/>
                <a:gd name="connsiteY244" fmla="*/ 9239137 h 9607839"/>
                <a:gd name="connsiteX245" fmla="*/ 5142745 w 8972837"/>
                <a:gd name="connsiteY245" fmla="*/ 9256989 h 9607839"/>
                <a:gd name="connsiteX246" fmla="*/ 5177209 w 8972837"/>
                <a:gd name="connsiteY246" fmla="*/ 9302860 h 9607839"/>
                <a:gd name="connsiteX247" fmla="*/ 5224072 w 8972837"/>
                <a:gd name="connsiteY247" fmla="*/ 9330631 h 9607839"/>
                <a:gd name="connsiteX248" fmla="*/ 5233990 w 8972837"/>
                <a:gd name="connsiteY248" fmla="*/ 9358402 h 9607839"/>
                <a:gd name="connsiteX249" fmla="*/ 5198285 w 8972837"/>
                <a:gd name="connsiteY249" fmla="*/ 9360881 h 9607839"/>
                <a:gd name="connsiteX250" fmla="*/ 5161341 w 8972837"/>
                <a:gd name="connsiteY250" fmla="*/ 9322944 h 9607839"/>
                <a:gd name="connsiteX251" fmla="*/ 5130347 w 8972837"/>
                <a:gd name="connsiteY251" fmla="*/ 9298397 h 9607839"/>
                <a:gd name="connsiteX252" fmla="*/ 5103568 w 8972837"/>
                <a:gd name="connsiteY252" fmla="*/ 9268395 h 9607839"/>
                <a:gd name="connsiteX253" fmla="*/ 5076790 w 8972837"/>
                <a:gd name="connsiteY253" fmla="*/ 9237153 h 9607839"/>
                <a:gd name="connsiteX254" fmla="*/ 5038853 w 8972837"/>
                <a:gd name="connsiteY254" fmla="*/ 9219301 h 9607839"/>
                <a:gd name="connsiteX255" fmla="*/ 5023232 w 8972837"/>
                <a:gd name="connsiteY255" fmla="*/ 9240625 h 9607839"/>
                <a:gd name="connsiteX256" fmla="*/ 5026456 w 8972837"/>
                <a:gd name="connsiteY256" fmla="*/ 9283024 h 9607839"/>
                <a:gd name="connsiteX257" fmla="*/ 5012074 w 8972837"/>
                <a:gd name="connsiteY257" fmla="*/ 9302116 h 9607839"/>
                <a:gd name="connsiteX258" fmla="*/ 4959509 w 8972837"/>
                <a:gd name="connsiteY258" fmla="*/ 9260709 h 9607839"/>
                <a:gd name="connsiteX259" fmla="*/ 4924548 w 8972837"/>
                <a:gd name="connsiteY259" fmla="*/ 9241121 h 9607839"/>
                <a:gd name="connsiteX260" fmla="*/ 4899505 w 8972837"/>
                <a:gd name="connsiteY260" fmla="*/ 9248559 h 9607839"/>
                <a:gd name="connsiteX261" fmla="*/ 4870495 w 8972837"/>
                <a:gd name="connsiteY261" fmla="*/ 9217318 h 9607839"/>
                <a:gd name="connsiteX262" fmla="*/ 4816937 w 8972837"/>
                <a:gd name="connsiteY262" fmla="*/ 9187315 h 9607839"/>
                <a:gd name="connsiteX263" fmla="*/ 4775777 w 8972837"/>
                <a:gd name="connsiteY263" fmla="*/ 9168223 h 9607839"/>
                <a:gd name="connsiteX264" fmla="*/ 4733130 w 8972837"/>
                <a:gd name="connsiteY264" fmla="*/ 9180373 h 9607839"/>
                <a:gd name="connsiteX265" fmla="*/ 4859089 w 8972837"/>
                <a:gd name="connsiteY265" fmla="*/ 9247320 h 9607839"/>
                <a:gd name="connsiteX266" fmla="*/ 4884875 w 8972837"/>
                <a:gd name="connsiteY266" fmla="*/ 9284264 h 9607839"/>
                <a:gd name="connsiteX267" fmla="*/ 4914134 w 8972837"/>
                <a:gd name="connsiteY267" fmla="*/ 9305340 h 9607839"/>
                <a:gd name="connsiteX268" fmla="*/ 4924052 w 8972837"/>
                <a:gd name="connsiteY268" fmla="*/ 9351211 h 9607839"/>
                <a:gd name="connsiteX269" fmla="*/ 4888347 w 8972837"/>
                <a:gd name="connsiteY269" fmla="*/ 9365592 h 9607839"/>
                <a:gd name="connsiteX270" fmla="*/ 4862560 w 8972837"/>
                <a:gd name="connsiteY270" fmla="*/ 9338813 h 9607839"/>
                <a:gd name="connsiteX271" fmla="*/ 4820161 w 8972837"/>
                <a:gd name="connsiteY271" fmla="*/ 9318729 h 9607839"/>
                <a:gd name="connsiteX272" fmla="*/ 4850162 w 8972837"/>
                <a:gd name="connsiteY272" fmla="*/ 9407744 h 9607839"/>
                <a:gd name="connsiteX273" fmla="*/ 4893554 w 8972837"/>
                <a:gd name="connsiteY273" fmla="*/ 9476426 h 9607839"/>
                <a:gd name="connsiteX274" fmla="*/ 4887108 w 8972837"/>
                <a:gd name="connsiteY274" fmla="*/ 9521553 h 9607839"/>
                <a:gd name="connsiteX275" fmla="*/ 4839996 w 8972837"/>
                <a:gd name="connsiteY275" fmla="*/ 9506180 h 9607839"/>
                <a:gd name="connsiteX276" fmla="*/ 4816689 w 8972837"/>
                <a:gd name="connsiteY276" fmla="*/ 9479401 h 9607839"/>
                <a:gd name="connsiteX277" fmla="*/ 4791646 w 8972837"/>
                <a:gd name="connsiteY277" fmla="*/ 9517834 h 9607839"/>
                <a:gd name="connsiteX278" fmla="*/ 4741560 w 8972837"/>
                <a:gd name="connsiteY278" fmla="*/ 9462789 h 9607839"/>
                <a:gd name="connsiteX279" fmla="*/ 4721476 w 8972837"/>
                <a:gd name="connsiteY279" fmla="*/ 9437745 h 9607839"/>
                <a:gd name="connsiteX280" fmla="*/ 4681308 w 8972837"/>
                <a:gd name="connsiteY280" fmla="*/ 9462789 h 9607839"/>
                <a:gd name="connsiteX281" fmla="*/ 4651058 w 8972837"/>
                <a:gd name="connsiteY281" fmla="*/ 9427828 h 9607839"/>
                <a:gd name="connsiteX282" fmla="*/ 4665935 w 8972837"/>
                <a:gd name="connsiteY282" fmla="*/ 9365840 h 9607839"/>
                <a:gd name="connsiteX283" fmla="*/ 4629238 w 8972837"/>
                <a:gd name="connsiteY283" fmla="*/ 9315754 h 9607839"/>
                <a:gd name="connsiteX284" fmla="*/ 4592542 w 8972837"/>
                <a:gd name="connsiteY284" fmla="*/ 9260461 h 9607839"/>
                <a:gd name="connsiteX285" fmla="*/ 4619320 w 8972837"/>
                <a:gd name="connsiteY285" fmla="*/ 9222276 h 9607839"/>
                <a:gd name="connsiteX286" fmla="*/ 4672878 w 8972837"/>
                <a:gd name="connsiteY286" fmla="*/ 9192026 h 9607839"/>
                <a:gd name="connsiteX287" fmla="*/ 4649322 w 8972837"/>
                <a:gd name="connsiteY287" fmla="*/ 9168719 h 9607839"/>
                <a:gd name="connsiteX288" fmla="*/ 4574193 w 8972837"/>
                <a:gd name="connsiteY288" fmla="*/ 9156818 h 9607839"/>
                <a:gd name="connsiteX289" fmla="*/ 4562540 w 8972837"/>
                <a:gd name="connsiteY289" fmla="*/ 9113178 h 9607839"/>
                <a:gd name="connsiteX290" fmla="*/ 4502288 w 8972837"/>
                <a:gd name="connsiteY290" fmla="*/ 9108467 h 9607839"/>
                <a:gd name="connsiteX291" fmla="*/ 4530554 w 8972837"/>
                <a:gd name="connsiteY291" fmla="*/ 9043256 h 9607839"/>
                <a:gd name="connsiteX292" fmla="*/ 4458896 w 8972837"/>
                <a:gd name="connsiteY292" fmla="*/ 9008295 h 9607839"/>
                <a:gd name="connsiteX293" fmla="*/ 4450218 w 8972837"/>
                <a:gd name="connsiteY293" fmla="*/ 8984988 h 9607839"/>
                <a:gd name="connsiteX294" fmla="*/ 4430134 w 8972837"/>
                <a:gd name="connsiteY294" fmla="*/ 8929695 h 9607839"/>
                <a:gd name="connsiteX295" fmla="*/ 4389966 w 8972837"/>
                <a:gd name="connsiteY295" fmla="*/ 8864484 h 9607839"/>
                <a:gd name="connsiteX296" fmla="*/ 4329714 w 8972837"/>
                <a:gd name="connsiteY296" fmla="*/ 8831010 h 9607839"/>
                <a:gd name="connsiteX297" fmla="*/ 4309630 w 8972837"/>
                <a:gd name="connsiteY297" fmla="*/ 8786131 h 9607839"/>
                <a:gd name="connsiteX298" fmla="*/ 4327978 w 8972837"/>
                <a:gd name="connsiteY298" fmla="*/ 8725631 h 9607839"/>
                <a:gd name="connsiteX299" fmla="*/ 4314589 w 8972837"/>
                <a:gd name="connsiteY299" fmla="*/ 8668851 h 9607839"/>
                <a:gd name="connsiteX300" fmla="*/ 4334673 w 8972837"/>
                <a:gd name="connsiteY300" fmla="*/ 8628682 h 9607839"/>
                <a:gd name="connsiteX301" fmla="*/ 4329714 w 8972837"/>
                <a:gd name="connsiteY301" fmla="*/ 8561736 h 9607839"/>
                <a:gd name="connsiteX302" fmla="*/ 4357981 w 8972837"/>
                <a:gd name="connsiteY302" fmla="*/ 8528263 h 9607839"/>
                <a:gd name="connsiteX303" fmla="*/ 4333186 w 8972837"/>
                <a:gd name="connsiteY303" fmla="*/ 8488095 h 9607839"/>
                <a:gd name="connsiteX304" fmla="*/ 4326987 w 8972837"/>
                <a:gd name="connsiteY304" fmla="*/ 8484376 h 9607839"/>
                <a:gd name="connsiteX305" fmla="*/ 4315829 w 8972837"/>
                <a:gd name="connsiteY305" fmla="*/ 8477680 h 9607839"/>
                <a:gd name="connsiteX306" fmla="*/ 4267974 w 8972837"/>
                <a:gd name="connsiteY306" fmla="*/ 8449662 h 9607839"/>
                <a:gd name="connsiteX307" fmla="*/ 4226319 w 8972837"/>
                <a:gd name="connsiteY307" fmla="*/ 8398089 h 9607839"/>
                <a:gd name="connsiteX308" fmla="*/ 4189374 w 8972837"/>
                <a:gd name="connsiteY308" fmla="*/ 8371310 h 9607839"/>
                <a:gd name="connsiteX309" fmla="*/ 4126395 w 8972837"/>
                <a:gd name="connsiteY309" fmla="*/ 8325687 h 9607839"/>
                <a:gd name="connsiteX310" fmla="*/ 4109038 w 8972837"/>
                <a:gd name="connsiteY310" fmla="*/ 8313042 h 9607839"/>
                <a:gd name="connsiteX311" fmla="*/ 4080772 w 8972837"/>
                <a:gd name="connsiteY311" fmla="*/ 8292462 h 9607839"/>
                <a:gd name="connsiteX312" fmla="*/ 4053993 w 8972837"/>
                <a:gd name="connsiteY312" fmla="*/ 8302379 h 9607839"/>
                <a:gd name="connsiteX313" fmla="*/ 4008866 w 8972837"/>
                <a:gd name="connsiteY313" fmla="*/ 8274113 h 9607839"/>
                <a:gd name="connsiteX314" fmla="*/ 3997212 w 8972837"/>
                <a:gd name="connsiteY314" fmla="*/ 8222292 h 9607839"/>
                <a:gd name="connsiteX315" fmla="*/ 3942167 w 8972837"/>
                <a:gd name="connsiteY315" fmla="*/ 8215597 h 9607839"/>
                <a:gd name="connsiteX316" fmla="*/ 3895305 w 8972837"/>
                <a:gd name="connsiteY316" fmla="*/ 8182124 h 9607839"/>
                <a:gd name="connsiteX317" fmla="*/ 3903487 w 8972837"/>
                <a:gd name="connsiteY317" fmla="*/ 8157329 h 9607839"/>
                <a:gd name="connsiteX318" fmla="*/ 3838524 w 8972837"/>
                <a:gd name="connsiteY318" fmla="*/ 8135261 h 9607839"/>
                <a:gd name="connsiteX319" fmla="*/ 3796620 w 8972837"/>
                <a:gd name="connsiteY319" fmla="*/ 8117161 h 9607839"/>
                <a:gd name="connsiteX320" fmla="*/ 3698184 w 8972837"/>
                <a:gd name="connsiteY320" fmla="*/ 8025171 h 9607839"/>
                <a:gd name="connsiteX321" fmla="*/ 3701407 w 8972837"/>
                <a:gd name="connsiteY321" fmla="*/ 7974837 h 9607839"/>
                <a:gd name="connsiteX322" fmla="*/ 3653057 w 8972837"/>
                <a:gd name="connsiteY322" fmla="*/ 7944835 h 9607839"/>
                <a:gd name="connsiteX323" fmla="*/ 3654545 w 8972837"/>
                <a:gd name="connsiteY323" fmla="*/ 7886318 h 9607839"/>
                <a:gd name="connsiteX324" fmla="*/ 3636196 w 8972837"/>
                <a:gd name="connsiteY324" fmla="*/ 7854581 h 9607839"/>
                <a:gd name="connsiteX325" fmla="*/ 3566026 w 8972837"/>
                <a:gd name="connsiteY325" fmla="*/ 7831273 h 9607839"/>
                <a:gd name="connsiteX326" fmla="*/ 3520899 w 8972837"/>
                <a:gd name="connsiteY326" fmla="*/ 7874665 h 9607839"/>
                <a:gd name="connsiteX327" fmla="*/ 3474037 w 8972837"/>
                <a:gd name="connsiteY327" fmla="*/ 7837968 h 9607839"/>
                <a:gd name="connsiteX328" fmla="*/ 3442547 w 8972837"/>
                <a:gd name="connsiteY328" fmla="*/ 7784907 h 9607839"/>
                <a:gd name="connsiteX329" fmla="*/ 3439076 w 8972837"/>
                <a:gd name="connsiteY329" fmla="*/ 7731349 h 9607839"/>
                <a:gd name="connsiteX330" fmla="*/ 3482715 w 8972837"/>
                <a:gd name="connsiteY330" fmla="*/ 7731349 h 9607839"/>
                <a:gd name="connsiteX331" fmla="*/ 3483955 w 8972837"/>
                <a:gd name="connsiteY331" fmla="*/ 7730605 h 9607839"/>
                <a:gd name="connsiteX332" fmla="*/ 3499576 w 8972837"/>
                <a:gd name="connsiteY332" fmla="*/ 7710274 h 9607839"/>
                <a:gd name="connsiteX333" fmla="*/ 3481475 w 8972837"/>
                <a:gd name="connsiteY333" fmla="*/ 7695645 h 9607839"/>
                <a:gd name="connsiteX334" fmla="*/ 3461143 w 8972837"/>
                <a:gd name="connsiteY334" fmla="*/ 7689942 h 9607839"/>
                <a:gd name="connsiteX335" fmla="*/ 3441307 w 8972837"/>
                <a:gd name="connsiteY335" fmla="*/ 7684487 h 9607839"/>
                <a:gd name="connsiteX336" fmla="*/ 3408826 w 8972837"/>
                <a:gd name="connsiteY336" fmla="*/ 7701099 h 9607839"/>
                <a:gd name="connsiteX337" fmla="*/ 3326506 w 8972837"/>
                <a:gd name="connsiteY337" fmla="*/ 7744739 h 9607839"/>
                <a:gd name="connsiteX338" fmla="*/ 3272949 w 8972837"/>
                <a:gd name="connsiteY338" fmla="*/ 7745731 h 9607839"/>
                <a:gd name="connsiteX339" fmla="*/ 3263030 w 8972837"/>
                <a:gd name="connsiteY339" fmla="*/ 7791602 h 9607839"/>
                <a:gd name="connsiteX340" fmla="*/ 3292041 w 8972837"/>
                <a:gd name="connsiteY340" fmla="*/ 7846150 h 9607839"/>
                <a:gd name="connsiteX341" fmla="*/ 3267494 w 8972837"/>
                <a:gd name="connsiteY341" fmla="*/ 7887310 h 9607839"/>
                <a:gd name="connsiteX342" fmla="*/ 3268733 w 8972837"/>
                <a:gd name="connsiteY342" fmla="*/ 7976324 h 9607839"/>
                <a:gd name="connsiteX343" fmla="*/ 3318819 w 8972837"/>
                <a:gd name="connsiteY343" fmla="*/ 8043271 h 9607839"/>
                <a:gd name="connsiteX344" fmla="*/ 3459407 w 8972837"/>
                <a:gd name="connsiteY344" fmla="*/ 8140468 h 9607839"/>
                <a:gd name="connsiteX345" fmla="*/ 3496352 w 8972837"/>
                <a:gd name="connsiteY345" fmla="*/ 8240888 h 9607839"/>
                <a:gd name="connsiteX346" fmla="*/ 3559827 w 8972837"/>
                <a:gd name="connsiteY346" fmla="*/ 8368087 h 9607839"/>
                <a:gd name="connsiteX347" fmla="*/ 3636692 w 8972837"/>
                <a:gd name="connsiteY347" fmla="*/ 8468506 h 9607839"/>
                <a:gd name="connsiteX348" fmla="*/ 3723971 w 8972837"/>
                <a:gd name="connsiteY348" fmla="*/ 8495286 h 9607839"/>
                <a:gd name="connsiteX349" fmla="*/ 3820919 w 8972837"/>
                <a:gd name="connsiteY349" fmla="*/ 8485119 h 9607839"/>
                <a:gd name="connsiteX350" fmla="*/ 3834309 w 8972837"/>
                <a:gd name="connsiteY350" fmla="*/ 8532230 h 9607839"/>
                <a:gd name="connsiteX351" fmla="*/ 3810753 w 8972837"/>
                <a:gd name="connsiteY351" fmla="*/ 8568926 h 9607839"/>
                <a:gd name="connsiteX352" fmla="*/ 3894561 w 8972837"/>
                <a:gd name="connsiteY352" fmla="*/ 8612566 h 9607839"/>
                <a:gd name="connsiteX353" fmla="*/ 4008370 w 8972837"/>
                <a:gd name="connsiteY353" fmla="*/ 8655957 h 9607839"/>
                <a:gd name="connsiteX354" fmla="*/ 4118708 w 8972837"/>
                <a:gd name="connsiteY354" fmla="*/ 8746459 h 9607839"/>
                <a:gd name="connsiteX355" fmla="*/ 4172265 w 8972837"/>
                <a:gd name="connsiteY355" fmla="*/ 8836713 h 9607839"/>
                <a:gd name="connsiteX356" fmla="*/ 4185655 w 8972837"/>
                <a:gd name="connsiteY356" fmla="*/ 8917049 h 9607839"/>
                <a:gd name="connsiteX357" fmla="*/ 4150694 w 8972837"/>
                <a:gd name="connsiteY357" fmla="*/ 8910355 h 9607839"/>
                <a:gd name="connsiteX358" fmla="*/ 4129122 w 8972837"/>
                <a:gd name="connsiteY358" fmla="*/ 8882088 h 9607839"/>
                <a:gd name="connsiteX359" fmla="*/ 4094161 w 8972837"/>
                <a:gd name="connsiteY359" fmla="*/ 8860021 h 9607839"/>
                <a:gd name="connsiteX360" fmla="*/ 4092177 w 8972837"/>
                <a:gd name="connsiteY360" fmla="*/ 8813406 h 9607839"/>
                <a:gd name="connsiteX361" fmla="*/ 4050522 w 8972837"/>
                <a:gd name="connsiteY361" fmla="*/ 8795058 h 9607839"/>
                <a:gd name="connsiteX362" fmla="*/ 3998700 w 8972837"/>
                <a:gd name="connsiteY362" fmla="*/ 8756625 h 9607839"/>
                <a:gd name="connsiteX363" fmla="*/ 3941919 w 8972837"/>
                <a:gd name="connsiteY363" fmla="*/ 8771502 h 9607839"/>
                <a:gd name="connsiteX364" fmla="*/ 3900263 w 8972837"/>
                <a:gd name="connsiteY364" fmla="*/ 8880353 h 9607839"/>
                <a:gd name="connsiteX365" fmla="*/ 3901751 w 8972837"/>
                <a:gd name="connsiteY365" fmla="*/ 8942836 h 9607839"/>
                <a:gd name="connsiteX366" fmla="*/ 3938696 w 8972837"/>
                <a:gd name="connsiteY366" fmla="*/ 8937133 h 9607839"/>
                <a:gd name="connsiteX367" fmla="*/ 3993245 w 8972837"/>
                <a:gd name="connsiteY367" fmla="*/ 8973830 h 9607839"/>
                <a:gd name="connsiteX368" fmla="*/ 3975392 w 8972837"/>
                <a:gd name="connsiteY368" fmla="*/ 9054414 h 9607839"/>
                <a:gd name="connsiteX369" fmla="*/ 3921835 w 8972837"/>
                <a:gd name="connsiteY369" fmla="*/ 9067803 h 9607839"/>
                <a:gd name="connsiteX370" fmla="*/ 3930018 w 8972837"/>
                <a:gd name="connsiteY370" fmla="*/ 9117889 h 9607839"/>
                <a:gd name="connsiteX371" fmla="*/ 3895057 w 8972837"/>
                <a:gd name="connsiteY371" fmla="*/ 9163016 h 9607839"/>
                <a:gd name="connsiteX372" fmla="*/ 3866790 w 8972837"/>
                <a:gd name="connsiteY372" fmla="*/ 9213102 h 9607839"/>
                <a:gd name="connsiteX373" fmla="*/ 3808274 w 8972837"/>
                <a:gd name="connsiteY373" fmla="*/ 9233186 h 9607839"/>
                <a:gd name="connsiteX374" fmla="*/ 3756452 w 8972837"/>
                <a:gd name="connsiteY374" fmla="*/ 9243352 h 9607839"/>
                <a:gd name="connsiteX375" fmla="*/ 3679092 w 8972837"/>
                <a:gd name="connsiteY375" fmla="*/ 9327408 h 9607839"/>
                <a:gd name="connsiteX376" fmla="*/ 3716780 w 8972837"/>
                <a:gd name="connsiteY376" fmla="*/ 9395346 h 9607839"/>
                <a:gd name="connsiteX377" fmla="*/ 3719260 w 8972837"/>
                <a:gd name="connsiteY377" fmla="*/ 9458078 h 9607839"/>
                <a:gd name="connsiteX378" fmla="*/ 3667934 w 8972837"/>
                <a:gd name="connsiteY378" fmla="*/ 9519321 h 9607839"/>
                <a:gd name="connsiteX379" fmla="*/ 3594292 w 8972837"/>
                <a:gd name="connsiteY379" fmla="*/ 9485848 h 9607839"/>
                <a:gd name="connsiteX380" fmla="*/ 3540735 w 8972837"/>
                <a:gd name="connsiteY380" fmla="*/ 9418902 h 9607839"/>
                <a:gd name="connsiteX381" fmla="*/ 3491641 w 8972837"/>
                <a:gd name="connsiteY381" fmla="*/ 9401049 h 9607839"/>
                <a:gd name="connsiteX382" fmla="*/ 3380063 w 8972837"/>
                <a:gd name="connsiteY382" fmla="*/ 9309803 h 9607839"/>
                <a:gd name="connsiteX383" fmla="*/ 3312125 w 8972837"/>
                <a:gd name="connsiteY383" fmla="*/ 9283024 h 9607839"/>
                <a:gd name="connsiteX384" fmla="*/ 3264270 w 8972837"/>
                <a:gd name="connsiteY384" fmla="*/ 9233683 h 9607839"/>
                <a:gd name="connsiteX385" fmla="*/ 3312125 w 8972837"/>
                <a:gd name="connsiteY385" fmla="*/ 9204672 h 9607839"/>
                <a:gd name="connsiteX386" fmla="*/ 3375600 w 8972837"/>
                <a:gd name="connsiteY386" fmla="*/ 9238145 h 9607839"/>
                <a:gd name="connsiteX387" fmla="*/ 3400147 w 8972837"/>
                <a:gd name="connsiteY387" fmla="*/ 9206903 h 9607839"/>
                <a:gd name="connsiteX388" fmla="*/ 3462631 w 8972837"/>
                <a:gd name="connsiteY388" fmla="*/ 9231450 h 9607839"/>
                <a:gd name="connsiteX389" fmla="*/ 3536272 w 8972837"/>
                <a:gd name="connsiteY389" fmla="*/ 9224756 h 9607839"/>
                <a:gd name="connsiteX390" fmla="*/ 3594292 w 8972837"/>
                <a:gd name="connsiteY390" fmla="*/ 9222524 h 9607839"/>
                <a:gd name="connsiteX391" fmla="*/ 3645618 w 8972837"/>
                <a:gd name="connsiteY391" fmla="*/ 9199961 h 9607839"/>
                <a:gd name="connsiteX392" fmla="*/ 3741327 w 8972837"/>
                <a:gd name="connsiteY392" fmla="*/ 9199961 h 9607839"/>
                <a:gd name="connsiteX393" fmla="*/ 3792653 w 8972837"/>
                <a:gd name="connsiteY393" fmla="*/ 9162273 h 9607839"/>
                <a:gd name="connsiteX394" fmla="*/ 3839516 w 8972837"/>
                <a:gd name="connsiteY394" fmla="*/ 9090863 h 9607839"/>
                <a:gd name="connsiteX395" fmla="*/ 3828358 w 8972837"/>
                <a:gd name="connsiteY395" fmla="*/ 9023916 h 9607839"/>
                <a:gd name="connsiteX396" fmla="*/ 3819432 w 8972837"/>
                <a:gd name="connsiteY396" fmla="*/ 8948043 h 9607839"/>
                <a:gd name="connsiteX397" fmla="*/ 3794884 w 8972837"/>
                <a:gd name="connsiteY397" fmla="*/ 8903412 h 9607839"/>
                <a:gd name="connsiteX398" fmla="*/ 3756948 w 8972837"/>
                <a:gd name="connsiteY398" fmla="*/ 8843160 h 9607839"/>
                <a:gd name="connsiteX399" fmla="*/ 3685786 w 8972837"/>
                <a:gd name="connsiteY399" fmla="*/ 8849855 h 9607839"/>
                <a:gd name="connsiteX400" fmla="*/ 3659008 w 8972837"/>
                <a:gd name="connsiteY400" fmla="*/ 8809687 h 9607839"/>
                <a:gd name="connsiteX401" fmla="*/ 3649834 w 8972837"/>
                <a:gd name="connsiteY401" fmla="*/ 8767287 h 9607839"/>
                <a:gd name="connsiteX402" fmla="*/ 3594045 w 8972837"/>
                <a:gd name="connsiteY402" fmla="*/ 8738029 h 9607839"/>
                <a:gd name="connsiteX403" fmla="*/ 3553876 w 8972837"/>
                <a:gd name="connsiteY403" fmla="*/ 8686951 h 9607839"/>
                <a:gd name="connsiteX404" fmla="*/ 3491393 w 8972837"/>
                <a:gd name="connsiteY404" fmla="*/ 8630914 h 9607839"/>
                <a:gd name="connsiteX405" fmla="*/ 3379815 w 8972837"/>
                <a:gd name="connsiteY405" fmla="*/ 8605127 h 9607839"/>
                <a:gd name="connsiteX406" fmla="*/ 3311877 w 8972837"/>
                <a:gd name="connsiteY406" fmla="*/ 8555041 h 9607839"/>
                <a:gd name="connsiteX407" fmla="*/ 3249145 w 8972837"/>
                <a:gd name="connsiteY407" fmla="*/ 8504955 h 9607839"/>
                <a:gd name="connsiteX408" fmla="*/ 3219143 w 8972837"/>
                <a:gd name="connsiteY408" fmla="*/ 8431066 h 9607839"/>
                <a:gd name="connsiteX409" fmla="*/ 3165586 w 8972837"/>
                <a:gd name="connsiteY409" fmla="*/ 8427843 h 9607839"/>
                <a:gd name="connsiteX410" fmla="*/ 3115252 w 8972837"/>
                <a:gd name="connsiteY410" fmla="*/ 8360896 h 9607839"/>
                <a:gd name="connsiteX411" fmla="*/ 3058471 w 8972837"/>
                <a:gd name="connsiteY411" fmla="*/ 8300644 h 9607839"/>
                <a:gd name="connsiteX412" fmla="*/ 3004914 w 8972837"/>
                <a:gd name="connsiteY412" fmla="*/ 8237169 h 9607839"/>
                <a:gd name="connsiteX413" fmla="*/ 2988301 w 8972837"/>
                <a:gd name="connsiteY413" fmla="*/ 8149890 h 9607839"/>
                <a:gd name="connsiteX414" fmla="*/ 2941191 w 8972837"/>
                <a:gd name="connsiteY414" fmla="*/ 8056165 h 9607839"/>
                <a:gd name="connsiteX415" fmla="*/ 2864326 w 8972837"/>
                <a:gd name="connsiteY415" fmla="*/ 8006079 h 9607839"/>
                <a:gd name="connsiteX416" fmla="*/ 2774072 w 8972837"/>
                <a:gd name="connsiteY416" fmla="*/ 7962439 h 9607839"/>
                <a:gd name="connsiteX417" fmla="*/ 2720515 w 8972837"/>
                <a:gd name="connsiteY417" fmla="*/ 7985995 h 9607839"/>
                <a:gd name="connsiteX418" fmla="*/ 2663486 w 8972837"/>
                <a:gd name="connsiteY418" fmla="*/ 8036329 h 9607839"/>
                <a:gd name="connsiteX419" fmla="*/ 2662990 w 8972837"/>
                <a:gd name="connsiteY419" fmla="*/ 8036329 h 9607839"/>
                <a:gd name="connsiteX420" fmla="*/ 2586621 w 8972837"/>
                <a:gd name="connsiteY420" fmla="*/ 8059636 h 9607839"/>
                <a:gd name="connsiteX421" fmla="*/ 2531824 w 8972837"/>
                <a:gd name="connsiteY421" fmla="*/ 8104267 h 9607839"/>
                <a:gd name="connsiteX422" fmla="*/ 2497855 w 8972837"/>
                <a:gd name="connsiteY422" fmla="*/ 8121376 h 9607839"/>
                <a:gd name="connsiteX423" fmla="*/ 2471076 w 8972837"/>
                <a:gd name="connsiteY423" fmla="*/ 8149643 h 9607839"/>
                <a:gd name="connsiteX424" fmla="*/ 2459422 w 8972837"/>
                <a:gd name="connsiteY424" fmla="*/ 8169974 h 9607839"/>
                <a:gd name="connsiteX425" fmla="*/ 2436115 w 8972837"/>
                <a:gd name="connsiteY425" fmla="*/ 8169974 h 9607839"/>
                <a:gd name="connsiteX426" fmla="*/ 2411072 w 8972837"/>
                <a:gd name="connsiteY426" fmla="*/ 8218325 h 9607839"/>
                <a:gd name="connsiteX427" fmla="*/ 2381070 w 8972837"/>
                <a:gd name="connsiteY427" fmla="*/ 8218325 h 9607839"/>
                <a:gd name="connsiteX428" fmla="*/ 2370904 w 8972837"/>
                <a:gd name="connsiteY428" fmla="*/ 8245103 h 9607839"/>
                <a:gd name="connsiteX429" fmla="*/ 2285609 w 8972837"/>
                <a:gd name="connsiteY429" fmla="*/ 8236921 h 9607839"/>
                <a:gd name="connsiteX430" fmla="*/ 2268996 w 8972837"/>
                <a:gd name="connsiteY430" fmla="*/ 8216589 h 9607839"/>
                <a:gd name="connsiteX431" fmla="*/ 2233291 w 8972837"/>
                <a:gd name="connsiteY431" fmla="*/ 8211134 h 9607839"/>
                <a:gd name="connsiteX432" fmla="*/ 2194115 w 8972837"/>
                <a:gd name="connsiteY432" fmla="*/ 8165263 h 9607839"/>
                <a:gd name="connsiteX433" fmla="*/ 2163370 w 8972837"/>
                <a:gd name="connsiteY433" fmla="*/ 8174438 h 9607839"/>
                <a:gd name="connsiteX434" fmla="*/ 2105101 w 8972837"/>
                <a:gd name="connsiteY434" fmla="*/ 8164023 h 9607839"/>
                <a:gd name="connsiteX435" fmla="*/ 2057991 w 8972837"/>
                <a:gd name="connsiteY435" fmla="*/ 8167991 h 9607839"/>
                <a:gd name="connsiteX436" fmla="*/ 2025509 w 8972837"/>
                <a:gd name="connsiteY436" fmla="*/ 8131294 h 9607839"/>
                <a:gd name="connsiteX437" fmla="*/ 1899054 w 8972837"/>
                <a:gd name="connsiteY437" fmla="*/ 8218325 h 9607839"/>
                <a:gd name="connsiteX438" fmla="*/ 1877482 w 8972837"/>
                <a:gd name="connsiteY438" fmla="*/ 8326927 h 9607839"/>
                <a:gd name="connsiteX439" fmla="*/ 1895583 w 8972837"/>
                <a:gd name="connsiteY439" fmla="*/ 8355193 h 9607839"/>
                <a:gd name="connsiteX440" fmla="*/ 1892359 w 8972837"/>
                <a:gd name="connsiteY440" fmla="*/ 8390154 h 9607839"/>
                <a:gd name="connsiteX441" fmla="*/ 1927320 w 8972837"/>
                <a:gd name="connsiteY441" fmla="*/ 8403543 h 9607839"/>
                <a:gd name="connsiteX442" fmla="*/ 1904013 w 8972837"/>
                <a:gd name="connsiteY442" fmla="*/ 8443711 h 9607839"/>
                <a:gd name="connsiteX443" fmla="*/ 1910460 w 8972837"/>
                <a:gd name="connsiteY443" fmla="*/ 8478921 h 9607839"/>
                <a:gd name="connsiteX444" fmla="*/ 1877234 w 8972837"/>
                <a:gd name="connsiteY444" fmla="*/ 8504955 h 9607839"/>
                <a:gd name="connsiteX445" fmla="*/ 1800122 w 8972837"/>
                <a:gd name="connsiteY445" fmla="*/ 8543140 h 9607839"/>
                <a:gd name="connsiteX446" fmla="*/ 1739870 w 8972837"/>
                <a:gd name="connsiteY446" fmla="*/ 8606119 h 9607839"/>
                <a:gd name="connsiteX447" fmla="*/ 1683833 w 8972837"/>
                <a:gd name="connsiteY447" fmla="*/ 8611326 h 9607839"/>
                <a:gd name="connsiteX448" fmla="*/ 1626060 w 8972837"/>
                <a:gd name="connsiteY448" fmla="*/ 8626203 h 9607839"/>
                <a:gd name="connsiteX449" fmla="*/ 1581677 w 8972837"/>
                <a:gd name="connsiteY449" fmla="*/ 8638848 h 9607839"/>
                <a:gd name="connsiteX450" fmla="*/ 1540765 w 8972837"/>
                <a:gd name="connsiteY450" fmla="*/ 8686455 h 9607839"/>
                <a:gd name="connsiteX451" fmla="*/ 1558370 w 8972837"/>
                <a:gd name="connsiteY451" fmla="*/ 8723895 h 9607839"/>
                <a:gd name="connsiteX452" fmla="*/ 1510019 w 8972837"/>
                <a:gd name="connsiteY452" fmla="*/ 8748939 h 9607839"/>
                <a:gd name="connsiteX453" fmla="*/ 1379598 w 8972837"/>
                <a:gd name="connsiteY453" fmla="*/ 8918785 h 9607839"/>
                <a:gd name="connsiteX454" fmla="*/ 1379598 w 8972837"/>
                <a:gd name="connsiteY454" fmla="*/ 8969863 h 9607839"/>
                <a:gd name="connsiteX455" fmla="*/ 1404144 w 8972837"/>
                <a:gd name="connsiteY455" fmla="*/ 9036810 h 9607839"/>
                <a:gd name="connsiteX456" fmla="*/ 1427452 w 8972837"/>
                <a:gd name="connsiteY456" fmla="*/ 9067060 h 9607839"/>
                <a:gd name="connsiteX457" fmla="*/ 1453239 w 8972837"/>
                <a:gd name="connsiteY457" fmla="*/ 9093838 h 9607839"/>
                <a:gd name="connsiteX458" fmla="*/ 1420261 w 8972837"/>
                <a:gd name="connsiteY458" fmla="*/ 9129543 h 9607839"/>
                <a:gd name="connsiteX459" fmla="*/ 1383564 w 8972837"/>
                <a:gd name="connsiteY459" fmla="*/ 9142933 h 9607839"/>
                <a:gd name="connsiteX460" fmla="*/ 1328519 w 8972837"/>
                <a:gd name="connsiteY460" fmla="*/ 9219053 h 9607839"/>
                <a:gd name="connsiteX461" fmla="*/ 1315874 w 8972837"/>
                <a:gd name="connsiteY461" fmla="*/ 9262692 h 9607839"/>
                <a:gd name="connsiteX462" fmla="*/ 1324056 w 8972837"/>
                <a:gd name="connsiteY462" fmla="*/ 9330383 h 9607839"/>
                <a:gd name="connsiteX463" fmla="*/ 1226860 w 8972837"/>
                <a:gd name="connsiteY463" fmla="*/ 9324432 h 9607839"/>
                <a:gd name="connsiteX464" fmla="*/ 1169831 w 8972837"/>
                <a:gd name="connsiteY464" fmla="*/ 9359146 h 9607839"/>
                <a:gd name="connsiteX465" fmla="*/ 1140821 w 8972837"/>
                <a:gd name="connsiteY465" fmla="*/ 9416174 h 9607839"/>
                <a:gd name="connsiteX466" fmla="*/ 1116274 w 8972837"/>
                <a:gd name="connsiteY466" fmla="*/ 9460557 h 9607839"/>
                <a:gd name="connsiteX467" fmla="*/ 1060485 w 8972837"/>
                <a:gd name="connsiteY467" fmla="*/ 9460557 h 9607839"/>
                <a:gd name="connsiteX468" fmla="*/ 1014614 w 8972837"/>
                <a:gd name="connsiteY468" fmla="*/ 9475186 h 9607839"/>
                <a:gd name="connsiteX469" fmla="*/ 928575 w 8972837"/>
                <a:gd name="connsiteY469" fmla="*/ 9467252 h 9607839"/>
                <a:gd name="connsiteX470" fmla="*/ 831378 w 8972837"/>
                <a:gd name="connsiteY470" fmla="*/ 9485104 h 9607839"/>
                <a:gd name="connsiteX471" fmla="*/ 771126 w 8972837"/>
                <a:gd name="connsiteY471" fmla="*/ 9471715 h 9607839"/>
                <a:gd name="connsiteX472" fmla="*/ 723272 w 8972837"/>
                <a:gd name="connsiteY472" fmla="*/ 9521057 h 9607839"/>
                <a:gd name="connsiteX473" fmla="*/ 672194 w 8972837"/>
                <a:gd name="connsiteY473" fmla="*/ 9521057 h 9607839"/>
                <a:gd name="connsiteX474" fmla="*/ 592850 w 8972837"/>
                <a:gd name="connsiteY474" fmla="*/ 9607840 h 9607839"/>
                <a:gd name="connsiteX475" fmla="*/ 540284 w 8972837"/>
                <a:gd name="connsiteY475" fmla="*/ 9600154 h 9607839"/>
                <a:gd name="connsiteX476" fmla="*/ 490942 w 8972837"/>
                <a:gd name="connsiteY476" fmla="*/ 9545604 h 9607839"/>
                <a:gd name="connsiteX477" fmla="*/ 472098 w 8972837"/>
                <a:gd name="connsiteY477" fmla="*/ 9455350 h 9607839"/>
                <a:gd name="connsiteX478" fmla="*/ 400688 w 8972837"/>
                <a:gd name="connsiteY478" fmla="*/ 9395098 h 9607839"/>
                <a:gd name="connsiteX479" fmla="*/ 312666 w 8972837"/>
                <a:gd name="connsiteY479" fmla="*/ 9385924 h 9607839"/>
                <a:gd name="connsiteX480" fmla="*/ 259109 w 8972837"/>
                <a:gd name="connsiteY480" fmla="*/ 9428571 h 9607839"/>
                <a:gd name="connsiteX481" fmla="*/ 226627 w 8972837"/>
                <a:gd name="connsiteY481" fmla="*/ 9426092 h 9607839"/>
                <a:gd name="connsiteX482" fmla="*/ 184227 w 8972837"/>
                <a:gd name="connsiteY482" fmla="*/ 9406008 h 9607839"/>
                <a:gd name="connsiteX483" fmla="*/ 92733 w 8972837"/>
                <a:gd name="connsiteY483" fmla="*/ 9407000 h 9607839"/>
                <a:gd name="connsiteX484" fmla="*/ 99428 w 8972837"/>
                <a:gd name="connsiteY484" fmla="*/ 9332366 h 9607839"/>
                <a:gd name="connsiteX485" fmla="*/ 110586 w 8972837"/>
                <a:gd name="connsiteY485" fmla="*/ 9285504 h 9607839"/>
                <a:gd name="connsiteX486" fmla="*/ 92733 w 8972837"/>
                <a:gd name="connsiteY486" fmla="*/ 9229715 h 9607839"/>
                <a:gd name="connsiteX487" fmla="*/ 107115 w 8972837"/>
                <a:gd name="connsiteY487" fmla="*/ 9163760 h 9607839"/>
                <a:gd name="connsiteX488" fmla="*/ 59260 w 8972837"/>
                <a:gd name="connsiteY488" fmla="*/ 9142684 h 9607839"/>
                <a:gd name="connsiteX489" fmla="*/ 39176 w 8972837"/>
                <a:gd name="connsiteY489" fmla="*/ 9109211 h 9607839"/>
                <a:gd name="connsiteX490" fmla="*/ 0 w 8972837"/>
                <a:gd name="connsiteY490" fmla="*/ 9090119 h 9607839"/>
                <a:gd name="connsiteX491" fmla="*/ 16861 w 8972837"/>
                <a:gd name="connsiteY491" fmla="*/ 8985236 h 9607839"/>
                <a:gd name="connsiteX492" fmla="*/ 64715 w 8972837"/>
                <a:gd name="connsiteY492" fmla="*/ 8944076 h 9607839"/>
                <a:gd name="connsiteX493" fmla="*/ 108106 w 8972837"/>
                <a:gd name="connsiteY493" fmla="*/ 8746707 h 9607839"/>
                <a:gd name="connsiteX494" fmla="*/ 130670 w 8972837"/>
                <a:gd name="connsiteY494" fmla="*/ 8700836 h 9607839"/>
                <a:gd name="connsiteX495" fmla="*/ 127199 w 8972837"/>
                <a:gd name="connsiteY495" fmla="*/ 8626203 h 9607839"/>
                <a:gd name="connsiteX496" fmla="*/ 92733 w 8972837"/>
                <a:gd name="connsiteY496" fmla="*/ 8545867 h 9607839"/>
                <a:gd name="connsiteX497" fmla="*/ 102652 w 8972837"/>
                <a:gd name="connsiteY497" fmla="*/ 8472226 h 9607839"/>
                <a:gd name="connsiteX498" fmla="*/ 102156 w 8972837"/>
                <a:gd name="connsiteY498" fmla="*/ 8469994 h 9607839"/>
                <a:gd name="connsiteX499" fmla="*/ 90502 w 8972837"/>
                <a:gd name="connsiteY499" fmla="*/ 8423132 h 9607839"/>
                <a:gd name="connsiteX500" fmla="*/ 116289 w 8972837"/>
                <a:gd name="connsiteY500" fmla="*/ 8394369 h 9607839"/>
                <a:gd name="connsiteX501" fmla="*/ 91494 w 8972837"/>
                <a:gd name="connsiteY501" fmla="*/ 8365112 h 9607839"/>
                <a:gd name="connsiteX502" fmla="*/ 92981 w 8972837"/>
                <a:gd name="connsiteY502" fmla="*/ 8326679 h 9607839"/>
                <a:gd name="connsiteX503" fmla="*/ 65459 w 8972837"/>
                <a:gd name="connsiteY503" fmla="*/ 8305851 h 9607839"/>
                <a:gd name="connsiteX504" fmla="*/ 41160 w 8972837"/>
                <a:gd name="connsiteY504" fmla="*/ 8256509 h 9607839"/>
                <a:gd name="connsiteX505" fmla="*/ 76121 w 8972837"/>
                <a:gd name="connsiteY505" fmla="*/ 8197992 h 9607839"/>
                <a:gd name="connsiteX506" fmla="*/ 139844 w 8972837"/>
                <a:gd name="connsiteY506" fmla="*/ 8188570 h 9607839"/>
                <a:gd name="connsiteX507" fmla="*/ 191666 w 8972837"/>
                <a:gd name="connsiteY507" fmla="*/ 8172702 h 9607839"/>
                <a:gd name="connsiteX508" fmla="*/ 211750 w 8972837"/>
                <a:gd name="connsiteY508" fmla="*/ 8112450 h 9607839"/>
                <a:gd name="connsiteX509" fmla="*/ 279440 w 8972837"/>
                <a:gd name="connsiteY509" fmla="*/ 8102779 h 9607839"/>
                <a:gd name="connsiteX510" fmla="*/ 352338 w 8972837"/>
                <a:gd name="connsiteY510" fmla="*/ 8127326 h 9607839"/>
                <a:gd name="connsiteX511" fmla="*/ 535326 w 8972837"/>
                <a:gd name="connsiteY511" fmla="*/ 8117408 h 9607839"/>
                <a:gd name="connsiteX512" fmla="*/ 568799 w 8972837"/>
                <a:gd name="connsiteY512" fmla="*/ 8130054 h 9607839"/>
                <a:gd name="connsiteX513" fmla="*/ 610455 w 8972837"/>
                <a:gd name="connsiteY513" fmla="*/ 8122615 h 9607839"/>
                <a:gd name="connsiteX514" fmla="*/ 665747 w 8972837"/>
                <a:gd name="connsiteY514" fmla="*/ 8155345 h 9607839"/>
                <a:gd name="connsiteX515" fmla="*/ 825180 w 8972837"/>
                <a:gd name="connsiteY515" fmla="*/ 8163528 h 9607839"/>
                <a:gd name="connsiteX516" fmla="*/ 847743 w 8972837"/>
                <a:gd name="connsiteY516" fmla="*/ 8146666 h 9607839"/>
                <a:gd name="connsiteX517" fmla="*/ 897829 w 8972837"/>
                <a:gd name="connsiteY517" fmla="*/ 8145179 h 9607839"/>
                <a:gd name="connsiteX518" fmla="*/ 945684 w 8972837"/>
                <a:gd name="connsiteY518" fmla="*/ 8168486 h 9607839"/>
                <a:gd name="connsiteX519" fmla="*/ 974446 w 8972837"/>
                <a:gd name="connsiteY519" fmla="*/ 8163031 h 9607839"/>
                <a:gd name="connsiteX520" fmla="*/ 1046352 w 8972837"/>
                <a:gd name="connsiteY520" fmla="*/ 8160056 h 9607839"/>
                <a:gd name="connsiteX521" fmla="*/ 1072139 w 8972837"/>
                <a:gd name="connsiteY521" fmla="*/ 8182868 h 9607839"/>
                <a:gd name="connsiteX522" fmla="*/ 1183469 w 8972837"/>
                <a:gd name="connsiteY522" fmla="*/ 8162784 h 9607839"/>
                <a:gd name="connsiteX523" fmla="*/ 1199090 w 8972837"/>
                <a:gd name="connsiteY523" fmla="*/ 8104515 h 9607839"/>
                <a:gd name="connsiteX524" fmla="*/ 1215454 w 8972837"/>
                <a:gd name="connsiteY524" fmla="*/ 8043271 h 9607839"/>
                <a:gd name="connsiteX525" fmla="*/ 1242233 w 8972837"/>
                <a:gd name="connsiteY525" fmla="*/ 8016492 h 9607839"/>
                <a:gd name="connsiteX526" fmla="*/ 1230579 w 8972837"/>
                <a:gd name="connsiteY526" fmla="*/ 7914585 h 9607839"/>
                <a:gd name="connsiteX527" fmla="*/ 1265540 w 8972837"/>
                <a:gd name="connsiteY527" fmla="*/ 7884335 h 9607839"/>
                <a:gd name="connsiteX528" fmla="*/ 1245456 w 8972837"/>
                <a:gd name="connsiteY528" fmla="*/ 7850862 h 9607839"/>
                <a:gd name="connsiteX529" fmla="*/ 1253639 w 8972837"/>
                <a:gd name="connsiteY529" fmla="*/ 7720192 h 9607839"/>
                <a:gd name="connsiteX530" fmla="*/ 1283889 w 8972837"/>
                <a:gd name="connsiteY530" fmla="*/ 7720192 h 9607839"/>
                <a:gd name="connsiteX531" fmla="*/ 1232067 w 8972837"/>
                <a:gd name="connsiteY531" fmla="*/ 7631673 h 9607839"/>
                <a:gd name="connsiteX532" fmla="*/ 1234050 w 8972837"/>
                <a:gd name="connsiteY532" fmla="*/ 7561504 h 9607839"/>
                <a:gd name="connsiteX533" fmla="*/ 1157682 w 8972837"/>
                <a:gd name="connsiteY533" fmla="*/ 7507946 h 9607839"/>
                <a:gd name="connsiteX534" fmla="*/ 1119993 w 8972837"/>
                <a:gd name="connsiteY534" fmla="*/ 7454389 h 9607839"/>
                <a:gd name="connsiteX535" fmla="*/ 1119001 w 8972837"/>
                <a:gd name="connsiteY535" fmla="*/ 7391161 h 9607839"/>
                <a:gd name="connsiteX536" fmla="*/ 1052055 w 8972837"/>
                <a:gd name="connsiteY536" fmla="*/ 7356696 h 9607839"/>
                <a:gd name="connsiteX537" fmla="*/ 1047839 w 8972837"/>
                <a:gd name="connsiteY537" fmla="*/ 7312065 h 9607839"/>
                <a:gd name="connsiteX538" fmla="*/ 972214 w 8972837"/>
                <a:gd name="connsiteY538" fmla="*/ 7270409 h 9607839"/>
                <a:gd name="connsiteX539" fmla="*/ 934774 w 8972837"/>
                <a:gd name="connsiteY539" fmla="*/ 7264458 h 9607839"/>
                <a:gd name="connsiteX540" fmla="*/ 891878 w 8972837"/>
                <a:gd name="connsiteY540" fmla="*/ 7247102 h 9607839"/>
                <a:gd name="connsiteX541" fmla="*/ 865844 w 8972837"/>
                <a:gd name="connsiteY541" fmla="*/ 7225034 h 9607839"/>
                <a:gd name="connsiteX542" fmla="*/ 845016 w 8972837"/>
                <a:gd name="connsiteY542" fmla="*/ 7233713 h 9607839"/>
                <a:gd name="connsiteX543" fmla="*/ 820965 w 8972837"/>
                <a:gd name="connsiteY543" fmla="*/ 7220323 h 9607839"/>
                <a:gd name="connsiteX544" fmla="*/ 793442 w 8972837"/>
                <a:gd name="connsiteY544" fmla="*/ 7237680 h 9607839"/>
                <a:gd name="connsiteX545" fmla="*/ 749803 w 8972837"/>
                <a:gd name="connsiteY545" fmla="*/ 7232969 h 9607839"/>
                <a:gd name="connsiteX546" fmla="*/ 747323 w 8972837"/>
                <a:gd name="connsiteY546" fmla="*/ 7208669 h 9607839"/>
                <a:gd name="connsiteX547" fmla="*/ 711122 w 8972837"/>
                <a:gd name="connsiteY547" fmla="*/ 7183626 h 9607839"/>
                <a:gd name="connsiteX548" fmla="*/ 727983 w 8972837"/>
                <a:gd name="connsiteY548" fmla="*/ 7155360 h 9607839"/>
                <a:gd name="connsiteX549" fmla="*/ 724512 w 8972837"/>
                <a:gd name="connsiteY549" fmla="*/ 7122631 h 9607839"/>
                <a:gd name="connsiteX550" fmla="*/ 703684 w 8972837"/>
                <a:gd name="connsiteY550" fmla="*/ 7102298 h 9607839"/>
                <a:gd name="connsiteX551" fmla="*/ 709387 w 8972837"/>
                <a:gd name="connsiteY551" fmla="*/ 7068329 h 9607839"/>
                <a:gd name="connsiteX552" fmla="*/ 746827 w 8972837"/>
                <a:gd name="connsiteY552" fmla="*/ 7033865 h 9607839"/>
                <a:gd name="connsiteX553" fmla="*/ 831378 w 8972837"/>
                <a:gd name="connsiteY553" fmla="*/ 7024690 h 9607839"/>
                <a:gd name="connsiteX554" fmla="*/ 878241 w 8972837"/>
                <a:gd name="connsiteY554" fmla="*/ 7017003 h 9607839"/>
                <a:gd name="connsiteX555" fmla="*/ 891630 w 8972837"/>
                <a:gd name="connsiteY555" fmla="*/ 6986010 h 9607839"/>
                <a:gd name="connsiteX556" fmla="*/ 963040 w 8972837"/>
                <a:gd name="connsiteY556" fmla="*/ 6999399 h 9607839"/>
                <a:gd name="connsiteX557" fmla="*/ 1015606 w 8972837"/>
                <a:gd name="connsiteY557" fmla="*/ 7056180 h 9607839"/>
                <a:gd name="connsiteX558" fmla="*/ 1060237 w 8972837"/>
                <a:gd name="connsiteY558" fmla="*/ 7040559 h 9607839"/>
                <a:gd name="connsiteX559" fmla="*/ 1108092 w 8972837"/>
                <a:gd name="connsiteY559" fmla="*/ 7051469 h 9607839"/>
                <a:gd name="connsiteX560" fmla="*/ 1129167 w 8972837"/>
                <a:gd name="connsiteY560" fmla="*/ 7033865 h 9607839"/>
                <a:gd name="connsiteX561" fmla="*/ 1171567 w 8972837"/>
                <a:gd name="connsiteY561" fmla="*/ 7049485 h 9607839"/>
                <a:gd name="connsiteX562" fmla="*/ 1208511 w 8972837"/>
                <a:gd name="connsiteY562" fmla="*/ 7042790 h 9607839"/>
                <a:gd name="connsiteX563" fmla="*/ 1198841 w 8972837"/>
                <a:gd name="connsiteY563" fmla="*/ 6986010 h 9607839"/>
                <a:gd name="connsiteX564" fmla="*/ 1178757 w 8972837"/>
                <a:gd name="connsiteY564" fmla="*/ 6943610 h 9607839"/>
                <a:gd name="connsiteX565" fmla="*/ 1178014 w 8972837"/>
                <a:gd name="connsiteY565" fmla="*/ 6894268 h 9607839"/>
                <a:gd name="connsiteX566" fmla="*/ 1149747 w 8972837"/>
                <a:gd name="connsiteY566" fmla="*/ 6858315 h 9607839"/>
                <a:gd name="connsiteX567" fmla="*/ 1156442 w 8972837"/>
                <a:gd name="connsiteY567" fmla="*/ 6814676 h 9607839"/>
                <a:gd name="connsiteX568" fmla="*/ 1227356 w 8972837"/>
                <a:gd name="connsiteY568" fmla="*/ 6802774 h 9607839"/>
                <a:gd name="connsiteX569" fmla="*/ 1246696 w 8972837"/>
                <a:gd name="connsiteY569" fmla="*/ 6842198 h 9607839"/>
                <a:gd name="connsiteX570" fmla="*/ 1243473 w 8972837"/>
                <a:gd name="connsiteY570" fmla="*/ 6873192 h 9607839"/>
                <a:gd name="connsiteX571" fmla="*/ 1290335 w 8972837"/>
                <a:gd name="connsiteY571" fmla="*/ 6890549 h 9607839"/>
                <a:gd name="connsiteX572" fmla="*/ 1383317 w 8972837"/>
                <a:gd name="connsiteY572" fmla="*/ 6889061 h 9607839"/>
                <a:gd name="connsiteX573" fmla="*/ 1422741 w 8972837"/>
                <a:gd name="connsiteY573" fmla="*/ 6897739 h 9607839"/>
                <a:gd name="connsiteX574" fmla="*/ 1469603 w 8972837"/>
                <a:gd name="connsiteY574" fmla="*/ 6860795 h 9607839"/>
                <a:gd name="connsiteX575" fmla="*/ 1441089 w 8972837"/>
                <a:gd name="connsiteY575" fmla="*/ 6850629 h 9607839"/>
                <a:gd name="connsiteX576" fmla="*/ 1448776 w 8972837"/>
                <a:gd name="connsiteY576" fmla="*/ 6808973 h 9607839"/>
                <a:gd name="connsiteX577" fmla="*/ 1533079 w 8972837"/>
                <a:gd name="connsiteY577" fmla="*/ 6755416 h 9607839"/>
                <a:gd name="connsiteX578" fmla="*/ 1582669 w 8972837"/>
                <a:gd name="connsiteY578" fmla="*/ 6759631 h 9607839"/>
                <a:gd name="connsiteX579" fmla="*/ 1659534 w 8972837"/>
                <a:gd name="connsiteY579" fmla="*/ 6687973 h 9607839"/>
                <a:gd name="connsiteX580" fmla="*/ 1646144 w 8972837"/>
                <a:gd name="connsiteY580" fmla="*/ 6621026 h 9607839"/>
                <a:gd name="connsiteX581" fmla="*/ 1665236 w 8972837"/>
                <a:gd name="connsiteY581" fmla="*/ 6567469 h 9607839"/>
                <a:gd name="connsiteX582" fmla="*/ 1669452 w 8972837"/>
                <a:gd name="connsiteY582" fmla="*/ 6528293 h 9607839"/>
                <a:gd name="connsiteX583" fmla="*/ 1793427 w 8972837"/>
                <a:gd name="connsiteY583" fmla="*/ 6477215 h 9607839"/>
                <a:gd name="connsiteX584" fmla="*/ 1898310 w 8972837"/>
                <a:gd name="connsiteY584" fmla="*/ 6407789 h 9607839"/>
                <a:gd name="connsiteX585" fmla="*/ 1932775 w 8972837"/>
                <a:gd name="connsiteY585" fmla="*/ 6421178 h 9607839"/>
                <a:gd name="connsiteX586" fmla="*/ 1940958 w 8972837"/>
                <a:gd name="connsiteY586" fmla="*/ 6439527 h 9607839"/>
                <a:gd name="connsiteX587" fmla="*/ 1966001 w 8972837"/>
                <a:gd name="connsiteY587" fmla="*/ 6434319 h 9607839"/>
                <a:gd name="connsiteX588" fmla="*/ 1999474 w 8972837"/>
                <a:gd name="connsiteY588" fmla="*/ 6443494 h 9607839"/>
                <a:gd name="connsiteX589" fmla="*/ 2008400 w 8972837"/>
                <a:gd name="connsiteY589" fmla="*/ 6440766 h 9607839"/>
                <a:gd name="connsiteX590" fmla="*/ 2053527 w 8972837"/>
                <a:gd name="connsiteY590" fmla="*/ 6427129 h 9607839"/>
                <a:gd name="connsiteX591" fmla="*/ 2058734 w 8972837"/>
                <a:gd name="connsiteY591" fmla="*/ 6392664 h 9607839"/>
                <a:gd name="connsiteX592" fmla="*/ 2038154 w 8972837"/>
                <a:gd name="connsiteY592" fmla="*/ 6334147 h 9607839"/>
                <a:gd name="connsiteX593" fmla="*/ 2027492 w 8972837"/>
                <a:gd name="connsiteY593" fmla="*/ 6261498 h 9607839"/>
                <a:gd name="connsiteX594" fmla="*/ 2070884 w 8972837"/>
                <a:gd name="connsiteY594" fmla="*/ 6230504 h 9607839"/>
                <a:gd name="connsiteX595" fmla="*/ 2103365 w 8972837"/>
                <a:gd name="connsiteY595" fmla="*/ 6151160 h 9607839"/>
                <a:gd name="connsiteX596" fmla="*/ 2114523 w 8972837"/>
                <a:gd name="connsiteY596" fmla="*/ 6079750 h 9607839"/>
                <a:gd name="connsiteX597" fmla="*/ 2147996 w 8972837"/>
                <a:gd name="connsiteY597" fmla="*/ 6040822 h 9607839"/>
                <a:gd name="connsiteX598" fmla="*/ 2131384 w 8972837"/>
                <a:gd name="connsiteY598" fmla="*/ 5997183 h 9607839"/>
                <a:gd name="connsiteX599" fmla="*/ 2152212 w 8972837"/>
                <a:gd name="connsiteY599" fmla="*/ 5952056 h 9607839"/>
                <a:gd name="connsiteX600" fmla="*/ 2182958 w 8972837"/>
                <a:gd name="connsiteY600" fmla="*/ 5912631 h 9607839"/>
                <a:gd name="connsiteX601" fmla="*/ 2232548 w 8972837"/>
                <a:gd name="connsiteY601" fmla="*/ 5885109 h 9607839"/>
                <a:gd name="connsiteX602" fmla="*/ 2287593 w 8972837"/>
                <a:gd name="connsiteY602" fmla="*/ 5891804 h 9607839"/>
                <a:gd name="connsiteX603" fmla="*/ 2300238 w 8972837"/>
                <a:gd name="connsiteY603" fmla="*/ 5904449 h 9607839"/>
                <a:gd name="connsiteX604" fmla="*/ 2273459 w 8972837"/>
                <a:gd name="connsiteY604" fmla="*/ 5913623 h 9607839"/>
                <a:gd name="connsiteX605" fmla="*/ 2223869 w 8972837"/>
                <a:gd name="connsiteY605" fmla="*/ 5926269 h 9607839"/>
                <a:gd name="connsiteX606" fmla="*/ 2182214 w 8972837"/>
                <a:gd name="connsiteY606" fmla="*/ 5953791 h 9607839"/>
                <a:gd name="connsiteX607" fmla="*/ 2165601 w 8972837"/>
                <a:gd name="connsiteY607" fmla="*/ 5984785 h 9607839"/>
                <a:gd name="connsiteX608" fmla="*/ 2158162 w 8972837"/>
                <a:gd name="connsiteY608" fmla="*/ 6010820 h 9607839"/>
                <a:gd name="connsiteX609" fmla="*/ 2177255 w 8972837"/>
                <a:gd name="connsiteY609" fmla="*/ 6020738 h 9607839"/>
                <a:gd name="connsiteX610" fmla="*/ 2213455 w 8972837"/>
                <a:gd name="connsiteY610" fmla="*/ 5975859 h 9607839"/>
                <a:gd name="connsiteX611" fmla="*/ 2240234 w 8972837"/>
                <a:gd name="connsiteY611" fmla="*/ 5944865 h 9607839"/>
                <a:gd name="connsiteX612" fmla="*/ 2284369 w 8972837"/>
                <a:gd name="connsiteY612" fmla="*/ 5923293 h 9607839"/>
                <a:gd name="connsiteX613" fmla="*/ 2328753 w 8972837"/>
                <a:gd name="connsiteY613" fmla="*/ 5916599 h 9607839"/>
                <a:gd name="connsiteX614" fmla="*/ 2348093 w 8972837"/>
                <a:gd name="connsiteY614" fmla="*/ 5889820 h 9607839"/>
                <a:gd name="connsiteX615" fmla="*/ 2383054 w 8972837"/>
                <a:gd name="connsiteY615" fmla="*/ 5885605 h 9607839"/>
                <a:gd name="connsiteX616" fmla="*/ 2414048 w 8972837"/>
                <a:gd name="connsiteY616" fmla="*/ 5900482 h 9607839"/>
                <a:gd name="connsiteX617" fmla="*/ 2454216 w 8972837"/>
                <a:gd name="connsiteY617" fmla="*/ 5863785 h 9607839"/>
                <a:gd name="connsiteX618" fmla="*/ 2492648 w 8972837"/>
                <a:gd name="connsiteY618" fmla="*/ 5835519 h 9607839"/>
                <a:gd name="connsiteX619" fmla="*/ 2575711 w 8972837"/>
                <a:gd name="connsiteY619" fmla="*/ 5812211 h 9607839"/>
                <a:gd name="connsiteX620" fmla="*/ 2594804 w 8972837"/>
                <a:gd name="connsiteY620" fmla="*/ 5806757 h 9607839"/>
                <a:gd name="connsiteX621" fmla="*/ 2638195 w 8972837"/>
                <a:gd name="connsiteY621" fmla="*/ 5851884 h 9607839"/>
                <a:gd name="connsiteX622" fmla="*/ 2651584 w 8972837"/>
                <a:gd name="connsiteY622" fmla="*/ 5885357 h 9607839"/>
                <a:gd name="connsiteX623" fmla="*/ 2703406 w 8972837"/>
                <a:gd name="connsiteY623" fmla="*/ 5894035 h 9607839"/>
                <a:gd name="connsiteX624" fmla="*/ 2690016 w 8972837"/>
                <a:gd name="connsiteY624" fmla="*/ 5830312 h 9607839"/>
                <a:gd name="connsiteX625" fmla="*/ 2703406 w 8972837"/>
                <a:gd name="connsiteY625" fmla="*/ 5795351 h 9607839"/>
                <a:gd name="connsiteX626" fmla="*/ 2726713 w 8972837"/>
                <a:gd name="connsiteY626" fmla="*/ 5790144 h 9607839"/>
                <a:gd name="connsiteX627" fmla="*/ 2746054 w 8972837"/>
                <a:gd name="connsiteY627" fmla="*/ 5803533 h 9607839"/>
                <a:gd name="connsiteX628" fmla="*/ 2766138 w 8972837"/>
                <a:gd name="connsiteY628" fmla="*/ 5797582 h 9607839"/>
                <a:gd name="connsiteX629" fmla="*/ 2766138 w 8972837"/>
                <a:gd name="connsiteY629" fmla="*/ 5748240 h 9607839"/>
                <a:gd name="connsiteX630" fmla="*/ 2753492 w 8972837"/>
                <a:gd name="connsiteY630" fmla="*/ 5725429 h 9607839"/>
                <a:gd name="connsiteX631" fmla="*/ 2766138 w 8972837"/>
                <a:gd name="connsiteY631" fmla="*/ 5691955 h 9607839"/>
                <a:gd name="connsiteX632" fmla="*/ 2731176 w 8972837"/>
                <a:gd name="connsiteY632" fmla="*/ 5681293 h 9607839"/>
                <a:gd name="connsiteX633" fmla="*/ 2718531 w 8972837"/>
                <a:gd name="connsiteY633" fmla="*/ 5655259 h 9607839"/>
                <a:gd name="connsiteX634" fmla="*/ 2753492 w 8972837"/>
                <a:gd name="connsiteY634" fmla="*/ 5623521 h 9607839"/>
                <a:gd name="connsiteX635" fmla="*/ 2724730 w 8972837"/>
                <a:gd name="connsiteY635" fmla="*/ 5564013 h 9607839"/>
                <a:gd name="connsiteX636" fmla="*/ 2710100 w 8972837"/>
                <a:gd name="connsiteY636" fmla="*/ 5538970 h 9607839"/>
                <a:gd name="connsiteX637" fmla="*/ 2714068 w 8972837"/>
                <a:gd name="connsiteY637" fmla="*/ 5517894 h 9607839"/>
                <a:gd name="connsiteX638" fmla="*/ 2712084 w 8972837"/>
                <a:gd name="connsiteY638" fmla="*/ 5408052 h 9607839"/>
                <a:gd name="connsiteX639" fmla="*/ 2693240 w 8972837"/>
                <a:gd name="connsiteY639" fmla="*/ 5393671 h 9607839"/>
                <a:gd name="connsiteX640" fmla="*/ 2678859 w 8972837"/>
                <a:gd name="connsiteY640" fmla="*/ 5409540 h 9607839"/>
                <a:gd name="connsiteX641" fmla="*/ 2661502 w 8972837"/>
                <a:gd name="connsiteY641" fmla="*/ 5393671 h 9607839"/>
                <a:gd name="connsiteX642" fmla="*/ 2654808 w 8972837"/>
                <a:gd name="connsiteY642" fmla="*/ 5366148 h 9607839"/>
                <a:gd name="connsiteX643" fmla="*/ 2633980 w 8972837"/>
                <a:gd name="connsiteY643" fmla="*/ 5348544 h 9607839"/>
                <a:gd name="connsiteX644" fmla="*/ 2631748 w 8972837"/>
                <a:gd name="connsiteY644" fmla="*/ 5057450 h 9607839"/>
                <a:gd name="connsiteX645" fmla="*/ 2649601 w 8972837"/>
                <a:gd name="connsiteY645" fmla="*/ 5019761 h 9607839"/>
                <a:gd name="connsiteX646" fmla="*/ 2682082 w 8972837"/>
                <a:gd name="connsiteY646" fmla="*/ 4951823 h 9607839"/>
                <a:gd name="connsiteX647" fmla="*/ 2711092 w 8972837"/>
                <a:gd name="connsiteY647" fmla="*/ 4928267 h 9607839"/>
                <a:gd name="connsiteX648" fmla="*/ 2758947 w 8972837"/>
                <a:gd name="connsiteY648" fmla="*/ 4921573 h 9607839"/>
                <a:gd name="connsiteX649" fmla="*/ 2825894 w 8972837"/>
                <a:gd name="connsiteY649" fmla="*/ 4921573 h 9607839"/>
                <a:gd name="connsiteX650" fmla="*/ 2857135 w 8972837"/>
                <a:gd name="connsiteY650" fmla="*/ 4893802 h 9607839"/>
                <a:gd name="connsiteX651" fmla="*/ 2888873 w 8972837"/>
                <a:gd name="connsiteY651" fmla="*/ 4832062 h 9607839"/>
                <a:gd name="connsiteX652" fmla="*/ 2925570 w 8972837"/>
                <a:gd name="connsiteY652" fmla="*/ 4797102 h 9607839"/>
                <a:gd name="connsiteX653" fmla="*/ 2970697 w 8972837"/>
                <a:gd name="connsiteY653" fmla="*/ 4797102 h 9607839"/>
                <a:gd name="connsiteX654" fmla="*/ 3000947 w 8972837"/>
                <a:gd name="connsiteY654" fmla="*/ 4830327 h 9607839"/>
                <a:gd name="connsiteX655" fmla="*/ 3000947 w 8972837"/>
                <a:gd name="connsiteY655" fmla="*/ 4885620 h 9607839"/>
                <a:gd name="connsiteX656" fmla="*/ 2985574 w 8972837"/>
                <a:gd name="connsiteY656" fmla="*/ 4927276 h 9607839"/>
                <a:gd name="connsiteX657" fmla="*/ 2974168 w 8972837"/>
                <a:gd name="connsiteY657" fmla="*/ 4968931 h 9607839"/>
                <a:gd name="connsiteX658" fmla="*/ 2967225 w 8972837"/>
                <a:gd name="connsiteY658" fmla="*/ 5009099 h 9607839"/>
                <a:gd name="connsiteX659" fmla="*/ 2960779 w 8972837"/>
                <a:gd name="connsiteY659" fmla="*/ 5040837 h 9607839"/>
                <a:gd name="connsiteX660" fmla="*/ 2920611 w 8972837"/>
                <a:gd name="connsiteY660" fmla="*/ 5062409 h 9607839"/>
                <a:gd name="connsiteX661" fmla="*/ 2955572 w 8972837"/>
                <a:gd name="connsiteY661" fmla="*/ 5062409 h 9607839"/>
                <a:gd name="connsiteX662" fmla="*/ 2945406 w 8972837"/>
                <a:gd name="connsiteY662" fmla="*/ 5092659 h 9607839"/>
                <a:gd name="connsiteX663" fmla="*/ 2978879 w 8972837"/>
                <a:gd name="connsiteY663" fmla="*/ 5085964 h 9607839"/>
                <a:gd name="connsiteX664" fmla="*/ 3024006 w 8972837"/>
                <a:gd name="connsiteY664" fmla="*/ 5091171 h 9607839"/>
                <a:gd name="connsiteX665" fmla="*/ 3064174 w 8972837"/>
                <a:gd name="connsiteY665" fmla="*/ 5116958 h 9607839"/>
                <a:gd name="connsiteX666" fmla="*/ 3039131 w 8972837"/>
                <a:gd name="connsiteY666" fmla="*/ 5177954 h 9607839"/>
                <a:gd name="connsiteX667" fmla="*/ 3007393 w 8972837"/>
                <a:gd name="connsiteY667" fmla="*/ 5211675 h 9607839"/>
                <a:gd name="connsiteX668" fmla="*/ 2977391 w 8972837"/>
                <a:gd name="connsiteY668" fmla="*/ 5211675 h 9607839"/>
                <a:gd name="connsiteX669" fmla="*/ 2949125 w 8972837"/>
                <a:gd name="connsiteY669" fmla="*/ 5231511 h 9607839"/>
                <a:gd name="connsiteX670" fmla="*/ 2927057 w 8972837"/>
                <a:gd name="connsiteY670" fmla="*/ 5283333 h 9607839"/>
                <a:gd name="connsiteX671" fmla="*/ 2890361 w 8972837"/>
                <a:gd name="connsiteY671" fmla="*/ 5336890 h 9607839"/>
                <a:gd name="connsiteX672" fmla="*/ 2891848 w 8972837"/>
                <a:gd name="connsiteY672" fmla="*/ 5365156 h 9607839"/>
                <a:gd name="connsiteX673" fmla="*/ 2922842 w 8972837"/>
                <a:gd name="connsiteY673" fmla="*/ 5361189 h 9607839"/>
                <a:gd name="connsiteX674" fmla="*/ 2975656 w 8972837"/>
                <a:gd name="connsiteY674" fmla="*/ 5353007 h 9607839"/>
                <a:gd name="connsiteX675" fmla="*/ 3004914 w 8972837"/>
                <a:gd name="connsiteY675" fmla="*/ 5378794 h 9607839"/>
                <a:gd name="connsiteX676" fmla="*/ 3033180 w 8972837"/>
                <a:gd name="connsiteY676" fmla="*/ 5399870 h 9607839"/>
                <a:gd name="connsiteX677" fmla="*/ 3041859 w 8972837"/>
                <a:gd name="connsiteY677" fmla="*/ 5451443 h 9607839"/>
                <a:gd name="connsiteX678" fmla="*/ 3052521 w 8972837"/>
                <a:gd name="connsiteY678" fmla="*/ 5479214 h 9607839"/>
                <a:gd name="connsiteX679" fmla="*/ 3027726 w 8972837"/>
                <a:gd name="connsiteY679" fmla="*/ 5491611 h 9607839"/>
                <a:gd name="connsiteX680" fmla="*/ 2999955 w 8972837"/>
                <a:gd name="connsiteY680" fmla="*/ 5501033 h 9607839"/>
                <a:gd name="connsiteX681" fmla="*/ 2964994 w 8972837"/>
                <a:gd name="connsiteY681" fmla="*/ 5497562 h 9607839"/>
                <a:gd name="connsiteX682" fmla="*/ 2931521 w 8972837"/>
                <a:gd name="connsiteY682" fmla="*/ 5475990 h 9607839"/>
                <a:gd name="connsiteX683" fmla="*/ 2905486 w 8972837"/>
                <a:gd name="connsiteY683" fmla="*/ 5439294 h 9607839"/>
                <a:gd name="connsiteX684" fmla="*/ 2884658 w 8972837"/>
                <a:gd name="connsiteY684" fmla="*/ 5411523 h 9607839"/>
                <a:gd name="connsiteX685" fmla="*/ 2870525 w 8972837"/>
                <a:gd name="connsiteY685" fmla="*/ 5438302 h 9607839"/>
                <a:gd name="connsiteX686" fmla="*/ 2864574 w 8972837"/>
                <a:gd name="connsiteY686" fmla="*/ 5476734 h 9607839"/>
                <a:gd name="connsiteX687" fmla="*/ 2882178 w 8972837"/>
                <a:gd name="connsiteY687" fmla="*/ 5501033 h 9607839"/>
                <a:gd name="connsiteX688" fmla="*/ 2884658 w 8972837"/>
                <a:gd name="connsiteY688" fmla="*/ 5531779 h 9607839"/>
                <a:gd name="connsiteX689" fmla="*/ 2916396 w 8972837"/>
                <a:gd name="connsiteY689" fmla="*/ 5570212 h 9607839"/>
                <a:gd name="connsiteX690" fmla="*/ 2929785 w 8972837"/>
                <a:gd name="connsiteY690" fmla="*/ 5601205 h 9607839"/>
                <a:gd name="connsiteX691" fmla="*/ 2914908 w 8972837"/>
                <a:gd name="connsiteY691" fmla="*/ 5635423 h 9607839"/>
                <a:gd name="connsiteX692" fmla="*/ 2952348 w 8972837"/>
                <a:gd name="connsiteY692" fmla="*/ 5643605 h 9607839"/>
                <a:gd name="connsiteX693" fmla="*/ 2966482 w 8972837"/>
                <a:gd name="connsiteY693" fmla="*/ 5670384 h 9607839"/>
                <a:gd name="connsiteX694" fmla="*/ 2998219 w 8972837"/>
                <a:gd name="connsiteY694" fmla="*/ 5674599 h 9607839"/>
                <a:gd name="connsiteX695" fmla="*/ 3033180 w 8972837"/>
                <a:gd name="connsiteY695" fmla="*/ 5668648 h 9607839"/>
                <a:gd name="connsiteX696" fmla="*/ 3052521 w 8972837"/>
                <a:gd name="connsiteY696" fmla="*/ 5652779 h 9607839"/>
                <a:gd name="connsiteX697" fmla="*/ 3086738 w 8972837"/>
                <a:gd name="connsiteY697" fmla="*/ 5617570 h 9607839"/>
                <a:gd name="connsiteX698" fmla="*/ 3111781 w 8972837"/>
                <a:gd name="connsiteY698" fmla="*/ 5636910 h 9607839"/>
                <a:gd name="connsiteX699" fmla="*/ 3085002 w 8972837"/>
                <a:gd name="connsiteY699" fmla="*/ 5670384 h 9607839"/>
                <a:gd name="connsiteX700" fmla="*/ 3079795 w 8972837"/>
                <a:gd name="connsiteY700" fmla="*/ 5705345 h 9607839"/>
                <a:gd name="connsiteX701" fmla="*/ 3055744 w 8972837"/>
                <a:gd name="connsiteY701" fmla="*/ 5727412 h 9607839"/>
                <a:gd name="connsiteX702" fmla="*/ 3053016 w 8972837"/>
                <a:gd name="connsiteY702" fmla="*/ 5754935 h 9607839"/>
                <a:gd name="connsiteX703" fmla="*/ 3090705 w 8972837"/>
                <a:gd name="connsiteY703" fmla="*/ 5748240 h 9607839"/>
                <a:gd name="connsiteX704" fmla="*/ 3118971 w 8972837"/>
                <a:gd name="connsiteY704" fmla="*/ 5758902 h 9607839"/>
                <a:gd name="connsiteX705" fmla="*/ 3155172 w 8972837"/>
                <a:gd name="connsiteY705" fmla="*/ 5736338 h 9607839"/>
                <a:gd name="connsiteX706" fmla="*/ 3194348 w 8972837"/>
                <a:gd name="connsiteY706" fmla="*/ 5726173 h 9607839"/>
                <a:gd name="connsiteX707" fmla="*/ 3242946 w 8972837"/>
                <a:gd name="connsiteY707" fmla="*/ 5695427 h 9607839"/>
                <a:gd name="connsiteX708" fmla="*/ 3271213 w 8972837"/>
                <a:gd name="connsiteY708" fmla="*/ 5662697 h 9607839"/>
                <a:gd name="connsiteX709" fmla="*/ 3313860 w 8972837"/>
                <a:gd name="connsiteY709" fmla="*/ 5642613 h 9607839"/>
                <a:gd name="connsiteX710" fmla="*/ 3360723 w 8972837"/>
                <a:gd name="connsiteY710" fmla="*/ 5645093 h 9607839"/>
                <a:gd name="connsiteX711" fmla="*/ 3382791 w 8972837"/>
                <a:gd name="connsiteY711" fmla="*/ 5594263 h 9607839"/>
                <a:gd name="connsiteX712" fmla="*/ 3442299 w 8972837"/>
                <a:gd name="connsiteY712" fmla="*/ 5583353 h 9607839"/>
                <a:gd name="connsiteX713" fmla="*/ 3464862 w 8972837"/>
                <a:gd name="connsiteY713" fmla="*/ 5626992 h 9607839"/>
                <a:gd name="connsiteX714" fmla="*/ 3444778 w 8972837"/>
                <a:gd name="connsiteY714" fmla="*/ 5667904 h 9607839"/>
                <a:gd name="connsiteX715" fmla="*/ 3421223 w 8972837"/>
                <a:gd name="connsiteY715" fmla="*/ 5690468 h 9607839"/>
                <a:gd name="connsiteX716" fmla="*/ 3454696 w 8972837"/>
                <a:gd name="connsiteY716" fmla="*/ 5724685 h 9607839"/>
                <a:gd name="connsiteX717" fmla="*/ 3494616 w 8972837"/>
                <a:gd name="connsiteY717" fmla="*/ 5733363 h 9607839"/>
                <a:gd name="connsiteX718" fmla="*/ 3521395 w 8972837"/>
                <a:gd name="connsiteY718" fmla="*/ 5770060 h 9607839"/>
                <a:gd name="connsiteX719" fmla="*/ 3545942 w 8972837"/>
                <a:gd name="connsiteY719" fmla="*/ 5802541 h 9607839"/>
                <a:gd name="connsiteX720" fmla="*/ 3592805 w 8972837"/>
                <a:gd name="connsiteY720" fmla="*/ 5776754 h 9607839"/>
                <a:gd name="connsiteX721" fmla="*/ 3628510 w 8972837"/>
                <a:gd name="connsiteY721" fmla="*/ 5727660 h 9607839"/>
                <a:gd name="connsiteX722" fmla="*/ 3645370 w 8972837"/>
                <a:gd name="connsiteY722" fmla="*/ 5723445 h 9607839"/>
                <a:gd name="connsiteX723" fmla="*/ 3818192 w 8972837"/>
                <a:gd name="connsiteY723" fmla="*/ 5680798 h 9607839"/>
                <a:gd name="connsiteX724" fmla="*/ 3876956 w 8972837"/>
                <a:gd name="connsiteY724" fmla="*/ 5626000 h 9607839"/>
                <a:gd name="connsiteX725" fmla="*/ 3942911 w 8972837"/>
                <a:gd name="connsiteY725" fmla="*/ 5601701 h 9607839"/>
                <a:gd name="connsiteX726" fmla="*/ 4003163 w 8972837"/>
                <a:gd name="connsiteY726" fmla="*/ 5560541 h 9607839"/>
                <a:gd name="connsiteX727" fmla="*/ 4088706 w 8972837"/>
                <a:gd name="connsiteY727" fmla="*/ 5549384 h 9607839"/>
                <a:gd name="connsiteX728" fmla="*/ 4111518 w 8972837"/>
                <a:gd name="connsiteY728" fmla="*/ 5535250 h 9607839"/>
                <a:gd name="connsiteX729" fmla="*/ 4174993 w 8972837"/>
                <a:gd name="connsiteY729" fmla="*/ 5535994 h 9607839"/>
                <a:gd name="connsiteX730" fmla="*/ 4221112 w 8972837"/>
                <a:gd name="connsiteY730" fmla="*/ 5560294 h 9607839"/>
                <a:gd name="connsiteX731" fmla="*/ 4235989 w 8972837"/>
                <a:gd name="connsiteY731" fmla="*/ 5592775 h 9607839"/>
                <a:gd name="connsiteX732" fmla="*/ 4221856 w 8972837"/>
                <a:gd name="connsiteY732" fmla="*/ 5592775 h 9607839"/>
                <a:gd name="connsiteX733" fmla="*/ 4201772 w 8972837"/>
                <a:gd name="connsiteY733" fmla="*/ 5586329 h 9607839"/>
                <a:gd name="connsiteX734" fmla="*/ 4201772 w 8972837"/>
                <a:gd name="connsiteY734" fmla="*/ 5614595 h 9607839"/>
                <a:gd name="connsiteX735" fmla="*/ 4225079 w 8972837"/>
                <a:gd name="connsiteY735" fmla="*/ 5643853 h 9607839"/>
                <a:gd name="connsiteX736" fmla="*/ 4296985 w 8972837"/>
                <a:gd name="connsiteY736" fmla="*/ 5662201 h 9607839"/>
                <a:gd name="connsiteX737" fmla="*/ 4358724 w 8972837"/>
                <a:gd name="connsiteY737" fmla="*/ 5627240 h 9607839"/>
                <a:gd name="connsiteX738" fmla="*/ 4392694 w 8972837"/>
                <a:gd name="connsiteY738" fmla="*/ 5552607 h 9607839"/>
                <a:gd name="connsiteX739" fmla="*/ 4394925 w 8972837"/>
                <a:gd name="connsiteY739" fmla="*/ 5547896 h 9607839"/>
                <a:gd name="connsiteX740" fmla="*/ 4414266 w 8972837"/>
                <a:gd name="connsiteY740" fmla="*/ 5508472 h 9607839"/>
                <a:gd name="connsiteX741" fmla="*/ 4499561 w 8972837"/>
                <a:gd name="connsiteY741" fmla="*/ 5489132 h 9607839"/>
                <a:gd name="connsiteX742" fmla="*/ 4541216 w 8972837"/>
                <a:gd name="connsiteY742" fmla="*/ 5524093 h 9607839"/>
                <a:gd name="connsiteX743" fmla="*/ 4593038 w 8972837"/>
                <a:gd name="connsiteY743" fmla="*/ 5520869 h 9607839"/>
                <a:gd name="connsiteX744" fmla="*/ 4593038 w 8972837"/>
                <a:gd name="connsiteY744" fmla="*/ 5442269 h 9607839"/>
                <a:gd name="connsiteX745" fmla="*/ 4614609 w 8972837"/>
                <a:gd name="connsiteY745" fmla="*/ 5418714 h 9607839"/>
                <a:gd name="connsiteX746" fmla="*/ 4562788 w 8972837"/>
                <a:gd name="connsiteY746" fmla="*/ 5353751 h 9607839"/>
                <a:gd name="connsiteX747" fmla="*/ 4569483 w 8972837"/>
                <a:gd name="connsiteY747" fmla="*/ 5286804 h 9607839"/>
                <a:gd name="connsiteX748" fmla="*/ 4551134 w 8972837"/>
                <a:gd name="connsiteY748" fmla="*/ 5228288 h 9607839"/>
                <a:gd name="connsiteX749" fmla="*/ 4562788 w 8972837"/>
                <a:gd name="connsiteY749" fmla="*/ 5169771 h 9607839"/>
                <a:gd name="connsiteX750" fmla="*/ 4562788 w 8972837"/>
                <a:gd name="connsiteY750" fmla="*/ 5054474 h 9607839"/>
                <a:gd name="connsiteX751" fmla="*/ 4626263 w 8972837"/>
                <a:gd name="connsiteY751" fmla="*/ 4963972 h 9607839"/>
                <a:gd name="connsiteX752" fmla="*/ 4626263 w 8972837"/>
                <a:gd name="connsiteY752" fmla="*/ 4900497 h 9607839"/>
                <a:gd name="connsiteX753" fmla="*/ 4667671 w 8972837"/>
                <a:gd name="connsiteY753" fmla="*/ 4806772 h 9607839"/>
                <a:gd name="connsiteX754" fmla="*/ 4766851 w 8972837"/>
                <a:gd name="connsiteY754" fmla="*/ 4779001 h 9607839"/>
                <a:gd name="connsiteX755" fmla="*/ 4880412 w 8972837"/>
                <a:gd name="connsiteY755" fmla="*/ 4877190 h 9607839"/>
                <a:gd name="connsiteX756" fmla="*/ 4904960 w 8972837"/>
                <a:gd name="connsiteY756" fmla="*/ 4935954 h 9607839"/>
                <a:gd name="connsiteX757" fmla="*/ 4982072 w 8972837"/>
                <a:gd name="connsiteY757" fmla="*/ 4976122 h 9607839"/>
                <a:gd name="connsiteX758" fmla="*/ 5019761 w 8972837"/>
                <a:gd name="connsiteY758" fmla="*/ 4968435 h 9607839"/>
                <a:gd name="connsiteX759" fmla="*/ 5052242 w 8972837"/>
                <a:gd name="connsiteY759" fmla="*/ 4931739 h 9607839"/>
                <a:gd name="connsiteX760" fmla="*/ 5072327 w 8972837"/>
                <a:gd name="connsiteY760" fmla="*/ 4872478 h 9607839"/>
                <a:gd name="connsiteX761" fmla="*/ 5065632 w 8972837"/>
                <a:gd name="connsiteY761" fmla="*/ 4722964 h 9607839"/>
                <a:gd name="connsiteX762" fmla="*/ 5079517 w 8972837"/>
                <a:gd name="connsiteY762" fmla="*/ 4658497 h 9607839"/>
                <a:gd name="connsiteX763" fmla="*/ 5084724 w 8972837"/>
                <a:gd name="connsiteY763" fmla="*/ 4634446 h 9607839"/>
                <a:gd name="connsiteX764" fmla="*/ 5098857 w 8972837"/>
                <a:gd name="connsiteY764" fmla="*/ 4595022 h 9607839"/>
                <a:gd name="connsiteX765" fmla="*/ 5069599 w 8972837"/>
                <a:gd name="connsiteY765" fmla="*/ 4587583 h 9607839"/>
                <a:gd name="connsiteX766" fmla="*/ 5048771 w 8972837"/>
                <a:gd name="connsiteY766" fmla="*/ 4613618 h 9607839"/>
                <a:gd name="connsiteX767" fmla="*/ 5017033 w 8972837"/>
                <a:gd name="connsiteY767" fmla="*/ 4613618 h 9607839"/>
                <a:gd name="connsiteX768" fmla="*/ 4983560 w 8972837"/>
                <a:gd name="connsiteY768" fmla="*/ 4587583 h 9607839"/>
                <a:gd name="connsiteX769" fmla="*/ 4956782 w 8972837"/>
                <a:gd name="connsiteY769" fmla="*/ 4559317 h 9607839"/>
                <a:gd name="connsiteX770" fmla="*/ 4930746 w 8972837"/>
                <a:gd name="connsiteY770" fmla="*/ 4542704 h 9607839"/>
                <a:gd name="connsiteX771" fmla="*/ 4893058 w 8972837"/>
                <a:gd name="connsiteY771" fmla="*/ 4565268 h 9607839"/>
                <a:gd name="connsiteX772" fmla="*/ 4844707 w 8972837"/>
                <a:gd name="connsiteY772" fmla="*/ 4606179 h 9607839"/>
                <a:gd name="connsiteX773" fmla="*/ 4803052 w 8972837"/>
                <a:gd name="connsiteY773" fmla="*/ 4636429 h 9607839"/>
                <a:gd name="connsiteX774" fmla="*/ 4774786 w 8972837"/>
                <a:gd name="connsiteY774" fmla="*/ 4630479 h 9607839"/>
                <a:gd name="connsiteX775" fmla="*/ 4757925 w 8972837"/>
                <a:gd name="connsiteY775" fmla="*/ 4667919 h 9607839"/>
                <a:gd name="connsiteX776" fmla="*/ 4735361 w 8972837"/>
                <a:gd name="connsiteY776" fmla="*/ 4705608 h 9607839"/>
                <a:gd name="connsiteX777" fmla="*/ 4698417 w 8972837"/>
                <a:gd name="connsiteY777" fmla="*/ 4703128 h 9607839"/>
                <a:gd name="connsiteX778" fmla="*/ 4692466 w 8972837"/>
                <a:gd name="connsiteY778" fmla="*/ 4674614 h 9607839"/>
                <a:gd name="connsiteX779" fmla="*/ 4714286 w 8972837"/>
                <a:gd name="connsiteY779" fmla="*/ 4668663 h 9607839"/>
                <a:gd name="connsiteX780" fmla="*/ 4729162 w 8972837"/>
                <a:gd name="connsiteY780" fmla="*/ 4642628 h 9607839"/>
                <a:gd name="connsiteX781" fmla="*/ 4688251 w 8972837"/>
                <a:gd name="connsiteY781" fmla="*/ 4611882 h 9607839"/>
                <a:gd name="connsiteX782" fmla="*/ 4692218 w 8972837"/>
                <a:gd name="connsiteY782" fmla="*/ 4560060 h 9607839"/>
                <a:gd name="connsiteX783" fmla="*/ 4748503 w 8972837"/>
                <a:gd name="connsiteY783" fmla="*/ 4520636 h 9607839"/>
                <a:gd name="connsiteX784" fmla="*/ 4820409 w 8972837"/>
                <a:gd name="connsiteY784" fmla="*/ 4511462 h 9607839"/>
                <a:gd name="connsiteX785" fmla="*/ 4887355 w 8972837"/>
                <a:gd name="connsiteY785" fmla="*/ 4498817 h 9607839"/>
                <a:gd name="connsiteX786" fmla="*/ 4922316 w 8972837"/>
                <a:gd name="connsiteY786" fmla="*/ 4485427 h 9607839"/>
                <a:gd name="connsiteX787" fmla="*/ 4922316 w 8972837"/>
                <a:gd name="connsiteY787" fmla="*/ 4384264 h 9607839"/>
                <a:gd name="connsiteX788" fmla="*/ 4946367 w 8972837"/>
                <a:gd name="connsiteY788" fmla="*/ 4319053 h 9607839"/>
                <a:gd name="connsiteX789" fmla="*/ 5057697 w 8972837"/>
                <a:gd name="connsiteY789" fmla="*/ 4291530 h 9607839"/>
                <a:gd name="connsiteX790" fmla="*/ 5191591 w 8972837"/>
                <a:gd name="connsiteY790" fmla="*/ 4224583 h 9607839"/>
                <a:gd name="connsiteX791" fmla="*/ 5315566 w 8972837"/>
                <a:gd name="connsiteY791" fmla="*/ 4224583 h 9607839"/>
                <a:gd name="connsiteX792" fmla="*/ 5422680 w 8972837"/>
                <a:gd name="connsiteY792" fmla="*/ 4251362 h 9607839"/>
                <a:gd name="connsiteX793" fmla="*/ 5599966 w 8972837"/>
                <a:gd name="connsiteY793" fmla="*/ 4264752 h 9607839"/>
                <a:gd name="connsiteX794" fmla="*/ 5626744 w 8972837"/>
                <a:gd name="connsiteY794" fmla="*/ 4177720 h 9607839"/>
                <a:gd name="connsiteX795" fmla="*/ 5686996 w 8972837"/>
                <a:gd name="connsiteY795" fmla="*/ 4177720 h 9607839"/>
                <a:gd name="connsiteX796" fmla="*/ 5760637 w 8972837"/>
                <a:gd name="connsiteY796" fmla="*/ 4127635 h 9607839"/>
                <a:gd name="connsiteX797" fmla="*/ 5822377 w 8972837"/>
                <a:gd name="connsiteY797" fmla="*/ 4127635 h 9607839"/>
                <a:gd name="connsiteX798" fmla="*/ 5896019 w 8972837"/>
                <a:gd name="connsiteY798" fmla="*/ 4144247 h 9607839"/>
                <a:gd name="connsiteX799" fmla="*/ 5953047 w 8972837"/>
                <a:gd name="connsiteY799" fmla="*/ 4127635 h 9607839"/>
                <a:gd name="connsiteX800" fmla="*/ 5928004 w 8972837"/>
                <a:gd name="connsiteY800" fmla="*/ 4082508 h 9607839"/>
                <a:gd name="connsiteX801" fmla="*/ 5877918 w 8972837"/>
                <a:gd name="connsiteY801" fmla="*/ 4049034 h 9607839"/>
                <a:gd name="connsiteX802" fmla="*/ 5814195 w 8972837"/>
                <a:gd name="connsiteY802" fmla="*/ 4049034 h 9607839"/>
                <a:gd name="connsiteX803" fmla="*/ 5763861 w 8972837"/>
                <a:gd name="connsiteY803" fmla="*/ 4060688 h 9607839"/>
                <a:gd name="connsiteX804" fmla="*/ 5732371 w 8972837"/>
                <a:gd name="connsiteY804" fmla="*/ 4008866 h 9607839"/>
                <a:gd name="connsiteX805" fmla="*/ 5697162 w 8972837"/>
                <a:gd name="connsiteY805" fmla="*/ 4008866 h 9607839"/>
                <a:gd name="connsiteX806" fmla="*/ 5715510 w 8972837"/>
                <a:gd name="connsiteY806" fmla="*/ 3915141 h 9607839"/>
                <a:gd name="connsiteX807" fmla="*/ 5601701 w 8972837"/>
                <a:gd name="connsiteY807" fmla="*/ 3951837 h 9607839"/>
                <a:gd name="connsiteX808" fmla="*/ 5528059 w 8972837"/>
                <a:gd name="connsiteY808" fmla="*/ 3946631 h 9607839"/>
                <a:gd name="connsiteX809" fmla="*/ 5452930 w 8972837"/>
                <a:gd name="connsiteY809" fmla="*/ 3958284 h 9607839"/>
                <a:gd name="connsiteX810" fmla="*/ 5339121 w 8972837"/>
                <a:gd name="connsiteY810" fmla="*/ 3998452 h 9607839"/>
                <a:gd name="connsiteX811" fmla="*/ 5213658 w 8972837"/>
                <a:gd name="connsiteY811" fmla="*/ 4026719 h 9607839"/>
                <a:gd name="connsiteX812" fmla="*/ 5143488 w 8972837"/>
                <a:gd name="connsiteY812" fmla="*/ 4065151 h 9607839"/>
                <a:gd name="connsiteX813" fmla="*/ 5098361 w 8972837"/>
                <a:gd name="connsiteY813" fmla="*/ 4091930 h 9607839"/>
                <a:gd name="connsiteX814" fmla="*/ 5041333 w 8972837"/>
                <a:gd name="connsiteY814" fmla="*/ 4113997 h 9607839"/>
                <a:gd name="connsiteX815" fmla="*/ 4986288 w 8972837"/>
                <a:gd name="connsiteY815" fmla="*/ 4127387 h 9607839"/>
                <a:gd name="connsiteX816" fmla="*/ 4921077 w 8972837"/>
                <a:gd name="connsiteY816" fmla="*/ 4122180 h 9607839"/>
                <a:gd name="connsiteX817" fmla="*/ 4892810 w 8972837"/>
                <a:gd name="connsiteY817" fmla="*/ 4152182 h 9607839"/>
                <a:gd name="connsiteX818" fmla="*/ 4874462 w 8972837"/>
                <a:gd name="connsiteY818" fmla="*/ 4127387 h 9607839"/>
                <a:gd name="connsiteX819" fmla="*/ 4887851 w 8972837"/>
                <a:gd name="connsiteY819" fmla="*/ 4099368 h 9607839"/>
                <a:gd name="connsiteX820" fmla="*/ 4845451 w 8972837"/>
                <a:gd name="connsiteY820" fmla="*/ 4075069 h 9607839"/>
                <a:gd name="connsiteX821" fmla="*/ 4859833 w 8972837"/>
                <a:gd name="connsiteY821" fmla="*/ 4043827 h 9607839"/>
                <a:gd name="connsiteX822" fmla="*/ 4802060 w 8972837"/>
                <a:gd name="connsiteY822" fmla="*/ 4038125 h 9607839"/>
                <a:gd name="connsiteX823" fmla="*/ 4759412 w 8972837"/>
                <a:gd name="connsiteY823" fmla="*/ 4003659 h 9607839"/>
                <a:gd name="connsiteX824" fmla="*/ 4762884 w 8972837"/>
                <a:gd name="connsiteY824" fmla="*/ 3974649 h 9607839"/>
                <a:gd name="connsiteX825" fmla="*/ 4721724 w 8972837"/>
                <a:gd name="connsiteY825" fmla="*/ 3970186 h 9607839"/>
                <a:gd name="connsiteX826" fmla="*/ 4655769 w 8972837"/>
                <a:gd name="connsiteY826" fmla="*/ 3923323 h 9607839"/>
                <a:gd name="connsiteX827" fmla="*/ 4627999 w 8972837"/>
                <a:gd name="connsiteY827" fmla="*/ 3862079 h 9607839"/>
                <a:gd name="connsiteX828" fmla="*/ 4626759 w 8972837"/>
                <a:gd name="connsiteY828" fmla="*/ 3787942 h 9607839"/>
                <a:gd name="connsiteX829" fmla="*/ 4647091 w 8972837"/>
                <a:gd name="connsiteY829" fmla="*/ 3729426 h 9607839"/>
                <a:gd name="connsiteX830" fmla="*/ 4648578 w 8972837"/>
                <a:gd name="connsiteY830" fmla="*/ 3659256 h 9607839"/>
                <a:gd name="connsiteX831" fmla="*/ 4655274 w 8972837"/>
                <a:gd name="connsiteY831" fmla="*/ 3615616 h 9607839"/>
                <a:gd name="connsiteX832" fmla="*/ 4613370 w 8972837"/>
                <a:gd name="connsiteY832" fmla="*/ 3488418 h 9607839"/>
                <a:gd name="connsiteX833" fmla="*/ 4620312 w 8972837"/>
                <a:gd name="connsiteY833" fmla="*/ 3401387 h 9607839"/>
                <a:gd name="connsiteX834" fmla="*/ 4583368 w 8972837"/>
                <a:gd name="connsiteY834" fmla="*/ 3334440 h 9607839"/>
                <a:gd name="connsiteX835" fmla="*/ 4571714 w 8972837"/>
                <a:gd name="connsiteY835" fmla="*/ 3220631 h 9607839"/>
                <a:gd name="connsiteX836" fmla="*/ 4620312 w 8972837"/>
                <a:gd name="connsiteY836" fmla="*/ 3195588 h 9607839"/>
                <a:gd name="connsiteX837" fmla="*/ 4636925 w 8972837"/>
                <a:gd name="connsiteY837" fmla="*/ 3107070 h 9607839"/>
                <a:gd name="connsiteX838" fmla="*/ 4705359 w 8972837"/>
                <a:gd name="connsiteY838" fmla="*/ 3078803 h 9607839"/>
                <a:gd name="connsiteX839" fmla="*/ 4738833 w 8972837"/>
                <a:gd name="connsiteY839" fmla="*/ 3020287 h 9607839"/>
                <a:gd name="connsiteX840" fmla="*/ 4800572 w 8972837"/>
                <a:gd name="connsiteY840" fmla="*/ 2978631 h 9607839"/>
                <a:gd name="connsiteX841" fmla="*/ 4849915 w 8972837"/>
                <a:gd name="connsiteY841" fmla="*/ 2946894 h 9607839"/>
                <a:gd name="connsiteX842" fmla="*/ 4858841 w 8972837"/>
                <a:gd name="connsiteY842" fmla="*/ 2899039 h 9607839"/>
                <a:gd name="connsiteX843" fmla="*/ 4888099 w 8972837"/>
                <a:gd name="connsiteY843" fmla="*/ 2907965 h 9607839"/>
                <a:gd name="connsiteX844" fmla="*/ 4920333 w 8972837"/>
                <a:gd name="connsiteY844" fmla="*/ 2864574 h 9607839"/>
                <a:gd name="connsiteX845" fmla="*/ 4942896 w 8972837"/>
                <a:gd name="connsiteY845" fmla="*/ 2809777 h 9607839"/>
                <a:gd name="connsiteX846" fmla="*/ 4980585 w 8972837"/>
                <a:gd name="connsiteY846" fmla="*/ 2784238 h 9607839"/>
                <a:gd name="connsiteX847" fmla="*/ 5003644 w 8972837"/>
                <a:gd name="connsiteY847" fmla="*/ 2720267 h 9607839"/>
                <a:gd name="connsiteX848" fmla="*/ 5048771 w 8972837"/>
                <a:gd name="connsiteY848" fmla="*/ 2672660 h 9607839"/>
                <a:gd name="connsiteX849" fmla="*/ 5058689 w 8972837"/>
                <a:gd name="connsiteY849" fmla="*/ 2627533 h 9607839"/>
                <a:gd name="connsiteX850" fmla="*/ 5100345 w 8972837"/>
                <a:gd name="connsiteY850" fmla="*/ 2582406 h 9607839"/>
                <a:gd name="connsiteX851" fmla="*/ 5113734 w 8972837"/>
                <a:gd name="connsiteY851" fmla="*/ 2537527 h 9607839"/>
                <a:gd name="connsiteX852" fmla="*/ 5182416 w 8972837"/>
                <a:gd name="connsiteY852" fmla="*/ 2528849 h 9607839"/>
                <a:gd name="connsiteX853" fmla="*/ 5227296 w 8972837"/>
                <a:gd name="connsiteY853" fmla="*/ 2500582 h 9607839"/>
                <a:gd name="connsiteX854" fmla="*/ 5215642 w 8972837"/>
                <a:gd name="connsiteY854" fmla="*/ 2432148 h 9607839"/>
                <a:gd name="connsiteX855" fmla="*/ 5210187 w 8972837"/>
                <a:gd name="connsiteY855" fmla="*/ 2333960 h 9607839"/>
                <a:gd name="connsiteX856" fmla="*/ 5183408 w 8972837"/>
                <a:gd name="connsiteY856" fmla="*/ 2276187 h 9607839"/>
                <a:gd name="connsiteX857" fmla="*/ 5118693 w 8972837"/>
                <a:gd name="connsiteY857" fmla="*/ 2246929 h 9607839"/>
                <a:gd name="connsiteX858" fmla="*/ 5080757 w 8972837"/>
                <a:gd name="connsiteY858" fmla="*/ 2215935 h 9607839"/>
                <a:gd name="connsiteX859" fmla="*/ 5000420 w 8972837"/>
                <a:gd name="connsiteY859" fmla="*/ 2206761 h 9607839"/>
                <a:gd name="connsiteX860" fmla="*/ 4922564 w 8972837"/>
                <a:gd name="connsiteY860" fmla="*/ 2224613 h 9607839"/>
                <a:gd name="connsiteX861" fmla="*/ 4808755 w 8972837"/>
                <a:gd name="connsiteY861" fmla="*/ 2188909 h 9607839"/>
                <a:gd name="connsiteX862" fmla="*/ 4798093 w 8972837"/>
                <a:gd name="connsiteY862" fmla="*/ 2203042 h 9607839"/>
                <a:gd name="connsiteX863" fmla="*/ 4768587 w 8972837"/>
                <a:gd name="connsiteY863" fmla="*/ 2242466 h 9607839"/>
                <a:gd name="connsiteX864" fmla="*/ 4759412 w 8972837"/>
                <a:gd name="connsiteY864" fmla="*/ 2293544 h 9607839"/>
                <a:gd name="connsiteX865" fmla="*/ 4696929 w 8972837"/>
                <a:gd name="connsiteY865" fmla="*/ 2320322 h 9607839"/>
                <a:gd name="connsiteX866" fmla="*/ 4629982 w 8972837"/>
                <a:gd name="connsiteY866" fmla="*/ 2364953 h 9607839"/>
                <a:gd name="connsiteX867" fmla="*/ 4656761 w 8972837"/>
                <a:gd name="connsiteY867" fmla="*/ 2409584 h 9607839"/>
                <a:gd name="connsiteX868" fmla="*/ 4614362 w 8972837"/>
                <a:gd name="connsiteY868" fmla="*/ 2487441 h 9607839"/>
                <a:gd name="connsiteX869" fmla="*/ 4603204 w 8972837"/>
                <a:gd name="connsiteY869" fmla="*/ 2550173 h 9607839"/>
                <a:gd name="connsiteX870" fmla="*/ 4625519 w 8972837"/>
                <a:gd name="connsiteY870" fmla="*/ 2623814 h 9607839"/>
                <a:gd name="connsiteX871" fmla="*/ 4656761 w 8972837"/>
                <a:gd name="connsiteY871" fmla="*/ 2697455 h 9607839"/>
                <a:gd name="connsiteX872" fmla="*/ 4609898 w 8972837"/>
                <a:gd name="connsiteY872" fmla="*/ 2724234 h 9607839"/>
                <a:gd name="connsiteX873" fmla="*/ 4565267 w 8972837"/>
                <a:gd name="connsiteY873" fmla="*/ 2803578 h 9607839"/>
                <a:gd name="connsiteX874" fmla="*/ 4558573 w 8972837"/>
                <a:gd name="connsiteY874" fmla="*/ 2873748 h 9607839"/>
                <a:gd name="connsiteX875" fmla="*/ 4498320 w 8972837"/>
                <a:gd name="connsiteY875" fmla="*/ 2911685 h 9607839"/>
                <a:gd name="connsiteX876" fmla="*/ 4459393 w 8972837"/>
                <a:gd name="connsiteY876" fmla="*/ 2924082 h 9607839"/>
                <a:gd name="connsiteX877" fmla="*/ 4435837 w 8972837"/>
                <a:gd name="connsiteY877" fmla="*/ 2957308 h 9607839"/>
                <a:gd name="connsiteX878" fmla="*/ 4409059 w 8972837"/>
                <a:gd name="connsiteY878" fmla="*/ 2969209 h 9607839"/>
                <a:gd name="connsiteX879" fmla="*/ 4370626 w 8972837"/>
                <a:gd name="connsiteY879" fmla="*/ 2999459 h 9607839"/>
                <a:gd name="connsiteX880" fmla="*/ 4337153 w 8972837"/>
                <a:gd name="connsiteY880" fmla="*/ 3034420 h 9607839"/>
                <a:gd name="connsiteX881" fmla="*/ 4300456 w 8972837"/>
                <a:gd name="connsiteY881" fmla="*/ 3047810 h 9607839"/>
                <a:gd name="connsiteX882" fmla="*/ 4291778 w 8972837"/>
                <a:gd name="connsiteY882" fmla="*/ 3091201 h 9607839"/>
                <a:gd name="connsiteX883" fmla="*/ 4258553 w 8972837"/>
                <a:gd name="connsiteY883" fmla="*/ 3106574 h 9607839"/>
                <a:gd name="connsiteX884" fmla="*/ 4204995 w 8972837"/>
                <a:gd name="connsiteY884" fmla="*/ 3103102 h 9607839"/>
                <a:gd name="connsiteX885" fmla="*/ 4188134 w 8972837"/>
                <a:gd name="connsiteY885" fmla="*/ 3151701 h 9607839"/>
                <a:gd name="connsiteX886" fmla="*/ 4179952 w 8972837"/>
                <a:gd name="connsiteY886" fmla="*/ 3213440 h 9607839"/>
                <a:gd name="connsiteX887" fmla="*/ 4143007 w 8972837"/>
                <a:gd name="connsiteY887" fmla="*/ 3223359 h 9607839"/>
                <a:gd name="connsiteX888" fmla="*/ 4128130 w 8972837"/>
                <a:gd name="connsiteY888" fmla="*/ 3260303 h 9607839"/>
                <a:gd name="connsiteX889" fmla="*/ 4116476 w 8972837"/>
                <a:gd name="connsiteY889" fmla="*/ 3307166 h 9607839"/>
                <a:gd name="connsiteX890" fmla="*/ 4079780 w 8972837"/>
                <a:gd name="connsiteY890" fmla="*/ 3320555 h 9607839"/>
                <a:gd name="connsiteX891" fmla="*/ 4027958 w 8972837"/>
                <a:gd name="connsiteY891" fmla="*/ 3327250 h 9607839"/>
                <a:gd name="connsiteX892" fmla="*/ 4016305 w 8972837"/>
                <a:gd name="connsiteY892" fmla="*/ 3375600 h 9607839"/>
                <a:gd name="connsiteX893" fmla="*/ 4054737 w 8972837"/>
                <a:gd name="connsiteY893" fmla="*/ 3420727 h 9607839"/>
                <a:gd name="connsiteX894" fmla="*/ 4037876 w 8972837"/>
                <a:gd name="connsiteY894" fmla="*/ 3478996 h 9607839"/>
                <a:gd name="connsiteX895" fmla="*/ 4018040 w 8972837"/>
                <a:gd name="connsiteY895" fmla="*/ 3542719 h 9607839"/>
                <a:gd name="connsiteX896" fmla="*/ 4044819 w 8972837"/>
                <a:gd name="connsiteY896" fmla="*/ 3587846 h 9607839"/>
                <a:gd name="connsiteX897" fmla="*/ 4024487 w 8972837"/>
                <a:gd name="connsiteY897" fmla="*/ 3606195 h 9607839"/>
                <a:gd name="connsiteX898" fmla="*/ 3991262 w 8972837"/>
                <a:gd name="connsiteY898" fmla="*/ 3679588 h 9607839"/>
                <a:gd name="connsiteX899" fmla="*/ 4004651 w 8972837"/>
                <a:gd name="connsiteY899" fmla="*/ 3718020 h 9607839"/>
                <a:gd name="connsiteX900" fmla="*/ 3991262 w 8972837"/>
                <a:gd name="connsiteY900" fmla="*/ 3769842 h 9607839"/>
                <a:gd name="connsiteX901" fmla="*/ 4009362 w 8972837"/>
                <a:gd name="connsiteY901" fmla="*/ 3824887 h 9607839"/>
                <a:gd name="connsiteX902" fmla="*/ 4016057 w 8972837"/>
                <a:gd name="connsiteY902" fmla="*/ 3865055 h 9607839"/>
                <a:gd name="connsiteX903" fmla="*/ 4034405 w 8972837"/>
                <a:gd name="connsiteY903" fmla="*/ 3900264 h 9607839"/>
                <a:gd name="connsiteX904" fmla="*/ 4061184 w 8972837"/>
                <a:gd name="connsiteY904" fmla="*/ 3901256 h 9607839"/>
                <a:gd name="connsiteX905" fmla="*/ 4076805 w 8972837"/>
                <a:gd name="connsiteY905" fmla="*/ 3938944 h 9607839"/>
                <a:gd name="connsiteX906" fmla="*/ 4101351 w 8972837"/>
                <a:gd name="connsiteY906" fmla="*/ 3933241 h 9607839"/>
                <a:gd name="connsiteX907" fmla="*/ 4127139 w 8972837"/>
                <a:gd name="connsiteY907" fmla="*/ 3960020 h 9607839"/>
                <a:gd name="connsiteX908" fmla="*/ 4146231 w 8972837"/>
                <a:gd name="connsiteY908" fmla="*/ 3993741 h 9607839"/>
                <a:gd name="connsiteX909" fmla="*/ 4170530 w 8972837"/>
                <a:gd name="connsiteY909" fmla="*/ 4004651 h 9607839"/>
                <a:gd name="connsiteX910" fmla="*/ 4188382 w 8972837"/>
                <a:gd name="connsiteY910" fmla="*/ 4028206 h 9607839"/>
                <a:gd name="connsiteX911" fmla="*/ 4178464 w 8972837"/>
                <a:gd name="connsiteY911" fmla="*/ 4075069 h 9607839"/>
                <a:gd name="connsiteX912" fmla="*/ 4222848 w 8972837"/>
                <a:gd name="connsiteY912" fmla="*/ 4091682 h 9607839"/>
                <a:gd name="connsiteX913" fmla="*/ 4249626 w 8972837"/>
                <a:gd name="connsiteY913" fmla="*/ 4130858 h 9607839"/>
                <a:gd name="connsiteX914" fmla="*/ 4254089 w 8972837"/>
                <a:gd name="connsiteY914" fmla="*/ 4164331 h 9607839"/>
                <a:gd name="connsiteX915" fmla="*/ 4224831 w 8972837"/>
                <a:gd name="connsiteY915" fmla="*/ 4191110 h 9607839"/>
                <a:gd name="connsiteX916" fmla="*/ 4238220 w 8972837"/>
                <a:gd name="connsiteY916" fmla="*/ 4225575 h 9607839"/>
                <a:gd name="connsiteX917" fmla="*/ 4200532 w 8972837"/>
                <a:gd name="connsiteY917" fmla="*/ 4256817 h 9607839"/>
                <a:gd name="connsiteX918" fmla="*/ 4203755 w 8972837"/>
                <a:gd name="connsiteY918" fmla="*/ 4294506 h 9607839"/>
                <a:gd name="connsiteX919" fmla="*/ 4167059 w 8972837"/>
                <a:gd name="connsiteY919" fmla="*/ 4322524 h 9607839"/>
                <a:gd name="connsiteX920" fmla="*/ 4152430 w 8972837"/>
                <a:gd name="connsiteY920" fmla="*/ 4380544 h 9607839"/>
                <a:gd name="connsiteX921" fmla="*/ 4126395 w 8972837"/>
                <a:gd name="connsiteY921" fmla="*/ 4398893 h 9607839"/>
                <a:gd name="connsiteX922" fmla="*/ 4099616 w 8972837"/>
                <a:gd name="connsiteY922" fmla="*/ 4422448 h 9607839"/>
                <a:gd name="connsiteX923" fmla="*/ 4068622 w 8972837"/>
                <a:gd name="connsiteY923" fmla="*/ 4418233 h 9607839"/>
                <a:gd name="connsiteX924" fmla="*/ 4030190 w 8972837"/>
                <a:gd name="connsiteY924" fmla="*/ 4464352 h 9607839"/>
                <a:gd name="connsiteX925" fmla="*/ 3990022 w 8972837"/>
                <a:gd name="connsiteY925" fmla="*/ 4468319 h 9607839"/>
                <a:gd name="connsiteX926" fmla="*/ 3962499 w 8972837"/>
                <a:gd name="connsiteY926" fmla="*/ 4499313 h 9607839"/>
                <a:gd name="connsiteX927" fmla="*/ 3937704 w 8972837"/>
                <a:gd name="connsiteY927" fmla="*/ 4512702 h 9607839"/>
                <a:gd name="connsiteX928" fmla="*/ 3944151 w 8972837"/>
                <a:gd name="connsiteY928" fmla="*/ 4559565 h 9607839"/>
                <a:gd name="connsiteX929" fmla="*/ 3926794 w 8972837"/>
                <a:gd name="connsiteY929" fmla="*/ 4593782 h 9607839"/>
                <a:gd name="connsiteX930" fmla="*/ 3942663 w 8972837"/>
                <a:gd name="connsiteY930" fmla="*/ 4628743 h 9607839"/>
                <a:gd name="connsiteX931" fmla="*/ 3921092 w 8972837"/>
                <a:gd name="connsiteY931" fmla="*/ 4668911 h 9607839"/>
                <a:gd name="connsiteX932" fmla="*/ 3921092 w 8972837"/>
                <a:gd name="connsiteY932" fmla="*/ 4719245 h 9607839"/>
                <a:gd name="connsiteX933" fmla="*/ 3912165 w 8972837"/>
                <a:gd name="connsiteY933" fmla="*/ 4746023 h 9607839"/>
                <a:gd name="connsiteX934" fmla="*/ 3918860 w 8972837"/>
                <a:gd name="connsiteY934" fmla="*/ 4788423 h 9607839"/>
                <a:gd name="connsiteX935" fmla="*/ 3901007 w 8972837"/>
                <a:gd name="connsiteY935" fmla="*/ 4817682 h 9607839"/>
                <a:gd name="connsiteX936" fmla="*/ 3913405 w 8972837"/>
                <a:gd name="connsiteY936" fmla="*/ 4856610 h 9607839"/>
                <a:gd name="connsiteX937" fmla="*/ 3896544 w 8972837"/>
                <a:gd name="connsiteY937" fmla="*/ 4889091 h 9607839"/>
                <a:gd name="connsiteX938" fmla="*/ 3897784 w 8972837"/>
                <a:gd name="connsiteY938" fmla="*/ 4938433 h 9607839"/>
                <a:gd name="connsiteX939" fmla="*/ 3903239 w 8972837"/>
                <a:gd name="connsiteY939" fmla="*/ 4978601 h 9607839"/>
                <a:gd name="connsiteX940" fmla="*/ 3893321 w 8972837"/>
                <a:gd name="connsiteY940" fmla="*/ 5001909 h 9607839"/>
                <a:gd name="connsiteX941" fmla="*/ 3923323 w 8972837"/>
                <a:gd name="connsiteY941" fmla="*/ 4988520 h 9607839"/>
                <a:gd name="connsiteX942" fmla="*/ 3937952 w 8972837"/>
                <a:gd name="connsiteY942" fmla="*/ 4926036 h 9607839"/>
                <a:gd name="connsiteX943" fmla="*/ 3964731 w 8972837"/>
                <a:gd name="connsiteY943" fmla="*/ 4865784 h 9607839"/>
                <a:gd name="connsiteX944" fmla="*/ 3991510 w 8972837"/>
                <a:gd name="connsiteY944" fmla="*/ 4863552 h 9607839"/>
                <a:gd name="connsiteX945" fmla="*/ 3990270 w 8972837"/>
                <a:gd name="connsiteY945" fmla="*/ 4893554 h 9607839"/>
                <a:gd name="connsiteX946" fmla="*/ 3974649 w 8972837"/>
                <a:gd name="connsiteY946" fmla="*/ 4960501 h 9607839"/>
                <a:gd name="connsiteX947" fmla="*/ 3907702 w 8972837"/>
                <a:gd name="connsiteY947" fmla="*/ 5163324 h 9607839"/>
                <a:gd name="connsiteX948" fmla="*/ 3876460 w 8972837"/>
                <a:gd name="connsiteY948" fmla="*/ 5173491 h 9607839"/>
                <a:gd name="connsiteX949" fmla="*/ 3874229 w 8972837"/>
                <a:gd name="connsiteY949" fmla="*/ 5148943 h 9607839"/>
                <a:gd name="connsiteX950" fmla="*/ 3883155 w 8972837"/>
                <a:gd name="connsiteY950" fmla="*/ 5103073 h 9607839"/>
                <a:gd name="connsiteX951" fmla="*/ 3879932 w 8972837"/>
                <a:gd name="connsiteY951" fmla="*/ 5066376 h 9607839"/>
                <a:gd name="connsiteX952" fmla="*/ 3860839 w 8972837"/>
                <a:gd name="connsiteY952" fmla="*/ 5058689 h 9607839"/>
                <a:gd name="connsiteX953" fmla="*/ 3841747 w 8972837"/>
                <a:gd name="connsiteY953" fmla="*/ 5098858 h 9607839"/>
                <a:gd name="connsiteX954" fmla="*/ 3831829 w 8972837"/>
                <a:gd name="connsiteY954" fmla="*/ 5143241 h 9607839"/>
                <a:gd name="connsiteX955" fmla="*/ 3822655 w 8972837"/>
                <a:gd name="connsiteY955" fmla="*/ 5184648 h 9607839"/>
                <a:gd name="connsiteX956" fmla="*/ 3788190 w 8972837"/>
                <a:gd name="connsiteY956" fmla="*/ 5208948 h 9607839"/>
                <a:gd name="connsiteX957" fmla="*/ 3686778 w 8972837"/>
                <a:gd name="connsiteY957" fmla="*/ 5189855 h 9607839"/>
                <a:gd name="connsiteX958" fmla="*/ 3607434 w 8972837"/>
                <a:gd name="connsiteY958" fmla="*/ 5196550 h 9607839"/>
                <a:gd name="connsiteX959" fmla="*/ 3565034 w 8972837"/>
                <a:gd name="connsiteY959" fmla="*/ 5261265 h 9607839"/>
                <a:gd name="connsiteX960" fmla="*/ 3567266 w 8972837"/>
                <a:gd name="connsiteY960" fmla="*/ 5311351 h 9607839"/>
                <a:gd name="connsiteX961" fmla="*/ 3565034 w 8972837"/>
                <a:gd name="connsiteY961" fmla="*/ 5376066 h 9607839"/>
                <a:gd name="connsiteX962" fmla="*/ 3515692 w 8972837"/>
                <a:gd name="connsiteY962" fmla="*/ 5399621 h 9607839"/>
                <a:gd name="connsiteX963" fmla="*/ 3475524 w 8972837"/>
                <a:gd name="connsiteY963" fmla="*/ 5385241 h 9607839"/>
                <a:gd name="connsiteX964" fmla="*/ 3427670 w 8972837"/>
                <a:gd name="connsiteY964" fmla="*/ 5398630 h 9607839"/>
                <a:gd name="connsiteX965" fmla="*/ 3380807 w 8972837"/>
                <a:gd name="connsiteY965" fmla="*/ 5385241 h 9607839"/>
                <a:gd name="connsiteX966" fmla="*/ 3368409 w 8972837"/>
                <a:gd name="connsiteY966" fmla="*/ 5343832 h 9607839"/>
                <a:gd name="connsiteX967" fmla="*/ 3367418 w 8972837"/>
                <a:gd name="connsiteY967" fmla="*/ 5287052 h 9607839"/>
                <a:gd name="connsiteX968" fmla="*/ 3346342 w 8972837"/>
                <a:gd name="connsiteY968" fmla="*/ 5219113 h 9607839"/>
                <a:gd name="connsiteX969" fmla="*/ 3299479 w 8972837"/>
                <a:gd name="connsiteY969" fmla="*/ 5185640 h 9607839"/>
                <a:gd name="connsiteX970" fmla="*/ 3310637 w 8972837"/>
                <a:gd name="connsiteY970" fmla="*/ 5133074 h 9607839"/>
                <a:gd name="connsiteX971" fmla="*/ 3326258 w 8972837"/>
                <a:gd name="connsiteY971" fmla="*/ 5069351 h 9607839"/>
                <a:gd name="connsiteX972" fmla="*/ 3288321 w 8972837"/>
                <a:gd name="connsiteY972" fmla="*/ 5025960 h 9607839"/>
                <a:gd name="connsiteX973" fmla="*/ 3258319 w 8972837"/>
                <a:gd name="connsiteY973" fmla="*/ 4945624 h 9607839"/>
                <a:gd name="connsiteX974" fmla="*/ 3218151 w 8972837"/>
                <a:gd name="connsiteY974" fmla="*/ 4899753 h 9607839"/>
                <a:gd name="connsiteX975" fmla="*/ 3227078 w 8972837"/>
                <a:gd name="connsiteY975" fmla="*/ 4841732 h 9607839"/>
                <a:gd name="connsiteX976" fmla="*/ 3181207 w 8972837"/>
                <a:gd name="connsiteY976" fmla="*/ 4785944 h 9607839"/>
                <a:gd name="connsiteX977" fmla="*/ 3189141 w 8972837"/>
                <a:gd name="connsiteY977" fmla="*/ 4736849 h 9607839"/>
                <a:gd name="connsiteX978" fmla="*/ 3176744 w 8972837"/>
                <a:gd name="connsiteY978" fmla="*/ 4705608 h 9607839"/>
                <a:gd name="connsiteX979" fmla="*/ 3213440 w 8972837"/>
                <a:gd name="connsiteY979" fmla="*/ 4657753 h 9607839"/>
                <a:gd name="connsiteX980" fmla="*/ 3197820 w 8972837"/>
                <a:gd name="connsiteY980" fmla="*/ 4578409 h 9607839"/>
                <a:gd name="connsiteX981" fmla="*/ 3156164 w 8972837"/>
                <a:gd name="connsiteY981" fmla="*/ 4570227 h 9607839"/>
                <a:gd name="connsiteX982" fmla="*/ 3129385 w 8972837"/>
                <a:gd name="connsiteY982" fmla="*/ 4610395 h 9607839"/>
                <a:gd name="connsiteX983" fmla="*/ 3102606 w 8972837"/>
                <a:gd name="connsiteY983" fmla="*/ 4531794 h 9607839"/>
                <a:gd name="connsiteX984" fmla="*/ 3104094 w 8972837"/>
                <a:gd name="connsiteY984" fmla="*/ 4414514 h 9607839"/>
                <a:gd name="connsiteX985" fmla="*/ 3075828 w 8972837"/>
                <a:gd name="connsiteY985" fmla="*/ 4372858 h 9607839"/>
                <a:gd name="connsiteX986" fmla="*/ 3040867 w 8972837"/>
                <a:gd name="connsiteY986" fmla="*/ 4346079 h 9607839"/>
                <a:gd name="connsiteX987" fmla="*/ 3023014 w 8972837"/>
                <a:gd name="connsiteY987" fmla="*/ 4279628 h 9607839"/>
                <a:gd name="connsiteX988" fmla="*/ 3029709 w 8972837"/>
                <a:gd name="connsiteY988" fmla="*/ 4232766 h 9607839"/>
                <a:gd name="connsiteX989" fmla="*/ 3011857 w 8972837"/>
                <a:gd name="connsiteY989" fmla="*/ 4207227 h 9607839"/>
                <a:gd name="connsiteX990" fmla="*/ 2990781 w 8972837"/>
                <a:gd name="connsiteY990" fmla="*/ 4224831 h 9607839"/>
                <a:gd name="connsiteX991" fmla="*/ 3001938 w 8972837"/>
                <a:gd name="connsiteY991" fmla="*/ 4262768 h 9607839"/>
                <a:gd name="connsiteX992" fmla="*/ 2987557 w 8972837"/>
                <a:gd name="connsiteY992" fmla="*/ 4296241 h 9607839"/>
                <a:gd name="connsiteX993" fmla="*/ 3001938 w 8972837"/>
                <a:gd name="connsiteY993" fmla="*/ 4346327 h 9607839"/>
                <a:gd name="connsiteX994" fmla="*/ 2977143 w 8972837"/>
                <a:gd name="connsiteY994" fmla="*/ 4382280 h 9607839"/>
                <a:gd name="connsiteX995" fmla="*/ 2898295 w 8972837"/>
                <a:gd name="connsiteY995" fmla="*/ 4403356 h 9607839"/>
                <a:gd name="connsiteX996" fmla="*/ 2857135 w 8972837"/>
                <a:gd name="connsiteY996" fmla="*/ 4441044 h 9607839"/>
                <a:gd name="connsiteX997" fmla="*/ 2812504 w 8972837"/>
                <a:gd name="connsiteY997" fmla="*/ 4493610 h 9607839"/>
                <a:gd name="connsiteX998" fmla="*/ 2770105 w 8972837"/>
                <a:gd name="connsiteY998" fmla="*/ 4542952 h 9607839"/>
                <a:gd name="connsiteX999" fmla="*/ 2732168 w 8972837"/>
                <a:gd name="connsiteY999" fmla="*/ 4567251 h 9607839"/>
                <a:gd name="connsiteX1000" fmla="*/ 2687785 w 8972837"/>
                <a:gd name="connsiteY1000" fmla="*/ 4618577 h 9607839"/>
                <a:gd name="connsiteX1001" fmla="*/ 2661006 w 8972837"/>
                <a:gd name="connsiteY1001" fmla="*/ 4665439 h 9607839"/>
                <a:gd name="connsiteX1002" fmla="*/ 2587365 w 8972837"/>
                <a:gd name="connsiteY1002" fmla="*/ 4665439 h 9607839"/>
                <a:gd name="connsiteX1003" fmla="*/ 2493640 w 8972837"/>
                <a:gd name="connsiteY1003" fmla="*/ 4672134 h 9607839"/>
                <a:gd name="connsiteX1004" fmla="*/ 2406609 w 8972837"/>
                <a:gd name="connsiteY1004" fmla="*/ 4629735 h 9607839"/>
                <a:gd name="connsiteX1005" fmla="*/ 2303709 w 8972837"/>
                <a:gd name="connsiteY1005" fmla="*/ 4544936 h 9607839"/>
                <a:gd name="connsiteX1006" fmla="*/ 2236763 w 8972837"/>
                <a:gd name="connsiteY1006" fmla="*/ 4457905 h 9607839"/>
                <a:gd name="connsiteX1007" fmla="*/ 2268005 w 8972837"/>
                <a:gd name="connsiteY1007" fmla="*/ 4402116 h 9607839"/>
                <a:gd name="connsiteX1008" fmla="*/ 2323794 w 8972837"/>
                <a:gd name="connsiteY1008" fmla="*/ 4382032 h 9607839"/>
                <a:gd name="connsiteX1009" fmla="*/ 2314867 w 8972837"/>
                <a:gd name="connsiteY1009" fmla="*/ 4330706 h 9607839"/>
                <a:gd name="connsiteX1010" fmla="*/ 2276931 w 8972837"/>
                <a:gd name="connsiteY1010" fmla="*/ 4306159 h 9607839"/>
                <a:gd name="connsiteX1011" fmla="*/ 2234531 w 8972837"/>
                <a:gd name="connsiteY1011" fmla="*/ 4328723 h 9607839"/>
                <a:gd name="connsiteX1012" fmla="*/ 2201058 w 8972837"/>
                <a:gd name="connsiteY1012" fmla="*/ 4317565 h 9607839"/>
                <a:gd name="connsiteX1013" fmla="*/ 2189900 w 8972837"/>
                <a:gd name="connsiteY1013" fmla="*/ 4232766 h 9607839"/>
                <a:gd name="connsiteX1014" fmla="*/ 2199074 w 8972837"/>
                <a:gd name="connsiteY1014" fmla="*/ 4197061 h 9607839"/>
                <a:gd name="connsiteX1015" fmla="*/ 2234779 w 8972837"/>
                <a:gd name="connsiteY1015" fmla="*/ 4183671 h 9607839"/>
                <a:gd name="connsiteX1016" fmla="*/ 2290568 w 8972837"/>
                <a:gd name="connsiteY1016" fmla="*/ 4183671 h 9607839"/>
                <a:gd name="connsiteX1017" fmla="*/ 2279658 w 8972837"/>
                <a:gd name="connsiteY1017" fmla="*/ 4136809 h 9607839"/>
                <a:gd name="connsiteX1018" fmla="*/ 2257095 w 8972837"/>
                <a:gd name="connsiteY1018" fmla="*/ 4123420 h 9607839"/>
                <a:gd name="connsiteX1019" fmla="*/ 2239490 w 8972837"/>
                <a:gd name="connsiteY1019" fmla="*/ 4076557 h 9607839"/>
                <a:gd name="connsiteX1020" fmla="*/ 2255111 w 8972837"/>
                <a:gd name="connsiteY1020" fmla="*/ 4063167 h 9607839"/>
                <a:gd name="connsiteX1021" fmla="*/ 2226101 w 8972837"/>
                <a:gd name="connsiteY1021" fmla="*/ 4027462 h 9607839"/>
                <a:gd name="connsiteX1022" fmla="*/ 2190148 w 8972837"/>
                <a:gd name="connsiteY1022" fmla="*/ 4009610 h 9607839"/>
                <a:gd name="connsiteX1023" fmla="*/ 2219406 w 8972837"/>
                <a:gd name="connsiteY1023" fmla="*/ 3971674 h 9607839"/>
                <a:gd name="connsiteX1024" fmla="*/ 2246185 w 8972837"/>
                <a:gd name="connsiteY1024" fmla="*/ 3961756 h 9607839"/>
                <a:gd name="connsiteX1025" fmla="*/ 2275195 w 8972837"/>
                <a:gd name="connsiteY1025" fmla="*/ 3937208 h 9607839"/>
                <a:gd name="connsiteX1026" fmla="*/ 2256103 w 8972837"/>
                <a:gd name="connsiteY1026" fmla="*/ 3894809 h 9607839"/>
                <a:gd name="connsiteX1027" fmla="*/ 2231556 w 8972837"/>
                <a:gd name="connsiteY1027" fmla="*/ 3917124 h 9607839"/>
                <a:gd name="connsiteX1028" fmla="*/ 2202545 w 8972837"/>
                <a:gd name="connsiteY1028" fmla="*/ 3891338 h 9607839"/>
                <a:gd name="connsiteX1029" fmla="*/ 2225109 w 8972837"/>
                <a:gd name="connsiteY1029" fmla="*/ 3853649 h 9607839"/>
                <a:gd name="connsiteX1030" fmla="*/ 2247425 w 8972837"/>
                <a:gd name="connsiteY1030" fmla="*/ 3839020 h 9607839"/>
                <a:gd name="connsiteX1031" fmla="*/ 2234035 w 8972837"/>
                <a:gd name="connsiteY1031" fmla="*/ 3814721 h 9607839"/>
                <a:gd name="connsiteX1032" fmla="*/ 2200562 w 8972837"/>
                <a:gd name="connsiteY1032" fmla="*/ 3796868 h 9607839"/>
                <a:gd name="connsiteX1033" fmla="*/ 2210480 w 8972837"/>
                <a:gd name="connsiteY1033" fmla="*/ 3771082 h 9607839"/>
                <a:gd name="connsiteX1034" fmla="*/ 2208249 w 8972837"/>
                <a:gd name="connsiteY1034" fmla="*/ 3747774 h 9607839"/>
                <a:gd name="connsiteX1035" fmla="*/ 2179238 w 8972837"/>
                <a:gd name="connsiteY1035" fmla="*/ 3725459 h 9607839"/>
                <a:gd name="connsiteX1036" fmla="*/ 2182462 w 8972837"/>
                <a:gd name="connsiteY1036" fmla="*/ 3704135 h 9607839"/>
                <a:gd name="connsiteX1037" fmla="*/ 2201554 w 8972837"/>
                <a:gd name="connsiteY1037" fmla="*/ 3686530 h 9607839"/>
                <a:gd name="connsiteX1038" fmla="*/ 2185933 w 8972837"/>
                <a:gd name="connsiteY1038" fmla="*/ 3659752 h 9607839"/>
                <a:gd name="connsiteX1039" fmla="*/ 2181470 w 8972837"/>
                <a:gd name="connsiteY1039" fmla="*/ 3606195 h 9607839"/>
                <a:gd name="connsiteX1040" fmla="*/ 2163617 w 8972837"/>
                <a:gd name="connsiteY1040" fmla="*/ 3566026 h 9607839"/>
                <a:gd name="connsiteX1041" fmla="*/ 2196099 w 8972837"/>
                <a:gd name="connsiteY1041" fmla="*/ 3535776 h 9607839"/>
                <a:gd name="connsiteX1042" fmla="*/ 2253128 w 8972837"/>
                <a:gd name="connsiteY1042" fmla="*/ 3533545 h 9607839"/>
                <a:gd name="connsiteX1043" fmla="*/ 2248664 w 8972837"/>
                <a:gd name="connsiteY1043" fmla="*/ 3500071 h 9607839"/>
                <a:gd name="connsiteX1044" fmla="*/ 2218415 w 8972837"/>
                <a:gd name="connsiteY1044" fmla="*/ 3488914 h 9607839"/>
                <a:gd name="connsiteX1045" fmla="*/ 2205769 w 8972837"/>
                <a:gd name="connsiteY1045" fmla="*/ 3464367 h 9607839"/>
                <a:gd name="connsiteX1046" fmla="*/ 2232548 w 8972837"/>
                <a:gd name="connsiteY1046" fmla="*/ 3448746 h 9607839"/>
                <a:gd name="connsiteX1047" fmla="*/ 2248169 w 8972837"/>
                <a:gd name="connsiteY1047" fmla="*/ 3421967 h 9607839"/>
                <a:gd name="connsiteX1048" fmla="*/ 2263789 w 8972837"/>
                <a:gd name="connsiteY1048" fmla="*/ 3398660 h 9607839"/>
                <a:gd name="connsiteX1049" fmla="*/ 2284369 w 8972837"/>
                <a:gd name="connsiteY1049" fmla="*/ 3400891 h 9607839"/>
                <a:gd name="connsiteX1050" fmla="*/ 2312884 w 8972837"/>
                <a:gd name="connsiteY1050" fmla="*/ 3384031 h 9607839"/>
                <a:gd name="connsiteX1051" fmla="*/ 2342390 w 8972837"/>
                <a:gd name="connsiteY1051" fmla="*/ 3370641 h 9607839"/>
                <a:gd name="connsiteX1052" fmla="*/ 2362474 w 8972837"/>
                <a:gd name="connsiteY1052" fmla="*/ 3341631 h 9607839"/>
                <a:gd name="connsiteX1053" fmla="*/ 2392476 w 8972837"/>
                <a:gd name="connsiteY1053" fmla="*/ 3315844 h 9607839"/>
                <a:gd name="connsiteX1054" fmla="*/ 2404873 w 8972837"/>
                <a:gd name="connsiteY1054" fmla="*/ 3291545 h 9607839"/>
                <a:gd name="connsiteX1055" fmla="*/ 2431652 w 8972837"/>
                <a:gd name="connsiteY1055" fmla="*/ 3268982 h 9607839"/>
                <a:gd name="connsiteX1056" fmla="*/ 2460910 w 8972837"/>
                <a:gd name="connsiteY1056" fmla="*/ 3252369 h 9607839"/>
                <a:gd name="connsiteX1057" fmla="*/ 2439834 w 8972837"/>
                <a:gd name="connsiteY1057" fmla="*/ 3226582 h 9607839"/>
                <a:gd name="connsiteX1058" fmla="*/ 2456447 w 8972837"/>
                <a:gd name="connsiteY1058" fmla="*/ 3212201 h 9607839"/>
                <a:gd name="connsiteX1059" fmla="*/ 2483226 w 8972837"/>
                <a:gd name="connsiteY1059" fmla="*/ 3213193 h 9607839"/>
                <a:gd name="connsiteX1060" fmla="*/ 2480002 w 8972837"/>
                <a:gd name="connsiteY1060" fmla="*/ 3181951 h 9607839"/>
                <a:gd name="connsiteX1061" fmla="*/ 2517691 w 8972837"/>
                <a:gd name="connsiteY1061" fmla="*/ 3154180 h 9607839"/>
                <a:gd name="connsiteX1062" fmla="*/ 2537775 w 8972837"/>
                <a:gd name="connsiteY1062" fmla="*/ 3177735 h 9607839"/>
                <a:gd name="connsiteX1063" fmla="*/ 2575711 w 8972837"/>
                <a:gd name="connsiteY1063" fmla="*/ 3131865 h 9607839"/>
                <a:gd name="connsiteX1064" fmla="*/ 2604721 w 8972837"/>
                <a:gd name="connsiteY1064" fmla="*/ 3141783 h 9607839"/>
                <a:gd name="connsiteX1065" fmla="*/ 2642658 w 8972837"/>
                <a:gd name="connsiteY1065" fmla="*/ 3136328 h 9607839"/>
                <a:gd name="connsiteX1066" fmla="*/ 2668445 w 8972837"/>
                <a:gd name="connsiteY1066" fmla="*/ 3079299 h 9607839"/>
                <a:gd name="connsiteX1067" fmla="*/ 2722994 w 8972837"/>
                <a:gd name="connsiteY1067" fmla="*/ 3046818 h 9607839"/>
                <a:gd name="connsiteX1068" fmla="*/ 2815479 w 8972837"/>
                <a:gd name="connsiteY1068" fmla="*/ 3032437 h 9607839"/>
                <a:gd name="connsiteX1069" fmla="*/ 2848953 w 8972837"/>
                <a:gd name="connsiteY1069" fmla="*/ 2987805 h 9607839"/>
                <a:gd name="connsiteX1070" fmla="*/ 2898047 w 8972837"/>
                <a:gd name="connsiteY1070" fmla="*/ 3017064 h 9607839"/>
                <a:gd name="connsiteX1071" fmla="*/ 2967225 w 8972837"/>
                <a:gd name="connsiteY1071" fmla="*/ 3037148 h 9607839"/>
                <a:gd name="connsiteX1072" fmla="*/ 3036652 w 8972837"/>
                <a:gd name="connsiteY1072" fmla="*/ 3019295 h 9607839"/>
                <a:gd name="connsiteX1073" fmla="*/ 3047561 w 8972837"/>
                <a:gd name="connsiteY1073" fmla="*/ 2970201 h 9607839"/>
                <a:gd name="connsiteX1074" fmla="*/ 3107813 w 8972837"/>
                <a:gd name="connsiteY1074" fmla="*/ 2927553 h 9607839"/>
                <a:gd name="connsiteX1075" fmla="*/ 3118971 w 8972837"/>
                <a:gd name="connsiteY1075" fmla="*/ 2831845 h 9607839"/>
                <a:gd name="connsiteX1076" fmla="*/ 3047561 w 8972837"/>
                <a:gd name="connsiteY1076" fmla="*/ 2905486 h 9607839"/>
                <a:gd name="connsiteX1077" fmla="*/ 2978135 w 8972837"/>
                <a:gd name="connsiteY1077" fmla="*/ 2952348 h 9607839"/>
                <a:gd name="connsiteX1078" fmla="*/ 2904742 w 8972837"/>
                <a:gd name="connsiteY1078" fmla="*/ 2932264 h 9607839"/>
                <a:gd name="connsiteX1079" fmla="*/ 2840027 w 8972837"/>
                <a:gd name="connsiteY1079" fmla="*/ 2927801 h 9607839"/>
                <a:gd name="connsiteX1080" fmla="*/ 2898047 w 8972837"/>
                <a:gd name="connsiteY1080" fmla="*/ 2885402 h 9607839"/>
                <a:gd name="connsiteX1081" fmla="*/ 2871268 w 8972837"/>
                <a:gd name="connsiteY1081" fmla="*/ 2801842 h 9607839"/>
                <a:gd name="connsiteX1082" fmla="*/ 2927057 w 8972837"/>
                <a:gd name="connsiteY1082" fmla="*/ 2758203 h 9607839"/>
                <a:gd name="connsiteX1083" fmla="*/ 2989789 w 8972837"/>
                <a:gd name="connsiteY1083" fmla="*/ 2691256 h 9607839"/>
                <a:gd name="connsiteX1084" fmla="*/ 3083514 w 8972837"/>
                <a:gd name="connsiteY1084" fmla="*/ 2677867 h 9607839"/>
                <a:gd name="connsiteX1085" fmla="*/ 3110293 w 8972837"/>
                <a:gd name="connsiteY1085" fmla="*/ 2633236 h 9607839"/>
                <a:gd name="connsiteX1086" fmla="*/ 3159387 w 8972837"/>
                <a:gd name="connsiteY1086" fmla="*/ 2593068 h 9607839"/>
                <a:gd name="connsiteX1087" fmla="*/ 3175008 w 8972837"/>
                <a:gd name="connsiteY1087" fmla="*/ 2562074 h 9607839"/>
                <a:gd name="connsiteX1088" fmla="*/ 3204266 w 8972837"/>
                <a:gd name="connsiteY1088" fmla="*/ 2525130 h 9607839"/>
                <a:gd name="connsiteX1089" fmla="*/ 3247658 w 8972837"/>
                <a:gd name="connsiteY1089" fmla="*/ 2495128 h 9607839"/>
                <a:gd name="connsiteX1090" fmla="*/ 3225342 w 8972837"/>
                <a:gd name="connsiteY1090" fmla="*/ 2451488 h 9607839"/>
                <a:gd name="connsiteX1091" fmla="*/ 3285594 w 8972837"/>
                <a:gd name="connsiteY1091" fmla="*/ 2428181 h 9607839"/>
                <a:gd name="connsiteX1092" fmla="*/ 3281131 w 8972837"/>
                <a:gd name="connsiteY1092" fmla="*/ 2390244 h 9607839"/>
                <a:gd name="connsiteX1093" fmla="*/ 3306918 w 8972837"/>
                <a:gd name="connsiteY1093" fmla="*/ 2371152 h 9607839"/>
                <a:gd name="connsiteX1094" fmla="*/ 3286834 w 8972837"/>
                <a:gd name="connsiteY1094" fmla="*/ 2329992 h 9607839"/>
                <a:gd name="connsiteX1095" fmla="*/ 3282371 w 8972837"/>
                <a:gd name="connsiteY1095" fmla="*/ 2313132 h 9607839"/>
                <a:gd name="connsiteX1096" fmla="*/ 3306918 w 8972837"/>
                <a:gd name="connsiteY1096" fmla="*/ 2251888 h 9607839"/>
                <a:gd name="connsiteX1097" fmla="*/ 3304438 w 8972837"/>
                <a:gd name="connsiteY1097" fmla="*/ 2206017 h 9607839"/>
                <a:gd name="connsiteX1098" fmla="*/ 3327002 w 8972837"/>
                <a:gd name="connsiteY1098" fmla="*/ 2187173 h 9607839"/>
                <a:gd name="connsiteX1099" fmla="*/ 3316092 w 8972837"/>
                <a:gd name="connsiteY1099" fmla="*/ 2155931 h 9607839"/>
                <a:gd name="connsiteX1100" fmla="*/ 3353037 w 8972837"/>
                <a:gd name="connsiteY1100" fmla="*/ 2134359 h 9607839"/>
                <a:gd name="connsiteX1101" fmla="*/ 3353037 w 8972837"/>
                <a:gd name="connsiteY1101" fmla="*/ 2090720 h 9607839"/>
                <a:gd name="connsiteX1102" fmla="*/ 3347086 w 8972837"/>
                <a:gd name="connsiteY1102" fmla="*/ 2053279 h 9607839"/>
                <a:gd name="connsiteX1103" fmla="*/ 3399899 w 8972837"/>
                <a:gd name="connsiteY1103" fmla="*/ 2053279 h 9607839"/>
                <a:gd name="connsiteX1104" fmla="*/ 3448250 w 8972837"/>
                <a:gd name="connsiteY1104" fmla="*/ 2072372 h 9607839"/>
                <a:gd name="connsiteX1105" fmla="*/ 3475772 w 8972837"/>
                <a:gd name="connsiteY1105" fmla="*/ 2028980 h 9607839"/>
                <a:gd name="connsiteX1106" fmla="*/ 3416016 w 8972837"/>
                <a:gd name="connsiteY1106" fmla="*/ 2014847 h 9607839"/>
                <a:gd name="connsiteX1107" fmla="*/ 3384278 w 8972837"/>
                <a:gd name="connsiteY1107" fmla="*/ 1968728 h 9607839"/>
                <a:gd name="connsiteX1108" fmla="*/ 3394692 w 8972837"/>
                <a:gd name="connsiteY1108" fmla="*/ 1945421 h 9607839"/>
                <a:gd name="connsiteX1109" fmla="*/ 3426430 w 8972837"/>
                <a:gd name="connsiteY1109" fmla="*/ 1953603 h 9607839"/>
                <a:gd name="connsiteX1110" fmla="*/ 3423702 w 8972837"/>
                <a:gd name="connsiteY1110" fmla="*/ 1913435 h 9607839"/>
                <a:gd name="connsiteX1111" fmla="*/ 3454696 w 8972837"/>
                <a:gd name="connsiteY1111" fmla="*/ 1905997 h 9607839"/>
                <a:gd name="connsiteX1112" fmla="*/ 3458168 w 8972837"/>
                <a:gd name="connsiteY1112" fmla="*/ 1862357 h 9607839"/>
                <a:gd name="connsiteX1113" fmla="*/ 3475524 w 8972837"/>
                <a:gd name="connsiteY1113" fmla="*/ 1827396 h 9607839"/>
                <a:gd name="connsiteX1114" fmla="*/ 3463871 w 8972837"/>
                <a:gd name="connsiteY1114" fmla="*/ 1803841 h 9607839"/>
                <a:gd name="connsiteX1115" fmla="*/ 3505030 w 8972837"/>
                <a:gd name="connsiteY1115" fmla="*/ 1781278 h 9607839"/>
                <a:gd name="connsiteX1116" fmla="*/ 3515692 w 8972837"/>
                <a:gd name="connsiteY1116" fmla="*/ 1746316 h 9607839"/>
                <a:gd name="connsiteX1117" fmla="*/ 3550901 w 8972837"/>
                <a:gd name="connsiteY1117" fmla="*/ 1725489 h 9607839"/>
                <a:gd name="connsiteX1118" fmla="*/ 3561563 w 8972837"/>
                <a:gd name="connsiteY1118" fmla="*/ 1683585 h 9607839"/>
                <a:gd name="connsiteX1119" fmla="*/ 3615120 w 8972837"/>
                <a:gd name="connsiteY1119" fmla="*/ 1692263 h 9607839"/>
                <a:gd name="connsiteX1120" fmla="*/ 3651073 w 8972837"/>
                <a:gd name="connsiteY1120" fmla="*/ 1662757 h 9607839"/>
                <a:gd name="connsiteX1121" fmla="*/ 3618592 w 8972837"/>
                <a:gd name="connsiteY1121" fmla="*/ 1641185 h 9607839"/>
                <a:gd name="connsiteX1122" fmla="*/ 3599251 w 8972837"/>
                <a:gd name="connsiteY1122" fmla="*/ 1607712 h 9607839"/>
                <a:gd name="connsiteX1123" fmla="*/ 3615120 w 8972837"/>
                <a:gd name="connsiteY1123" fmla="*/ 1585148 h 9607839"/>
                <a:gd name="connsiteX1124" fmla="*/ 3661239 w 8972837"/>
                <a:gd name="connsiteY1124" fmla="*/ 1585148 h 9607839"/>
                <a:gd name="connsiteX1125" fmla="*/ 3672149 w 8972837"/>
                <a:gd name="connsiteY1125" fmla="*/ 1562337 h 9607839"/>
                <a:gd name="connsiteX1126" fmla="*/ 3725706 w 8972837"/>
                <a:gd name="connsiteY1126" fmla="*/ 1569776 h 9607839"/>
                <a:gd name="connsiteX1127" fmla="*/ 3753229 w 8972837"/>
                <a:gd name="connsiteY1127" fmla="*/ 1556386 h 9607839"/>
                <a:gd name="connsiteX1128" fmla="*/ 3739096 w 8972837"/>
                <a:gd name="connsiteY1128" fmla="*/ 1525640 h 9607839"/>
                <a:gd name="connsiteX1129" fmla="*/ 3721491 w 8972837"/>
                <a:gd name="connsiteY1129" fmla="*/ 1511507 h 9607839"/>
                <a:gd name="connsiteX1130" fmla="*/ 3700664 w 8972837"/>
                <a:gd name="connsiteY1130" fmla="*/ 1496134 h 9607839"/>
                <a:gd name="connsiteX1131" fmla="*/ 3672397 w 8972837"/>
                <a:gd name="connsiteY1131" fmla="*/ 1489440 h 9607839"/>
                <a:gd name="connsiteX1132" fmla="*/ 3652313 w 8972837"/>
                <a:gd name="connsiteY1132" fmla="*/ 1500349 h 9607839"/>
                <a:gd name="connsiteX1133" fmla="*/ 3629501 w 8972837"/>
                <a:gd name="connsiteY1133" fmla="*/ 1494399 h 9607839"/>
                <a:gd name="connsiteX1134" fmla="*/ 3631485 w 8972837"/>
                <a:gd name="connsiteY1134" fmla="*/ 1469356 h 9607839"/>
                <a:gd name="connsiteX1135" fmla="*/ 3648098 w 8972837"/>
                <a:gd name="connsiteY1135" fmla="*/ 1438610 h 9607839"/>
                <a:gd name="connsiteX1136" fmla="*/ 3685043 w 8972837"/>
                <a:gd name="connsiteY1136" fmla="*/ 1420261 h 9607839"/>
                <a:gd name="connsiteX1137" fmla="*/ 3692729 w 8972837"/>
                <a:gd name="connsiteY1137" fmla="*/ 1353315 h 9607839"/>
                <a:gd name="connsiteX1138" fmla="*/ 3732897 w 8972837"/>
                <a:gd name="connsiteY1138" fmla="*/ 1334223 h 9607839"/>
                <a:gd name="connsiteX1139" fmla="*/ 3774057 w 8972837"/>
                <a:gd name="connsiteY1139" fmla="*/ 1327528 h 9607839"/>
                <a:gd name="connsiteX1140" fmla="*/ 3805299 w 8972837"/>
                <a:gd name="connsiteY1140" fmla="*/ 1348604 h 9607839"/>
                <a:gd name="connsiteX1141" fmla="*/ 3815217 w 8972837"/>
                <a:gd name="connsiteY1141" fmla="*/ 1361001 h 9607839"/>
                <a:gd name="connsiteX1142" fmla="*/ 3849682 w 8972837"/>
                <a:gd name="connsiteY1142" fmla="*/ 1345380 h 9607839"/>
                <a:gd name="connsiteX1143" fmla="*/ 3866542 w 8972837"/>
                <a:gd name="connsiteY1143" fmla="*/ 1308436 h 9607839"/>
                <a:gd name="connsiteX1144" fmla="*/ 3857368 w 8972837"/>
                <a:gd name="connsiteY1144" fmla="*/ 1273971 h 9607839"/>
                <a:gd name="connsiteX1145" fmla="*/ 3836293 w 8972837"/>
                <a:gd name="connsiteY1145" fmla="*/ 1232811 h 9607839"/>
                <a:gd name="connsiteX1146" fmla="*/ 3864063 w 8972837"/>
                <a:gd name="connsiteY1146" fmla="*/ 1209503 h 9607839"/>
                <a:gd name="connsiteX1147" fmla="*/ 3827366 w 8972837"/>
                <a:gd name="connsiteY1147" fmla="*/ 1183716 h 9607839"/>
                <a:gd name="connsiteX1148" fmla="*/ 3782735 w 8972837"/>
                <a:gd name="connsiteY1148" fmla="*/ 1197106 h 9607839"/>
                <a:gd name="connsiteX1149" fmla="*/ 3763643 w 8972837"/>
                <a:gd name="connsiteY1149" fmla="*/ 1215950 h 9607839"/>
                <a:gd name="connsiteX1150" fmla="*/ 3713557 w 8972837"/>
                <a:gd name="connsiteY1150" fmla="*/ 1210495 h 9607839"/>
                <a:gd name="connsiteX1151" fmla="*/ 3704383 w 8972837"/>
                <a:gd name="connsiteY1151" fmla="*/ 1231571 h 9607839"/>
                <a:gd name="connsiteX1152" fmla="*/ 3675372 w 8972837"/>
                <a:gd name="connsiteY1152" fmla="*/ 1241489 h 9607839"/>
                <a:gd name="connsiteX1153" fmla="*/ 3647602 w 8972837"/>
                <a:gd name="connsiteY1153" fmla="*/ 1249423 h 9607839"/>
                <a:gd name="connsiteX1154" fmla="*/ 3617600 w 8972837"/>
                <a:gd name="connsiteY1154" fmla="*/ 1266036 h 9607839"/>
                <a:gd name="connsiteX1155" fmla="*/ 3581647 w 8972837"/>
                <a:gd name="connsiteY1155" fmla="*/ 1279425 h 9607839"/>
                <a:gd name="connsiteX1156" fmla="*/ 3550653 w 8972837"/>
                <a:gd name="connsiteY1156" fmla="*/ 1292815 h 9607839"/>
                <a:gd name="connsiteX1157" fmla="*/ 3528090 w 8972837"/>
                <a:gd name="connsiteY1157" fmla="*/ 1305212 h 9607839"/>
                <a:gd name="connsiteX1158" fmla="*/ 3499080 w 8972837"/>
                <a:gd name="connsiteY1158" fmla="*/ 1314139 h 9607839"/>
                <a:gd name="connsiteX1159" fmla="*/ 3488913 w 8972837"/>
                <a:gd name="connsiteY1159" fmla="*/ 1338686 h 9607839"/>
                <a:gd name="connsiteX1160" fmla="*/ 3442051 w 8972837"/>
                <a:gd name="connsiteY1160" fmla="*/ 1356538 h 9607839"/>
                <a:gd name="connsiteX1161" fmla="*/ 3404858 w 8972837"/>
                <a:gd name="connsiteY1161" fmla="*/ 1367200 h 9607839"/>
                <a:gd name="connsiteX1162" fmla="*/ 3382791 w 8972837"/>
                <a:gd name="connsiteY1162" fmla="*/ 1389763 h 9607839"/>
                <a:gd name="connsiteX1163" fmla="*/ 3376344 w 8972837"/>
                <a:gd name="connsiteY1163" fmla="*/ 1408112 h 9607839"/>
                <a:gd name="connsiteX1164" fmla="*/ 3351301 w 8972837"/>
                <a:gd name="connsiteY1164" fmla="*/ 1426460 h 9607839"/>
                <a:gd name="connsiteX1165" fmla="*/ 3337168 w 8972837"/>
                <a:gd name="connsiteY1165" fmla="*/ 1436626 h 9607839"/>
                <a:gd name="connsiteX1166" fmla="*/ 3324522 w 8972837"/>
                <a:gd name="connsiteY1166" fmla="*/ 1420509 h 9607839"/>
                <a:gd name="connsiteX1167" fmla="*/ 3327746 w 8972837"/>
                <a:gd name="connsiteY1167" fmla="*/ 1383813 h 9607839"/>
                <a:gd name="connsiteX1168" fmla="*/ 3355268 w 8972837"/>
                <a:gd name="connsiteY1168" fmla="*/ 1340917 h 9607839"/>
                <a:gd name="connsiteX1169" fmla="*/ 3382791 w 8972837"/>
                <a:gd name="connsiteY1169" fmla="*/ 1316122 h 9607839"/>
                <a:gd name="connsiteX1170" fmla="*/ 3409569 w 8972837"/>
                <a:gd name="connsiteY1170" fmla="*/ 1321825 h 9607839"/>
                <a:gd name="connsiteX1171" fmla="*/ 3430645 w 8972837"/>
                <a:gd name="connsiteY1171" fmla="*/ 1294302 h 9607839"/>
                <a:gd name="connsiteX1172" fmla="*/ 3436348 w 8972837"/>
                <a:gd name="connsiteY1172" fmla="*/ 1261573 h 9607839"/>
                <a:gd name="connsiteX1173" fmla="*/ 3484202 w 8972837"/>
                <a:gd name="connsiteY1173" fmla="*/ 1258350 h 9607839"/>
                <a:gd name="connsiteX1174" fmla="*/ 3524371 w 8972837"/>
                <a:gd name="connsiteY1174" fmla="*/ 1256862 h 9607839"/>
                <a:gd name="connsiteX1175" fmla="*/ 3535776 w 8972837"/>
                <a:gd name="connsiteY1175" fmla="*/ 1236778 h 9607839"/>
                <a:gd name="connsiteX1176" fmla="*/ 3568506 w 8972837"/>
                <a:gd name="connsiteY1176" fmla="*/ 1219917 h 9607839"/>
                <a:gd name="connsiteX1177" fmla="*/ 3585366 w 8972837"/>
                <a:gd name="connsiteY1177" fmla="*/ 1192395 h 9607839"/>
                <a:gd name="connsiteX1178" fmla="*/ 3613137 w 8972837"/>
                <a:gd name="connsiteY1178" fmla="*/ 1187188 h 9607839"/>
                <a:gd name="connsiteX1179" fmla="*/ 3640411 w 8972837"/>
                <a:gd name="connsiteY1179" fmla="*/ 1179749 h 9607839"/>
                <a:gd name="connsiteX1180" fmla="*/ 3680579 w 8972837"/>
                <a:gd name="connsiteY1180" fmla="*/ 1165616 h 9607839"/>
                <a:gd name="connsiteX1181" fmla="*/ 3686282 w 8972837"/>
                <a:gd name="connsiteY1181" fmla="*/ 1139829 h 9607839"/>
                <a:gd name="connsiteX1182" fmla="*/ 3658512 w 8972837"/>
                <a:gd name="connsiteY1182" fmla="*/ 1113051 h 9607839"/>
                <a:gd name="connsiteX1183" fmla="*/ 3620575 w 8972837"/>
                <a:gd name="connsiteY1183" fmla="*/ 1103132 h 9607839"/>
                <a:gd name="connsiteX1184" fmla="*/ 3578176 w 8972837"/>
                <a:gd name="connsiteY1184" fmla="*/ 1103132 h 9607839"/>
                <a:gd name="connsiteX1185" fmla="*/ 3581399 w 8972837"/>
                <a:gd name="connsiteY1185" fmla="*/ 1069659 h 9607839"/>
                <a:gd name="connsiteX1186" fmla="*/ 3568010 w 8972837"/>
                <a:gd name="connsiteY1186" fmla="*/ 1040401 h 9607839"/>
                <a:gd name="connsiteX1187" fmla="*/ 3596276 w 8972837"/>
                <a:gd name="connsiteY1187" fmla="*/ 1014614 h 9607839"/>
                <a:gd name="connsiteX1188" fmla="*/ 3617104 w 8972837"/>
                <a:gd name="connsiteY1188" fmla="*/ 1032467 h 9607839"/>
                <a:gd name="connsiteX1189" fmla="*/ 3632725 w 8972837"/>
                <a:gd name="connsiteY1189" fmla="*/ 1050815 h 9607839"/>
                <a:gd name="connsiteX1190" fmla="*/ 3651073 w 8972837"/>
                <a:gd name="connsiteY1190" fmla="*/ 1030235 h 9607839"/>
                <a:gd name="connsiteX1191" fmla="*/ 3627518 w 8972837"/>
                <a:gd name="connsiteY1191" fmla="*/ 997258 h 9607839"/>
                <a:gd name="connsiteX1192" fmla="*/ 3646610 w 8972837"/>
                <a:gd name="connsiteY1192" fmla="*/ 970479 h 9607839"/>
                <a:gd name="connsiteX1193" fmla="*/ 3670661 w 8972837"/>
                <a:gd name="connsiteY1193" fmla="*/ 964776 h 9607839"/>
                <a:gd name="connsiteX1194" fmla="*/ 3677852 w 8972837"/>
                <a:gd name="connsiteY1194" fmla="*/ 943700 h 9607839"/>
                <a:gd name="connsiteX1195" fmla="*/ 3698432 w 8972837"/>
                <a:gd name="connsiteY1195" fmla="*/ 946428 h 9607839"/>
                <a:gd name="connsiteX1196" fmla="*/ 3704630 w 8972837"/>
                <a:gd name="connsiteY1196" fmla="*/ 972710 h 9607839"/>
                <a:gd name="connsiteX1197" fmla="*/ 3726202 w 8972837"/>
                <a:gd name="connsiteY1197" fmla="*/ 996762 h 9607839"/>
                <a:gd name="connsiteX1198" fmla="*/ 3742319 w 8972837"/>
                <a:gd name="connsiteY1198" fmla="*/ 966512 h 9607839"/>
                <a:gd name="connsiteX1199" fmla="*/ 3730665 w 8972837"/>
                <a:gd name="connsiteY1199" fmla="*/ 930311 h 9607839"/>
                <a:gd name="connsiteX1200" fmla="*/ 3761907 w 8972837"/>
                <a:gd name="connsiteY1200" fmla="*/ 887415 h 9607839"/>
                <a:gd name="connsiteX1201" fmla="*/ 3789926 w 8972837"/>
                <a:gd name="connsiteY1201" fmla="*/ 874770 h 9607839"/>
                <a:gd name="connsiteX1202" fmla="*/ 3788438 w 8972837"/>
                <a:gd name="connsiteY1202" fmla="*/ 841297 h 9607839"/>
                <a:gd name="connsiteX1203" fmla="*/ 3828606 w 8972837"/>
                <a:gd name="connsiteY1203" fmla="*/ 801129 h 9607839"/>
                <a:gd name="connsiteX1204" fmla="*/ 3852905 w 8972837"/>
                <a:gd name="connsiteY1204" fmla="*/ 825180 h 9607839"/>
                <a:gd name="connsiteX1205" fmla="*/ 3827862 w 8972837"/>
                <a:gd name="connsiteY1205" fmla="*/ 866835 h 9607839"/>
                <a:gd name="connsiteX1206" fmla="*/ 3820423 w 8972837"/>
                <a:gd name="connsiteY1206" fmla="*/ 907003 h 9607839"/>
                <a:gd name="connsiteX1207" fmla="*/ 3790174 w 8972837"/>
                <a:gd name="connsiteY1207" fmla="*/ 943204 h 9607839"/>
                <a:gd name="connsiteX1208" fmla="*/ 3811993 w 8972837"/>
                <a:gd name="connsiteY1208" fmla="*/ 973206 h 9607839"/>
                <a:gd name="connsiteX1209" fmla="*/ 3801827 w 8972837"/>
                <a:gd name="connsiteY1209" fmla="*/ 1021061 h 9607839"/>
                <a:gd name="connsiteX1210" fmla="*/ 3820176 w 8972837"/>
                <a:gd name="connsiteY1210" fmla="*/ 1051807 h 9607839"/>
                <a:gd name="connsiteX1211" fmla="*/ 3846210 w 8972837"/>
                <a:gd name="connsiteY1211" fmla="*/ 1008415 h 9607839"/>
                <a:gd name="connsiteX1212" fmla="*/ 3879684 w 8972837"/>
                <a:gd name="connsiteY1212" fmla="*/ 1004944 h 9607839"/>
                <a:gd name="connsiteX1213" fmla="*/ 3898032 w 8972837"/>
                <a:gd name="connsiteY1213" fmla="*/ 969983 h 9607839"/>
                <a:gd name="connsiteX1214" fmla="*/ 3912165 w 8972837"/>
                <a:gd name="connsiteY1214" fmla="*/ 991555 h 9607839"/>
                <a:gd name="connsiteX1215" fmla="*/ 3901255 w 8972837"/>
                <a:gd name="connsiteY1215" fmla="*/ 1042633 h 9607839"/>
                <a:gd name="connsiteX1216" fmla="*/ 3917868 w 8972837"/>
                <a:gd name="connsiteY1216" fmla="*/ 1078585 h 9607839"/>
                <a:gd name="connsiteX1217" fmla="*/ 3949606 w 8972837"/>
                <a:gd name="connsiteY1217" fmla="*/ 1086768 h 9607839"/>
                <a:gd name="connsiteX1218" fmla="*/ 3957044 w 8972837"/>
                <a:gd name="connsiteY1218" fmla="*/ 1051807 h 9607839"/>
                <a:gd name="connsiteX1219" fmla="*/ 3953821 w 8972837"/>
                <a:gd name="connsiteY1219" fmla="*/ 1024284 h 9607839"/>
                <a:gd name="connsiteX1220" fmla="*/ 4000684 w 8972837"/>
                <a:gd name="connsiteY1220" fmla="*/ 1027508 h 9607839"/>
                <a:gd name="connsiteX1221" fmla="*/ 4005891 w 8972837"/>
                <a:gd name="connsiteY1221" fmla="*/ 992546 h 9607839"/>
                <a:gd name="connsiteX1222" fmla="*/ 4029942 w 8972837"/>
                <a:gd name="connsiteY1222" fmla="*/ 977669 h 9607839"/>
                <a:gd name="connsiteX1223" fmla="*/ 4035149 w 8972837"/>
                <a:gd name="connsiteY1223" fmla="*/ 959321 h 9607839"/>
                <a:gd name="connsiteX1224" fmla="*/ 4009114 w 8972837"/>
                <a:gd name="connsiteY1224" fmla="*/ 945932 h 9607839"/>
                <a:gd name="connsiteX1225" fmla="*/ 3981591 w 8972837"/>
                <a:gd name="connsiteY1225" fmla="*/ 931055 h 9607839"/>
                <a:gd name="connsiteX1226" fmla="*/ 3977376 w 8972837"/>
                <a:gd name="connsiteY1226" fmla="*/ 901053 h 9607839"/>
                <a:gd name="connsiteX1227" fmla="*/ 3948118 w 8972837"/>
                <a:gd name="connsiteY1227" fmla="*/ 884192 h 9607839"/>
                <a:gd name="connsiteX1228" fmla="*/ 3957292 w 8972837"/>
                <a:gd name="connsiteY1228" fmla="*/ 853942 h 9607839"/>
                <a:gd name="connsiteX1229" fmla="*/ 3953325 w 8972837"/>
                <a:gd name="connsiteY1229" fmla="*/ 801377 h 9607839"/>
                <a:gd name="connsiteX1230" fmla="*/ 3966714 w 8972837"/>
                <a:gd name="connsiteY1230" fmla="*/ 785260 h 9607839"/>
                <a:gd name="connsiteX1231" fmla="*/ 3989030 w 8972837"/>
                <a:gd name="connsiteY1231" fmla="*/ 789723 h 9607839"/>
                <a:gd name="connsiteX1232" fmla="*/ 4006386 w 8972837"/>
                <a:gd name="connsiteY1232" fmla="*/ 777325 h 9607839"/>
                <a:gd name="connsiteX1233" fmla="*/ 4002419 w 8972837"/>
                <a:gd name="connsiteY1233" fmla="*/ 748315 h 9607839"/>
                <a:gd name="connsiteX1234" fmla="*/ 4009610 w 8972837"/>
                <a:gd name="connsiteY1234" fmla="*/ 716577 h 9607839"/>
                <a:gd name="connsiteX1235" fmla="*/ 4039364 w 8972837"/>
                <a:gd name="connsiteY1235" fmla="*/ 704676 h 9607839"/>
                <a:gd name="connsiteX1236" fmla="*/ 4073333 w 8972837"/>
                <a:gd name="connsiteY1236" fmla="*/ 699965 h 9607839"/>
                <a:gd name="connsiteX1237" fmla="*/ 4114989 w 8972837"/>
                <a:gd name="connsiteY1237" fmla="*/ 733190 h 9607839"/>
                <a:gd name="connsiteX1238" fmla="*/ 4115485 w 8972837"/>
                <a:gd name="connsiteY1238" fmla="*/ 780301 h 9607839"/>
                <a:gd name="connsiteX1239" fmla="*/ 4134577 w 8972837"/>
                <a:gd name="connsiteY1239" fmla="*/ 804104 h 9607839"/>
                <a:gd name="connsiteX1240" fmla="*/ 4139040 w 8972837"/>
                <a:gd name="connsiteY1240" fmla="*/ 764928 h 9607839"/>
                <a:gd name="connsiteX1241" fmla="*/ 4174993 w 8972837"/>
                <a:gd name="connsiteY1241" fmla="*/ 750051 h 9607839"/>
                <a:gd name="connsiteX1242" fmla="*/ 4178216 w 8972837"/>
                <a:gd name="connsiteY1242" fmla="*/ 729967 h 9607839"/>
                <a:gd name="connsiteX1243" fmla="*/ 4149950 w 8972837"/>
                <a:gd name="connsiteY1243" fmla="*/ 713354 h 9607839"/>
                <a:gd name="connsiteX1244" fmla="*/ 4149950 w 8972837"/>
                <a:gd name="connsiteY1244" fmla="*/ 666243 h 9607839"/>
                <a:gd name="connsiteX1245" fmla="*/ 4167554 w 8972837"/>
                <a:gd name="connsiteY1245" fmla="*/ 636241 h 9607839"/>
                <a:gd name="connsiteX1246" fmla="*/ 4182431 w 8972837"/>
                <a:gd name="connsiteY1246" fmla="*/ 611942 h 9607839"/>
                <a:gd name="connsiteX1247" fmla="*/ 4229294 w 8972837"/>
                <a:gd name="connsiteY1247" fmla="*/ 624588 h 9607839"/>
                <a:gd name="connsiteX1248" fmla="*/ 4245163 w 8972837"/>
                <a:gd name="connsiteY1248" fmla="*/ 656325 h 9607839"/>
                <a:gd name="connsiteX1249" fmla="*/ 4241940 w 8972837"/>
                <a:gd name="connsiteY1249" fmla="*/ 695750 h 9607839"/>
                <a:gd name="connsiteX1250" fmla="*/ 4270206 w 8972837"/>
                <a:gd name="connsiteY1250" fmla="*/ 719057 h 9607839"/>
                <a:gd name="connsiteX1251" fmla="*/ 4280372 w 8972837"/>
                <a:gd name="connsiteY1251" fmla="*/ 677401 h 9607839"/>
                <a:gd name="connsiteX1252" fmla="*/ 4256817 w 8972837"/>
                <a:gd name="connsiteY1252" fmla="*/ 648143 h 9607839"/>
                <a:gd name="connsiteX1253" fmla="*/ 4259544 w 8972837"/>
                <a:gd name="connsiteY1253" fmla="*/ 611942 h 9607839"/>
                <a:gd name="connsiteX1254" fmla="*/ 4230038 w 8972837"/>
                <a:gd name="connsiteY1254" fmla="*/ 575989 h 9607839"/>
                <a:gd name="connsiteX1255" fmla="*/ 4239212 w 8972837"/>
                <a:gd name="connsiteY1255" fmla="*/ 528383 h 9607839"/>
                <a:gd name="connsiteX1256" fmla="*/ 4231030 w 8972837"/>
                <a:gd name="connsiteY1256" fmla="*/ 492182 h 9607839"/>
                <a:gd name="connsiteX1257" fmla="*/ 4262768 w 8972837"/>
                <a:gd name="connsiteY1257" fmla="*/ 471354 h 9607839"/>
                <a:gd name="connsiteX1258" fmla="*/ 4279380 w 8972837"/>
                <a:gd name="connsiteY1258" fmla="*/ 499125 h 9607839"/>
                <a:gd name="connsiteX1259" fmla="*/ 4307151 w 8972837"/>
                <a:gd name="connsiteY1259" fmla="*/ 442096 h 9607839"/>
                <a:gd name="connsiteX1260" fmla="*/ 4360708 w 8972837"/>
                <a:gd name="connsiteY1260" fmla="*/ 485735 h 9607839"/>
                <a:gd name="connsiteX1261" fmla="*/ 4363932 w 8972837"/>
                <a:gd name="connsiteY1261" fmla="*/ 523920 h 9607839"/>
                <a:gd name="connsiteX1262" fmla="*/ 4351286 w 8972837"/>
                <a:gd name="connsiteY1262" fmla="*/ 574254 h 9607839"/>
                <a:gd name="connsiteX1263" fmla="*/ 4383024 w 8972837"/>
                <a:gd name="connsiteY1263" fmla="*/ 597561 h 9607839"/>
                <a:gd name="connsiteX1264" fmla="*/ 4408067 w 8972837"/>
                <a:gd name="connsiteY1264" fmla="*/ 629299 h 9607839"/>
                <a:gd name="connsiteX1265" fmla="*/ 4436333 w 8972837"/>
                <a:gd name="connsiteY1265" fmla="*/ 574254 h 9607839"/>
                <a:gd name="connsiteX1266" fmla="*/ 4469806 w 8972837"/>
                <a:gd name="connsiteY1266" fmla="*/ 540780 h 9607839"/>
                <a:gd name="connsiteX1267" fmla="*/ 4468319 w 8972837"/>
                <a:gd name="connsiteY1267" fmla="*/ 584172 h 9607839"/>
                <a:gd name="connsiteX1268" fmla="*/ 4472286 w 8972837"/>
                <a:gd name="connsiteY1268" fmla="*/ 630291 h 9607839"/>
                <a:gd name="connsiteX1269" fmla="*/ 4466335 w 8972837"/>
                <a:gd name="connsiteY1269" fmla="*/ 657069 h 9607839"/>
                <a:gd name="connsiteX1270" fmla="*/ 4487411 w 8972837"/>
                <a:gd name="connsiteY1270" fmla="*/ 661284 h 9607839"/>
                <a:gd name="connsiteX1271" fmla="*/ 4507495 w 8972837"/>
                <a:gd name="connsiteY1271" fmla="*/ 614422 h 9607839"/>
                <a:gd name="connsiteX1272" fmla="*/ 4495593 w 8972837"/>
                <a:gd name="connsiteY1272" fmla="*/ 562600 h 9607839"/>
                <a:gd name="connsiteX1273" fmla="*/ 4525595 w 8972837"/>
                <a:gd name="connsiteY1273" fmla="*/ 549211 h 9607839"/>
                <a:gd name="connsiteX1274" fmla="*/ 4520388 w 8972837"/>
                <a:gd name="connsiteY1274" fmla="*/ 518961 h 9607839"/>
                <a:gd name="connsiteX1275" fmla="*/ 4531298 w 8972837"/>
                <a:gd name="connsiteY1275" fmla="*/ 492926 h 9607839"/>
                <a:gd name="connsiteX1276" fmla="*/ 4505016 w 8972837"/>
                <a:gd name="connsiteY1276" fmla="*/ 485735 h 9607839"/>
                <a:gd name="connsiteX1277" fmla="*/ 4497825 w 8972837"/>
                <a:gd name="connsiteY1277" fmla="*/ 445567 h 9607839"/>
                <a:gd name="connsiteX1278" fmla="*/ 4504519 w 8972837"/>
                <a:gd name="connsiteY1278" fmla="*/ 428707 h 9607839"/>
                <a:gd name="connsiteX1279" fmla="*/ 4538489 w 8972837"/>
                <a:gd name="connsiteY1279" fmla="*/ 428707 h 9607839"/>
                <a:gd name="connsiteX1280" fmla="*/ 4554357 w 8972837"/>
                <a:gd name="connsiteY1280" fmla="*/ 455981 h 9607839"/>
                <a:gd name="connsiteX1281" fmla="*/ 4557085 w 8972837"/>
                <a:gd name="connsiteY1281" fmla="*/ 477553 h 9607839"/>
                <a:gd name="connsiteX1282" fmla="*/ 4547167 w 8972837"/>
                <a:gd name="connsiteY1282" fmla="*/ 494414 h 9607839"/>
                <a:gd name="connsiteX1283" fmla="*/ 4566011 w 8972837"/>
                <a:gd name="connsiteY1283" fmla="*/ 509291 h 9607839"/>
                <a:gd name="connsiteX1284" fmla="*/ 4566507 w 8972837"/>
                <a:gd name="connsiteY1284" fmla="*/ 530366 h 9607839"/>
                <a:gd name="connsiteX1285" fmla="*/ 4561796 w 8972837"/>
                <a:gd name="connsiteY1285" fmla="*/ 558137 h 9607839"/>
                <a:gd name="connsiteX1286" fmla="*/ 4576673 w 8972837"/>
                <a:gd name="connsiteY1286" fmla="*/ 568303 h 9607839"/>
                <a:gd name="connsiteX1287" fmla="*/ 4589567 w 8972837"/>
                <a:gd name="connsiteY1287" fmla="*/ 582188 h 9607839"/>
                <a:gd name="connsiteX1288" fmla="*/ 4597749 w 8972837"/>
                <a:gd name="connsiteY1288" fmla="*/ 537061 h 9607839"/>
                <a:gd name="connsiteX1289" fmla="*/ 4601716 w 8972837"/>
                <a:gd name="connsiteY1289" fmla="*/ 496397 h 9607839"/>
                <a:gd name="connsiteX1290" fmla="*/ 4644612 w 8972837"/>
                <a:gd name="connsiteY1290" fmla="*/ 516481 h 9607839"/>
                <a:gd name="connsiteX1291" fmla="*/ 4649075 w 8972837"/>
                <a:gd name="connsiteY1291" fmla="*/ 539541 h 9607839"/>
                <a:gd name="connsiteX1292" fmla="*/ 4675358 w 8972837"/>
                <a:gd name="connsiteY1292" fmla="*/ 567311 h 9607839"/>
                <a:gd name="connsiteX1293" fmla="*/ 4691474 w 8972837"/>
                <a:gd name="connsiteY1293" fmla="*/ 567807 h 9607839"/>
                <a:gd name="connsiteX1294" fmla="*/ 4705359 w 8972837"/>
                <a:gd name="connsiteY1294" fmla="*/ 540037 h 9607839"/>
                <a:gd name="connsiteX1295" fmla="*/ 4675358 w 8972837"/>
                <a:gd name="connsiteY1295" fmla="*/ 502596 h 9607839"/>
                <a:gd name="connsiteX1296" fmla="*/ 4637421 w 8972837"/>
                <a:gd name="connsiteY1296" fmla="*/ 476313 h 9607839"/>
                <a:gd name="connsiteX1297" fmla="*/ 4634693 w 8972837"/>
                <a:gd name="connsiteY1297" fmla="*/ 437881 h 9607839"/>
                <a:gd name="connsiteX1298" fmla="*/ 4598741 w 8972837"/>
                <a:gd name="connsiteY1298" fmla="*/ 410606 h 9607839"/>
                <a:gd name="connsiteX1299" fmla="*/ 4627999 w 8972837"/>
                <a:gd name="connsiteY1299" fmla="*/ 381100 h 9607839"/>
                <a:gd name="connsiteX1300" fmla="*/ 4642380 w 8972837"/>
                <a:gd name="connsiteY1300" fmla="*/ 332006 h 9607839"/>
                <a:gd name="connsiteX1301" fmla="*/ 4692962 w 8972837"/>
                <a:gd name="connsiteY1301" fmla="*/ 354817 h 9607839"/>
                <a:gd name="connsiteX1302" fmla="*/ 4694202 w 8972837"/>
                <a:gd name="connsiteY1302" fmla="*/ 387795 h 9607839"/>
                <a:gd name="connsiteX1303" fmla="*/ 4720980 w 8972837"/>
                <a:gd name="connsiteY1303" fmla="*/ 422260 h 9607839"/>
                <a:gd name="connsiteX1304" fmla="*/ 4755941 w 8972837"/>
                <a:gd name="connsiteY1304" fmla="*/ 379365 h 9607839"/>
                <a:gd name="connsiteX1305" fmla="*/ 4772554 w 8972837"/>
                <a:gd name="connsiteY1305" fmla="*/ 346883 h 9607839"/>
                <a:gd name="connsiteX1306" fmla="*/ 4812722 w 8972837"/>
                <a:gd name="connsiteY1306" fmla="*/ 350106 h 9607839"/>
                <a:gd name="connsiteX1307" fmla="*/ 4860825 w 8972837"/>
                <a:gd name="connsiteY1307" fmla="*/ 321096 h 9607839"/>
                <a:gd name="connsiteX1308" fmla="*/ 4888595 w 8972837"/>
                <a:gd name="connsiteY1308" fmla="*/ 273242 h 9607839"/>
                <a:gd name="connsiteX1309" fmla="*/ 4922564 w 8972837"/>
                <a:gd name="connsiteY1309" fmla="*/ 268531 h 9607839"/>
                <a:gd name="connsiteX1310" fmla="*/ 4944136 w 8972837"/>
                <a:gd name="connsiteY1310" fmla="*/ 255885 h 9607839"/>
                <a:gd name="connsiteX1311" fmla="*/ 4955790 w 8972837"/>
                <a:gd name="connsiteY1311" fmla="*/ 229850 h 9607839"/>
                <a:gd name="connsiteX1312" fmla="*/ 4955046 w 8972837"/>
                <a:gd name="connsiteY1312" fmla="*/ 196377 h 9607839"/>
                <a:gd name="connsiteX1313" fmla="*/ 4975130 w 8972837"/>
                <a:gd name="connsiteY1313" fmla="*/ 182988 h 9607839"/>
                <a:gd name="connsiteX1314" fmla="*/ 5025216 w 8972837"/>
                <a:gd name="connsiteY1314" fmla="*/ 202328 h 9607839"/>
                <a:gd name="connsiteX1315" fmla="*/ 5027695 w 8972837"/>
                <a:gd name="connsiteY1315" fmla="*/ 228363 h 9607839"/>
                <a:gd name="connsiteX1316" fmla="*/ 5053730 w 8972837"/>
                <a:gd name="connsiteY1316" fmla="*/ 243240 h 9607839"/>
                <a:gd name="connsiteX1317" fmla="*/ 5082245 w 8972837"/>
                <a:gd name="connsiteY1317" fmla="*/ 205055 h 9607839"/>
                <a:gd name="connsiteX1318" fmla="*/ 5060177 w 8972837"/>
                <a:gd name="connsiteY1318" fmla="*/ 174805 h 9607839"/>
                <a:gd name="connsiteX1319" fmla="*/ 5047779 w 8972837"/>
                <a:gd name="connsiteY1319" fmla="*/ 140588 h 9607839"/>
                <a:gd name="connsiteX1320" fmla="*/ 5075302 w 8972837"/>
                <a:gd name="connsiteY1320" fmla="*/ 127199 h 9607839"/>
                <a:gd name="connsiteX1321" fmla="*/ 5098609 w 8972837"/>
                <a:gd name="connsiteY1321" fmla="*/ 142076 h 9607839"/>
                <a:gd name="connsiteX1322" fmla="*/ 5125388 w 8972837"/>
                <a:gd name="connsiteY1322" fmla="*/ 109346 h 9607839"/>
                <a:gd name="connsiteX1323" fmla="*/ 5139521 w 8972837"/>
                <a:gd name="connsiteY1323" fmla="*/ 97941 h 9607839"/>
                <a:gd name="connsiteX1324" fmla="*/ 5190599 w 8972837"/>
                <a:gd name="connsiteY1324" fmla="*/ 91246 h 9607839"/>
                <a:gd name="connsiteX1325" fmla="*/ 5208947 w 8972837"/>
                <a:gd name="connsiteY1325" fmla="*/ 112074 h 9607839"/>
                <a:gd name="connsiteX1326" fmla="*/ 5230519 w 8972837"/>
                <a:gd name="connsiteY1326" fmla="*/ 95213 h 9607839"/>
                <a:gd name="connsiteX1327" fmla="*/ 5212914 w 8972837"/>
                <a:gd name="connsiteY1327" fmla="*/ 75129 h 9607839"/>
                <a:gd name="connsiteX1328" fmla="*/ 5206964 w 8972837"/>
                <a:gd name="connsiteY1328" fmla="*/ 40168 h 9607839"/>
                <a:gd name="connsiteX1329" fmla="*/ 5238701 w 8972837"/>
                <a:gd name="connsiteY1329" fmla="*/ 7439 h 9607839"/>
                <a:gd name="connsiteX1330" fmla="*/ 5276390 w 8972837"/>
                <a:gd name="connsiteY1330" fmla="*/ 0 h 9607839"/>
                <a:gd name="connsiteX1331" fmla="*/ 5338130 w 8972837"/>
                <a:gd name="connsiteY1331" fmla="*/ 37689 h 9607839"/>
                <a:gd name="connsiteX1332" fmla="*/ 5340609 w 8972837"/>
                <a:gd name="connsiteY1332" fmla="*/ 54301 h 9607839"/>
                <a:gd name="connsiteX1333" fmla="*/ 5326476 w 8972837"/>
                <a:gd name="connsiteY1333" fmla="*/ 89262 h 9607839"/>
                <a:gd name="connsiteX1334" fmla="*/ 5294738 w 8972837"/>
                <a:gd name="connsiteY1334" fmla="*/ 94469 h 9607839"/>
                <a:gd name="connsiteX1335" fmla="*/ 5283332 w 8972837"/>
                <a:gd name="connsiteY1335" fmla="*/ 124719 h 9607839"/>
                <a:gd name="connsiteX1336" fmla="*/ 5299201 w 8972837"/>
                <a:gd name="connsiteY1336" fmla="*/ 136125 h 9607839"/>
                <a:gd name="connsiteX1337" fmla="*/ 5266472 w 8972837"/>
                <a:gd name="connsiteY1337" fmla="*/ 168854 h 9607839"/>
                <a:gd name="connsiteX1338" fmla="*/ 5258290 w 8972837"/>
                <a:gd name="connsiteY1338" fmla="*/ 208527 h 9607839"/>
                <a:gd name="connsiteX1339" fmla="*/ 5190351 w 8972837"/>
                <a:gd name="connsiteY1339" fmla="*/ 274481 h 9607839"/>
                <a:gd name="connsiteX1340" fmla="*/ 5202748 w 8972837"/>
                <a:gd name="connsiteY1340" fmla="*/ 327047 h 9607839"/>
                <a:gd name="connsiteX1341" fmla="*/ 5184896 w 8972837"/>
                <a:gd name="connsiteY1341" fmla="*/ 349362 h 9607839"/>
                <a:gd name="connsiteX1342" fmla="*/ 5188119 w 8972837"/>
                <a:gd name="connsiteY1342" fmla="*/ 377133 h 9607839"/>
                <a:gd name="connsiteX1343" fmla="*/ 5175970 w 8972837"/>
                <a:gd name="connsiteY1343" fmla="*/ 403912 h 9607839"/>
                <a:gd name="connsiteX1344" fmla="*/ 5163572 w 8972837"/>
                <a:gd name="connsiteY1344" fmla="*/ 433170 h 9607839"/>
                <a:gd name="connsiteX1345" fmla="*/ 5187871 w 8972837"/>
                <a:gd name="connsiteY1345" fmla="*/ 468875 h 9607839"/>
                <a:gd name="connsiteX1346" fmla="*/ 5219113 w 8972837"/>
                <a:gd name="connsiteY1346" fmla="*/ 447799 h 9607839"/>
                <a:gd name="connsiteX1347" fmla="*/ 5229279 w 8972837"/>
                <a:gd name="connsiteY1347" fmla="*/ 392010 h 9607839"/>
                <a:gd name="connsiteX1348" fmla="*/ 5251595 w 8972837"/>
                <a:gd name="connsiteY1348" fmla="*/ 334981 h 9607839"/>
                <a:gd name="connsiteX1349" fmla="*/ 5281596 w 8972837"/>
                <a:gd name="connsiteY1349" fmla="*/ 279192 h 9607839"/>
                <a:gd name="connsiteX1350" fmla="*/ 5324244 w 8972837"/>
                <a:gd name="connsiteY1350" fmla="*/ 226627 h 9607839"/>
                <a:gd name="connsiteX1351" fmla="*/ 5350031 w 8972837"/>
                <a:gd name="connsiteY1351" fmla="*/ 140588 h 9607839"/>
                <a:gd name="connsiteX1352" fmla="*/ 5382512 w 8972837"/>
                <a:gd name="connsiteY1352" fmla="*/ 114801 h 9607839"/>
                <a:gd name="connsiteX1353" fmla="*/ 5410283 w 8972837"/>
                <a:gd name="connsiteY1353" fmla="*/ 108106 h 9607839"/>
                <a:gd name="connsiteX1354" fmla="*/ 5430367 w 8972837"/>
                <a:gd name="connsiteY1354" fmla="*/ 145051 h 9607839"/>
                <a:gd name="connsiteX1355" fmla="*/ 5423672 w 8972837"/>
                <a:gd name="connsiteY1355" fmla="*/ 176045 h 9607839"/>
                <a:gd name="connsiteX1356" fmla="*/ 5407804 w 8972837"/>
                <a:gd name="connsiteY1356" fmla="*/ 205303 h 9607839"/>
                <a:gd name="connsiteX1357" fmla="*/ 5380033 w 8972837"/>
                <a:gd name="connsiteY1357" fmla="*/ 218692 h 9607839"/>
                <a:gd name="connsiteX1358" fmla="*/ 5401109 w 8972837"/>
                <a:gd name="connsiteY1358" fmla="*/ 242992 h 9607839"/>
                <a:gd name="connsiteX1359" fmla="*/ 5384496 w 8972837"/>
                <a:gd name="connsiteY1359" fmla="*/ 273242 h 9607839"/>
                <a:gd name="connsiteX1360" fmla="*/ 5390199 w 8972837"/>
                <a:gd name="connsiteY1360" fmla="*/ 311178 h 9607839"/>
                <a:gd name="connsiteX1361" fmla="*/ 5406812 w 8972837"/>
                <a:gd name="connsiteY1361" fmla="*/ 346883 h 9607839"/>
                <a:gd name="connsiteX1362" fmla="*/ 5437062 w 8972837"/>
                <a:gd name="connsiteY1362" fmla="*/ 320104 h 9607839"/>
                <a:gd name="connsiteX1363" fmla="*/ 5474750 w 8972837"/>
                <a:gd name="connsiteY1363" fmla="*/ 317625 h 9607839"/>
                <a:gd name="connsiteX1364" fmla="*/ 5462601 w 8972837"/>
                <a:gd name="connsiteY1364" fmla="*/ 254149 h 9607839"/>
                <a:gd name="connsiteX1365" fmla="*/ 5498306 w 8972837"/>
                <a:gd name="connsiteY1365" fmla="*/ 233074 h 9607839"/>
                <a:gd name="connsiteX1366" fmla="*/ 5505000 w 8972837"/>
                <a:gd name="connsiteY1366" fmla="*/ 185219 h 9607839"/>
                <a:gd name="connsiteX1367" fmla="*/ 5518390 w 8972837"/>
                <a:gd name="connsiteY1367" fmla="*/ 167367 h 9607839"/>
                <a:gd name="connsiteX1368" fmla="*/ 5508224 w 8972837"/>
                <a:gd name="connsiteY1368" fmla="*/ 130422 h 9607839"/>
                <a:gd name="connsiteX1369" fmla="*/ 5508224 w 8972837"/>
                <a:gd name="connsiteY1369" fmla="*/ 100420 h 9607839"/>
                <a:gd name="connsiteX1370" fmla="*/ 5501529 w 8972837"/>
                <a:gd name="connsiteY1370" fmla="*/ 65955 h 9607839"/>
                <a:gd name="connsiteX1371" fmla="*/ 5529547 w 8972837"/>
                <a:gd name="connsiteY1371" fmla="*/ 44879 h 9607839"/>
                <a:gd name="connsiteX1372" fmla="*/ 5604180 w 8972837"/>
                <a:gd name="connsiteY1372" fmla="*/ 43887 h 9607839"/>
                <a:gd name="connsiteX1373" fmla="*/ 5624264 w 8972837"/>
                <a:gd name="connsiteY1373" fmla="*/ 35953 h 9607839"/>
                <a:gd name="connsiteX1374" fmla="*/ 5648068 w 8972837"/>
                <a:gd name="connsiteY1374" fmla="*/ 44631 h 9607839"/>
                <a:gd name="connsiteX1375" fmla="*/ 5661457 w 8972837"/>
                <a:gd name="connsiteY1375" fmla="*/ 74137 h 9607839"/>
                <a:gd name="connsiteX1376" fmla="*/ 5686005 w 8972837"/>
                <a:gd name="connsiteY1376" fmla="*/ 83063 h 9607839"/>
                <a:gd name="connsiteX1377" fmla="*/ 5689724 w 8972837"/>
                <a:gd name="connsiteY1377" fmla="*/ 113313 h 9607839"/>
                <a:gd name="connsiteX1378" fmla="*/ 5670384 w 8972837"/>
                <a:gd name="connsiteY1378" fmla="*/ 135629 h 9607839"/>
                <a:gd name="connsiteX1379" fmla="*/ 5652035 w 8972837"/>
                <a:gd name="connsiteY1379" fmla="*/ 149514 h 9607839"/>
                <a:gd name="connsiteX1380" fmla="*/ 5642365 w 8972837"/>
                <a:gd name="connsiteY1380" fmla="*/ 172574 h 9607839"/>
                <a:gd name="connsiteX1381" fmla="*/ 5609387 w 8972837"/>
                <a:gd name="connsiteY1381" fmla="*/ 183483 h 9607839"/>
                <a:gd name="connsiteX1382" fmla="*/ 5618066 w 8972837"/>
                <a:gd name="connsiteY1382" fmla="*/ 213238 h 9607839"/>
                <a:gd name="connsiteX1383" fmla="*/ 5590543 w 8972837"/>
                <a:gd name="connsiteY1383" fmla="*/ 241504 h 9607839"/>
                <a:gd name="connsiteX1384" fmla="*/ 5642117 w 8972837"/>
                <a:gd name="connsiteY1384" fmla="*/ 225635 h 9607839"/>
                <a:gd name="connsiteX1385" fmla="*/ 5644101 w 8972837"/>
                <a:gd name="connsiteY1385" fmla="*/ 259108 h 9607839"/>
                <a:gd name="connsiteX1386" fmla="*/ 5614595 w 8972837"/>
                <a:gd name="connsiteY1386" fmla="*/ 287375 h 9607839"/>
                <a:gd name="connsiteX1387" fmla="*/ 5608643 w 8972837"/>
                <a:gd name="connsiteY1387" fmla="*/ 312418 h 9607839"/>
                <a:gd name="connsiteX1388" fmla="*/ 5642861 w 8972837"/>
                <a:gd name="connsiteY1388" fmla="*/ 323080 h 9607839"/>
                <a:gd name="connsiteX1389" fmla="*/ 5683029 w 8972837"/>
                <a:gd name="connsiteY1389" fmla="*/ 307211 h 9607839"/>
                <a:gd name="connsiteX1390" fmla="*/ 5671623 w 8972837"/>
                <a:gd name="connsiteY1390" fmla="*/ 242744 h 9607839"/>
                <a:gd name="connsiteX1391" fmla="*/ 5685013 w 8972837"/>
                <a:gd name="connsiteY1391" fmla="*/ 211006 h 9607839"/>
                <a:gd name="connsiteX1392" fmla="*/ 5693195 w 8972837"/>
                <a:gd name="connsiteY1392" fmla="*/ 145051 h 9607839"/>
                <a:gd name="connsiteX1393" fmla="*/ 5722453 w 8972837"/>
                <a:gd name="connsiteY1393" fmla="*/ 124967 h 9607839"/>
                <a:gd name="connsiteX1394" fmla="*/ 5763365 w 8972837"/>
                <a:gd name="connsiteY1394" fmla="*/ 126455 h 9607839"/>
                <a:gd name="connsiteX1395" fmla="*/ 5800309 w 8972837"/>
                <a:gd name="connsiteY1395" fmla="*/ 139844 h 9607839"/>
                <a:gd name="connsiteX1396" fmla="*/ 5815187 w 8972837"/>
                <a:gd name="connsiteY1396" fmla="*/ 198361 h 9607839"/>
                <a:gd name="connsiteX1397" fmla="*/ 5821881 w 8972837"/>
                <a:gd name="connsiteY1397" fmla="*/ 228363 h 9607839"/>
                <a:gd name="connsiteX1398" fmla="*/ 5858330 w 8972837"/>
                <a:gd name="connsiteY1398" fmla="*/ 207039 h 9607839"/>
                <a:gd name="connsiteX1399" fmla="*/ 5874943 w 8972837"/>
                <a:gd name="connsiteY1399" fmla="*/ 195881 h 9607839"/>
                <a:gd name="connsiteX1400" fmla="*/ 5900729 w 8972837"/>
                <a:gd name="connsiteY1400" fmla="*/ 213733 h 9607839"/>
                <a:gd name="connsiteX1401" fmla="*/ 5902961 w 8972837"/>
                <a:gd name="connsiteY1401" fmla="*/ 230346 h 9607839"/>
                <a:gd name="connsiteX1402" fmla="*/ 5934203 w 8972837"/>
                <a:gd name="connsiteY1402" fmla="*/ 235553 h 9607839"/>
                <a:gd name="connsiteX1403" fmla="*/ 5944864 w 8972837"/>
                <a:gd name="connsiteY1403" fmla="*/ 234065 h 9607839"/>
                <a:gd name="connsiteX1404" fmla="*/ 5952551 w 8972837"/>
                <a:gd name="connsiteY1404" fmla="*/ 250182 h 9607839"/>
                <a:gd name="connsiteX1405" fmla="*/ 5956766 w 8972837"/>
                <a:gd name="connsiteY1405" fmla="*/ 267539 h 9607839"/>
                <a:gd name="connsiteX1406" fmla="*/ 5932467 w 8972837"/>
                <a:gd name="connsiteY1406" fmla="*/ 288119 h 9607839"/>
                <a:gd name="connsiteX1407" fmla="*/ 5973379 w 8972837"/>
                <a:gd name="connsiteY1407" fmla="*/ 290598 h 9607839"/>
                <a:gd name="connsiteX1408" fmla="*/ 6005117 w 8972837"/>
                <a:gd name="connsiteY1408" fmla="*/ 305971 h 9607839"/>
                <a:gd name="connsiteX1409" fmla="*/ 6021729 w 8972837"/>
                <a:gd name="connsiteY1409" fmla="*/ 324072 h 9607839"/>
                <a:gd name="connsiteX1410" fmla="*/ 6042557 w 8972837"/>
                <a:gd name="connsiteY1410" fmla="*/ 334981 h 9607839"/>
                <a:gd name="connsiteX1411" fmla="*/ 6066608 w 8972837"/>
                <a:gd name="connsiteY1411" fmla="*/ 374158 h 9607839"/>
                <a:gd name="connsiteX1412" fmla="*/ 6066608 w 8972837"/>
                <a:gd name="connsiteY1412" fmla="*/ 411846 h 9607839"/>
                <a:gd name="connsiteX1413" fmla="*/ 6020738 w 8972837"/>
                <a:gd name="connsiteY1413" fmla="*/ 421020 h 9607839"/>
                <a:gd name="connsiteX1414" fmla="*/ 5984041 w 8972837"/>
                <a:gd name="connsiteY1414" fmla="*/ 448791 h 9607839"/>
                <a:gd name="connsiteX1415" fmla="*/ 5946105 w 8972837"/>
                <a:gd name="connsiteY1415" fmla="*/ 484496 h 9607839"/>
                <a:gd name="connsiteX1416" fmla="*/ 5903705 w 8972837"/>
                <a:gd name="connsiteY1416" fmla="*/ 490198 h 9607839"/>
                <a:gd name="connsiteX1417" fmla="*/ 5827584 w 8972837"/>
                <a:gd name="connsiteY1417" fmla="*/ 464412 h 9607839"/>
                <a:gd name="connsiteX1418" fmla="*/ 5760637 w 8972837"/>
                <a:gd name="connsiteY1418" fmla="*/ 445567 h 9607839"/>
                <a:gd name="connsiteX1419" fmla="*/ 5730635 w 8972837"/>
                <a:gd name="connsiteY1419" fmla="*/ 451022 h 9607839"/>
                <a:gd name="connsiteX1420" fmla="*/ 5730635 w 8972837"/>
                <a:gd name="connsiteY1420" fmla="*/ 472346 h 9607839"/>
                <a:gd name="connsiteX1421" fmla="*/ 5785185 w 8972837"/>
                <a:gd name="connsiteY1421" fmla="*/ 503340 h 9607839"/>
                <a:gd name="connsiteX1422" fmla="*/ 5816179 w 8972837"/>
                <a:gd name="connsiteY1422" fmla="*/ 526895 h 9607839"/>
                <a:gd name="connsiteX1423" fmla="*/ 5852131 w 8972837"/>
                <a:gd name="connsiteY1423" fmla="*/ 545739 h 9607839"/>
                <a:gd name="connsiteX1424" fmla="*/ 5834279 w 8972837"/>
                <a:gd name="connsiteY1424" fmla="*/ 571526 h 9607839"/>
                <a:gd name="connsiteX1425" fmla="*/ 5876926 w 8972837"/>
                <a:gd name="connsiteY1425" fmla="*/ 578221 h 9607839"/>
                <a:gd name="connsiteX1426" fmla="*/ 5890316 w 8972837"/>
                <a:gd name="connsiteY1426" fmla="*/ 555905 h 9607839"/>
                <a:gd name="connsiteX1427" fmla="*/ 5907424 w 8972837"/>
                <a:gd name="connsiteY1427" fmla="*/ 582188 h 9607839"/>
                <a:gd name="connsiteX1428" fmla="*/ 5910151 w 8972837"/>
                <a:gd name="connsiteY1428" fmla="*/ 611198 h 9607839"/>
                <a:gd name="connsiteX1429" fmla="*/ 5920814 w 8972837"/>
                <a:gd name="connsiteY1429" fmla="*/ 641944 h 9607839"/>
                <a:gd name="connsiteX1430" fmla="*/ 5937674 w 8972837"/>
                <a:gd name="connsiteY1430" fmla="*/ 595082 h 9607839"/>
                <a:gd name="connsiteX1431" fmla="*/ 5946600 w 8972837"/>
                <a:gd name="connsiteY1431" fmla="*/ 575493 h 9607839"/>
                <a:gd name="connsiteX1432" fmla="*/ 5967676 w 8972837"/>
                <a:gd name="connsiteY1432" fmla="*/ 592850 h 9607839"/>
                <a:gd name="connsiteX1433" fmla="*/ 5978338 w 8972837"/>
                <a:gd name="connsiteY1433" fmla="*/ 637729 h 9607839"/>
                <a:gd name="connsiteX1434" fmla="*/ 6002637 w 8972837"/>
                <a:gd name="connsiteY1434" fmla="*/ 611942 h 9607839"/>
                <a:gd name="connsiteX1435" fmla="*/ 6022721 w 8972837"/>
                <a:gd name="connsiteY1435" fmla="*/ 601528 h 9607839"/>
                <a:gd name="connsiteX1436" fmla="*/ 6047764 w 8972837"/>
                <a:gd name="connsiteY1436" fmla="*/ 611446 h 9607839"/>
                <a:gd name="connsiteX1437" fmla="*/ 6067600 w 8972837"/>
                <a:gd name="connsiteY1437" fmla="*/ 619381 h 9607839"/>
                <a:gd name="connsiteX1438" fmla="*/ 6104297 w 8972837"/>
                <a:gd name="connsiteY1438" fmla="*/ 622604 h 9607839"/>
                <a:gd name="connsiteX1439" fmla="*/ 6125373 w 8972837"/>
                <a:gd name="connsiteY1439" fmla="*/ 650375 h 9607839"/>
                <a:gd name="connsiteX1440" fmla="*/ 6149672 w 8972837"/>
                <a:gd name="connsiteY1440" fmla="*/ 657069 h 9607839"/>
                <a:gd name="connsiteX1441" fmla="*/ 6169756 w 8972837"/>
                <a:gd name="connsiteY1441" fmla="*/ 634754 h 9607839"/>
                <a:gd name="connsiteX1442" fmla="*/ 6160830 w 8972837"/>
                <a:gd name="connsiteY1442" fmla="*/ 594586 h 9607839"/>
                <a:gd name="connsiteX1443" fmla="*/ 6215379 w 8972837"/>
                <a:gd name="connsiteY1443" fmla="*/ 568799 h 9607839"/>
                <a:gd name="connsiteX1444" fmla="*/ 6205461 w 8972837"/>
                <a:gd name="connsiteY1444" fmla="*/ 528631 h 9607839"/>
                <a:gd name="connsiteX1445" fmla="*/ 6243150 w 8972837"/>
                <a:gd name="connsiteY1445" fmla="*/ 535326 h 9607839"/>
                <a:gd name="connsiteX1446" fmla="*/ 6272159 w 8972837"/>
                <a:gd name="connsiteY1446" fmla="*/ 568055 h 9607839"/>
                <a:gd name="connsiteX1447" fmla="*/ 6305633 w 8972837"/>
                <a:gd name="connsiteY1447" fmla="*/ 583924 h 9607839"/>
                <a:gd name="connsiteX1448" fmla="*/ 6341585 w 8972837"/>
                <a:gd name="connsiteY1448" fmla="*/ 609959 h 9607839"/>
                <a:gd name="connsiteX1449" fmla="*/ 6375803 w 8972837"/>
                <a:gd name="connsiteY1449" fmla="*/ 617397 h 9607839"/>
                <a:gd name="connsiteX1450" fmla="*/ 6381754 w 8972837"/>
                <a:gd name="connsiteY1450" fmla="*/ 671698 h 9607839"/>
                <a:gd name="connsiteX1451" fmla="*/ 6367621 w 8972837"/>
                <a:gd name="connsiteY1451" fmla="*/ 693766 h 9607839"/>
                <a:gd name="connsiteX1452" fmla="*/ 6322493 w 8972837"/>
                <a:gd name="connsiteY1452" fmla="*/ 699717 h 9607839"/>
                <a:gd name="connsiteX1453" fmla="*/ 6282326 w 8972837"/>
                <a:gd name="connsiteY1453" fmla="*/ 682856 h 9607839"/>
                <a:gd name="connsiteX1454" fmla="*/ 6240670 w 8972837"/>
                <a:gd name="connsiteY1454" fmla="*/ 665252 h 9607839"/>
                <a:gd name="connsiteX1455" fmla="*/ 6225793 w 8972837"/>
                <a:gd name="connsiteY1455" fmla="*/ 685336 h 9607839"/>
                <a:gd name="connsiteX1456" fmla="*/ 6239182 w 8972837"/>
                <a:gd name="connsiteY1456" fmla="*/ 706163 h 9607839"/>
                <a:gd name="connsiteX1457" fmla="*/ 6296706 w 8972837"/>
                <a:gd name="connsiteY1457" fmla="*/ 712114 h 9607839"/>
                <a:gd name="connsiteX1458" fmla="*/ 6288524 w 8972837"/>
                <a:gd name="connsiteY1458" fmla="*/ 727487 h 9607839"/>
                <a:gd name="connsiteX1459" fmla="*/ 6331172 w 8972837"/>
                <a:gd name="connsiteY1459" fmla="*/ 743356 h 9607839"/>
                <a:gd name="connsiteX1460" fmla="*/ 6356215 w 8972837"/>
                <a:gd name="connsiteY1460" fmla="*/ 771622 h 9607839"/>
                <a:gd name="connsiteX1461" fmla="*/ 6409772 w 8972837"/>
                <a:gd name="connsiteY1461" fmla="*/ 764184 h 9607839"/>
                <a:gd name="connsiteX1462" fmla="*/ 6434815 w 8972837"/>
                <a:gd name="connsiteY1462" fmla="*/ 792450 h 9607839"/>
                <a:gd name="connsiteX1463" fmla="*/ 6479942 w 8972837"/>
                <a:gd name="connsiteY1463" fmla="*/ 814518 h 9607839"/>
                <a:gd name="connsiteX1464" fmla="*/ 6518127 w 8972837"/>
                <a:gd name="connsiteY1464" fmla="*/ 786747 h 9607839"/>
                <a:gd name="connsiteX1465" fmla="*/ 6550856 w 8972837"/>
                <a:gd name="connsiteY1465" fmla="*/ 805096 h 9607839"/>
                <a:gd name="connsiteX1466" fmla="*/ 6583585 w 8972837"/>
                <a:gd name="connsiteY1466" fmla="*/ 832618 h 9607839"/>
                <a:gd name="connsiteX1467" fmla="*/ 6613835 w 8972837"/>
                <a:gd name="connsiteY1467" fmla="*/ 841297 h 9607839"/>
                <a:gd name="connsiteX1468" fmla="*/ 6631192 w 8972837"/>
                <a:gd name="connsiteY1468" fmla="*/ 829643 h 9607839"/>
                <a:gd name="connsiteX1469" fmla="*/ 6674831 w 8972837"/>
                <a:gd name="connsiteY1469" fmla="*/ 845512 h 9607839"/>
                <a:gd name="connsiteX1470" fmla="*/ 6706569 w 8972837"/>
                <a:gd name="connsiteY1470" fmla="*/ 835594 h 9607839"/>
                <a:gd name="connsiteX1471" fmla="*/ 6754424 w 8972837"/>
                <a:gd name="connsiteY1471" fmla="*/ 856174 h 9607839"/>
                <a:gd name="connsiteX1472" fmla="*/ 6797815 w 8972837"/>
                <a:gd name="connsiteY1472" fmla="*/ 888655 h 9607839"/>
                <a:gd name="connsiteX1473" fmla="*/ 6850381 w 8972837"/>
                <a:gd name="connsiteY1473" fmla="*/ 905268 h 9607839"/>
                <a:gd name="connsiteX1474" fmla="*/ 6907409 w 8972837"/>
                <a:gd name="connsiteY1474" fmla="*/ 954610 h 9607839"/>
                <a:gd name="connsiteX1475" fmla="*/ 6985761 w 8972837"/>
                <a:gd name="connsiteY1475" fmla="*/ 1002960 h 9607839"/>
                <a:gd name="connsiteX1476" fmla="*/ 7029401 w 8972837"/>
                <a:gd name="connsiteY1476" fmla="*/ 1058005 h 9607839"/>
                <a:gd name="connsiteX1477" fmla="*/ 7087669 w 8972837"/>
                <a:gd name="connsiteY1477" fmla="*/ 1094702 h 9607839"/>
                <a:gd name="connsiteX1478" fmla="*/ 7106018 w 8972837"/>
                <a:gd name="connsiteY1478" fmla="*/ 1145036 h 9607839"/>
                <a:gd name="connsiteX1479" fmla="*/ 7159575 w 8972837"/>
                <a:gd name="connsiteY1479" fmla="*/ 1193387 h 9607839"/>
                <a:gd name="connsiteX1480" fmla="*/ 7213132 w 8972837"/>
                <a:gd name="connsiteY1480" fmla="*/ 1210247 h 9607839"/>
                <a:gd name="connsiteX1481" fmla="*/ 7263466 w 8972837"/>
                <a:gd name="connsiteY1481" fmla="*/ 1250415 h 9607839"/>
                <a:gd name="connsiteX1482" fmla="*/ 7305122 w 8972837"/>
                <a:gd name="connsiteY1482" fmla="*/ 1295294 h 9607839"/>
                <a:gd name="connsiteX1483" fmla="*/ 7358679 w 8972837"/>
                <a:gd name="connsiteY1483" fmla="*/ 1322073 h 9607839"/>
                <a:gd name="connsiteX1484" fmla="*/ 7358679 w 8972837"/>
                <a:gd name="connsiteY1484" fmla="*/ 1283145 h 9607839"/>
                <a:gd name="connsiteX1485" fmla="*/ 7384466 w 8972837"/>
                <a:gd name="connsiteY1485" fmla="*/ 1298766 h 9607839"/>
                <a:gd name="connsiteX1486" fmla="*/ 7400087 w 8972837"/>
                <a:gd name="connsiteY1486" fmla="*/ 1333231 h 9607839"/>
                <a:gd name="connsiteX1487" fmla="*/ 7417939 w 8972837"/>
                <a:gd name="connsiteY1487" fmla="*/ 1360009 h 9607839"/>
                <a:gd name="connsiteX1488" fmla="*/ 7451413 w 8972837"/>
                <a:gd name="connsiteY1488" fmla="*/ 1376870 h 9607839"/>
                <a:gd name="connsiteX1489" fmla="*/ 7458108 w 8972837"/>
                <a:gd name="connsiteY1489" fmla="*/ 1412575 h 9607839"/>
                <a:gd name="connsiteX1490" fmla="*/ 7474720 w 8972837"/>
                <a:gd name="connsiteY1490" fmla="*/ 1449520 h 9607839"/>
                <a:gd name="connsiteX1491" fmla="*/ 7509433 w 8972837"/>
                <a:gd name="connsiteY1491" fmla="*/ 1447040 h 9607839"/>
                <a:gd name="connsiteX1492" fmla="*/ 7540427 w 8972837"/>
                <a:gd name="connsiteY1492" fmla="*/ 1464892 h 9607839"/>
                <a:gd name="connsiteX1493" fmla="*/ 7551585 w 8972837"/>
                <a:gd name="connsiteY1493" fmla="*/ 1497374 h 9607839"/>
                <a:gd name="connsiteX1494" fmla="*/ 7551585 w 8972837"/>
                <a:gd name="connsiteY1494" fmla="*/ 1530847 h 9607839"/>
                <a:gd name="connsiteX1495" fmla="*/ 7568197 w 8972837"/>
                <a:gd name="connsiteY1495" fmla="*/ 1588620 h 9607839"/>
                <a:gd name="connsiteX1496" fmla="*/ 7592745 w 8972837"/>
                <a:gd name="connsiteY1496" fmla="*/ 1633251 h 9607839"/>
                <a:gd name="connsiteX1497" fmla="*/ 7603902 w 8972837"/>
                <a:gd name="connsiteY1497" fmla="*/ 1666724 h 9607839"/>
                <a:gd name="connsiteX1498" fmla="*/ 7603902 w 8972837"/>
                <a:gd name="connsiteY1498" fmla="*/ 1787228 h 9607839"/>
                <a:gd name="connsiteX1499" fmla="*/ 7567950 w 8972837"/>
                <a:gd name="connsiteY1499" fmla="*/ 1856407 h 9607839"/>
                <a:gd name="connsiteX1500" fmla="*/ 7503482 w 8972837"/>
                <a:gd name="connsiteY1500" fmla="*/ 1885665 h 9607839"/>
                <a:gd name="connsiteX1501" fmla="*/ 7490093 w 8972837"/>
                <a:gd name="connsiteY1501" fmla="*/ 1948148 h 9607839"/>
                <a:gd name="connsiteX1502" fmla="*/ 7440751 w 8972837"/>
                <a:gd name="connsiteY1502" fmla="*/ 1995011 h 9607839"/>
                <a:gd name="connsiteX1503" fmla="*/ 7360415 w 8972837"/>
                <a:gd name="connsiteY1503" fmla="*/ 2015095 h 9607839"/>
                <a:gd name="connsiteX1504" fmla="*/ 7311321 w 8972837"/>
                <a:gd name="connsiteY1504" fmla="*/ 2050800 h 9607839"/>
                <a:gd name="connsiteX1505" fmla="*/ 7237679 w 8972837"/>
                <a:gd name="connsiteY1505" fmla="*/ 2061958 h 9607839"/>
                <a:gd name="connsiteX1506" fmla="*/ 7177427 w 8972837"/>
                <a:gd name="connsiteY1506" fmla="*/ 2093200 h 9607839"/>
                <a:gd name="connsiteX1507" fmla="*/ 7088413 w 8972837"/>
                <a:gd name="connsiteY1507" fmla="*/ 2077331 h 9607839"/>
                <a:gd name="connsiteX1508" fmla="*/ 7005598 w 8972837"/>
                <a:gd name="connsiteY1508" fmla="*/ 2037163 h 9607839"/>
                <a:gd name="connsiteX1509" fmla="*/ 6925261 w 8972837"/>
                <a:gd name="connsiteY1509" fmla="*/ 2017079 h 9607839"/>
                <a:gd name="connsiteX1510" fmla="*/ 6796079 w 8972837"/>
                <a:gd name="connsiteY1510" fmla="*/ 1976911 h 9607839"/>
                <a:gd name="connsiteX1511" fmla="*/ 6680286 w 8972837"/>
                <a:gd name="connsiteY1511" fmla="*/ 1934511 h 9607839"/>
                <a:gd name="connsiteX1512" fmla="*/ 6630944 w 8972837"/>
                <a:gd name="connsiteY1512" fmla="*/ 1876491 h 9607839"/>
                <a:gd name="connsiteX1513" fmla="*/ 6581850 w 8972837"/>
                <a:gd name="connsiteY1513" fmla="*/ 1916659 h 9607839"/>
                <a:gd name="connsiteX1514" fmla="*/ 6530524 w 8972837"/>
                <a:gd name="connsiteY1514" fmla="*/ 1865581 h 9607839"/>
                <a:gd name="connsiteX1515" fmla="*/ 6475975 w 8972837"/>
                <a:gd name="connsiteY1515" fmla="*/ 1851200 h 9607839"/>
                <a:gd name="connsiteX1516" fmla="*/ 6440270 w 8972837"/>
                <a:gd name="connsiteY1516" fmla="*/ 1814255 h 9607839"/>
                <a:gd name="connsiteX1517" fmla="*/ 6388944 w 8972837"/>
                <a:gd name="connsiteY1517" fmla="*/ 1809792 h 9607839"/>
                <a:gd name="connsiteX1518" fmla="*/ 6335387 w 8972837"/>
                <a:gd name="connsiteY1518" fmla="*/ 1719538 h 9607839"/>
                <a:gd name="connsiteX1519" fmla="*/ 6289516 w 8972837"/>
                <a:gd name="connsiteY1519" fmla="*/ 1693751 h 9607839"/>
                <a:gd name="connsiteX1520" fmla="*/ 6228272 w 8972837"/>
                <a:gd name="connsiteY1520" fmla="*/ 1692759 h 9607839"/>
                <a:gd name="connsiteX1521" fmla="*/ 6261746 w 8972837"/>
                <a:gd name="connsiteY1521" fmla="*/ 1744085 h 9607839"/>
                <a:gd name="connsiteX1522" fmla="*/ 6263977 w 8972837"/>
                <a:gd name="connsiteY1522" fmla="*/ 1798634 h 9607839"/>
                <a:gd name="connsiteX1523" fmla="*/ 6305385 w 8972837"/>
                <a:gd name="connsiteY1523" fmla="*/ 1817478 h 9607839"/>
                <a:gd name="connsiteX1524" fmla="*/ 6351008 w 8972837"/>
                <a:gd name="connsiteY1524" fmla="*/ 1877978 h 9607839"/>
                <a:gd name="connsiteX1525" fmla="*/ 6396879 w 8972837"/>
                <a:gd name="connsiteY1525" fmla="*/ 1899054 h 9607839"/>
                <a:gd name="connsiteX1526" fmla="*/ 6380266 w 8972837"/>
                <a:gd name="connsiteY1526" fmla="*/ 1937982 h 9607839"/>
                <a:gd name="connsiteX1527" fmla="*/ 6455891 w 8972837"/>
                <a:gd name="connsiteY1527" fmla="*/ 1968232 h 9607839"/>
                <a:gd name="connsiteX1528" fmla="*/ 6464817 w 8972837"/>
                <a:gd name="connsiteY1528" fmla="*/ 2012863 h 9607839"/>
                <a:gd name="connsiteX1529" fmla="*/ 6514160 w 8972837"/>
                <a:gd name="connsiteY1529" fmla="*/ 2032947 h 9607839"/>
                <a:gd name="connsiteX1530" fmla="*/ 6588792 w 8972837"/>
                <a:gd name="connsiteY1530" fmla="*/ 2090720 h 9607839"/>
                <a:gd name="connsiteX1531" fmla="*/ 6622266 w 8972837"/>
                <a:gd name="connsiteY1531" fmla="*/ 2160146 h 9607839"/>
                <a:gd name="connsiteX1532" fmla="*/ 6613340 w 8972837"/>
                <a:gd name="connsiteY1532" fmla="*/ 2213704 h 9607839"/>
                <a:gd name="connsiteX1533" fmla="*/ 6640118 w 8972837"/>
                <a:gd name="connsiteY1533" fmla="*/ 2278171 h 9607839"/>
                <a:gd name="connsiteX1534" fmla="*/ 6615571 w 8972837"/>
                <a:gd name="connsiteY1534" fmla="*/ 2302718 h 9607839"/>
                <a:gd name="connsiteX1535" fmla="*/ 6582098 w 8972837"/>
                <a:gd name="connsiteY1535" fmla="*/ 2347349 h 9607839"/>
                <a:gd name="connsiteX1536" fmla="*/ 6617803 w 8972837"/>
                <a:gd name="connsiteY1536" fmla="*/ 2414296 h 9607839"/>
                <a:gd name="connsiteX1537" fmla="*/ 6620282 w 8972837"/>
                <a:gd name="connsiteY1537" fmla="*/ 2461158 h 9607839"/>
                <a:gd name="connsiteX1538" fmla="*/ 6633672 w 8972837"/>
                <a:gd name="connsiteY1538" fmla="*/ 2516947 h 9607839"/>
                <a:gd name="connsiteX1539" fmla="*/ 6633672 w 8972837"/>
                <a:gd name="connsiteY1539" fmla="*/ 2572736 h 9607839"/>
                <a:gd name="connsiteX1540" fmla="*/ 6631192 w 8972837"/>
                <a:gd name="connsiteY1540" fmla="*/ 2628773 h 9607839"/>
                <a:gd name="connsiteX1541" fmla="*/ 6678055 w 8972837"/>
                <a:gd name="connsiteY1541" fmla="*/ 2673156 h 9607839"/>
                <a:gd name="connsiteX1542" fmla="*/ 6738306 w 8972837"/>
                <a:gd name="connsiteY1542" fmla="*/ 2715804 h 9607839"/>
                <a:gd name="connsiteX1543" fmla="*/ 6765085 w 8972837"/>
                <a:gd name="connsiteY1543" fmla="*/ 2699935 h 9607839"/>
                <a:gd name="connsiteX1544" fmla="*/ 6816411 w 8972837"/>
                <a:gd name="connsiteY1544" fmla="*/ 2769361 h 9607839"/>
                <a:gd name="connsiteX1545" fmla="*/ 6883358 w 8972837"/>
                <a:gd name="connsiteY1545" fmla="*/ 2811760 h 9607839"/>
                <a:gd name="connsiteX1546" fmla="*/ 6952536 w 8972837"/>
                <a:gd name="connsiteY1546" fmla="*/ 2843002 h 9607839"/>
                <a:gd name="connsiteX1547" fmla="*/ 7032872 w 8972837"/>
                <a:gd name="connsiteY1547" fmla="*/ 2853912 h 9607839"/>
                <a:gd name="connsiteX1548" fmla="*/ 7075519 w 8972837"/>
                <a:gd name="connsiteY1548" fmla="*/ 2849697 h 9607839"/>
                <a:gd name="connsiteX1549" fmla="*/ 7111224 w 8972837"/>
                <a:gd name="connsiteY1549" fmla="*/ 2801842 h 9607839"/>
                <a:gd name="connsiteX1550" fmla="*/ 7102298 w 8972837"/>
                <a:gd name="connsiteY1550" fmla="*/ 2755972 h 9607839"/>
                <a:gd name="connsiteX1551" fmla="*/ 7062131 w 8972837"/>
                <a:gd name="connsiteY1551" fmla="*/ 2695720 h 9607839"/>
                <a:gd name="connsiteX1552" fmla="*/ 6986010 w 8972837"/>
                <a:gd name="connsiteY1552" fmla="*/ 2702414 h 9607839"/>
                <a:gd name="connsiteX1553" fmla="*/ 6936915 w 8972837"/>
                <a:gd name="connsiteY1553" fmla="*/ 2622078 h 9607839"/>
                <a:gd name="connsiteX1554" fmla="*/ 6885589 w 8972837"/>
                <a:gd name="connsiteY1554" fmla="*/ 2561826 h 9607839"/>
                <a:gd name="connsiteX1555" fmla="*/ 6876663 w 8972837"/>
                <a:gd name="connsiteY1555" fmla="*/ 2501574 h 9607839"/>
                <a:gd name="connsiteX1556" fmla="*/ 6912368 w 8972837"/>
                <a:gd name="connsiteY1556" fmla="*/ 2497111 h 9607839"/>
                <a:gd name="connsiteX1557" fmla="*/ 6928237 w 8972837"/>
                <a:gd name="connsiteY1557" fmla="*/ 2434628 h 9607839"/>
                <a:gd name="connsiteX1558" fmla="*/ 6992704 w 8972837"/>
                <a:gd name="connsiteY1558" fmla="*/ 2414544 h 9607839"/>
                <a:gd name="connsiteX1559" fmla="*/ 7073040 w 8972837"/>
                <a:gd name="connsiteY1559" fmla="*/ 2450248 h 9607839"/>
                <a:gd name="connsiteX1560" fmla="*/ 7097587 w 8972837"/>
                <a:gd name="connsiteY1560" fmla="*/ 2519179 h 9607839"/>
                <a:gd name="connsiteX1561" fmla="*/ 7171229 w 8972837"/>
                <a:gd name="connsiteY1561" fmla="*/ 2557115 h 9607839"/>
                <a:gd name="connsiteX1562" fmla="*/ 7235943 w 8972837"/>
                <a:gd name="connsiteY1562" fmla="*/ 2583894 h 9607839"/>
                <a:gd name="connsiteX1563" fmla="*/ 7329669 w 8972837"/>
                <a:gd name="connsiteY1563" fmla="*/ 2632988 h 9607839"/>
                <a:gd name="connsiteX1564" fmla="*/ 7436784 w 8972837"/>
                <a:gd name="connsiteY1564" fmla="*/ 2619599 h 9607839"/>
                <a:gd name="connsiteX1565" fmla="*/ 7479183 w 8972837"/>
                <a:gd name="connsiteY1565" fmla="*/ 2555132 h 9607839"/>
                <a:gd name="connsiteX1566" fmla="*/ 7436784 w 8972837"/>
                <a:gd name="connsiteY1566" fmla="*/ 2454711 h 9607839"/>
                <a:gd name="connsiteX1567" fmla="*/ 7370333 w 8972837"/>
                <a:gd name="connsiteY1567" fmla="*/ 2354787 h 9607839"/>
                <a:gd name="connsiteX1568" fmla="*/ 7371821 w 8972837"/>
                <a:gd name="connsiteY1568" fmla="*/ 2277675 h 9607839"/>
                <a:gd name="connsiteX1569" fmla="*/ 7435296 w 8972837"/>
                <a:gd name="connsiteY1569" fmla="*/ 2229324 h 9607839"/>
                <a:gd name="connsiteX1570" fmla="*/ 7512408 w 8972837"/>
                <a:gd name="connsiteY1570" fmla="*/ 2144029 h 9607839"/>
                <a:gd name="connsiteX1571" fmla="*/ 7562742 w 8972837"/>
                <a:gd name="connsiteY1571" fmla="*/ 2115763 h 9607839"/>
                <a:gd name="connsiteX1572" fmla="*/ 7616300 w 8972837"/>
                <a:gd name="connsiteY1572" fmla="*/ 2033939 h 9607839"/>
                <a:gd name="connsiteX1573" fmla="*/ 7706554 w 8972837"/>
                <a:gd name="connsiteY1573" fmla="*/ 1975423 h 9607839"/>
                <a:gd name="connsiteX1574" fmla="*/ 7736804 w 8972837"/>
                <a:gd name="connsiteY1574" fmla="*/ 1915171 h 9607839"/>
                <a:gd name="connsiteX1575" fmla="*/ 7811933 w 8972837"/>
                <a:gd name="connsiteY1575" fmla="*/ 1945421 h 9607839"/>
                <a:gd name="connsiteX1576" fmla="*/ 7860283 w 8972837"/>
                <a:gd name="connsiteY1576" fmla="*/ 1995507 h 9607839"/>
                <a:gd name="connsiteX1577" fmla="*/ 7908634 w 8972837"/>
                <a:gd name="connsiteY1577" fmla="*/ 1994019 h 9607839"/>
                <a:gd name="connsiteX1578" fmla="*/ 7967150 w 8972837"/>
                <a:gd name="connsiteY1578" fmla="*/ 2033691 h 9607839"/>
                <a:gd name="connsiteX1579" fmla="*/ 7938140 w 8972837"/>
                <a:gd name="connsiteY1579" fmla="*/ 2084769 h 9607839"/>
                <a:gd name="connsiteX1580" fmla="*/ 8007318 w 8972837"/>
                <a:gd name="connsiteY1580" fmla="*/ 2100638 h 9607839"/>
                <a:gd name="connsiteX1581" fmla="*/ 8040792 w 8972837"/>
                <a:gd name="connsiteY1581" fmla="*/ 2000218 h 9607839"/>
                <a:gd name="connsiteX1582" fmla="*/ 8040792 w 8972837"/>
                <a:gd name="connsiteY1582" fmla="*/ 1852935 h 9607839"/>
                <a:gd name="connsiteX1583" fmla="*/ 8089885 w 8972837"/>
                <a:gd name="connsiteY1583" fmla="*/ 1756730 h 9607839"/>
                <a:gd name="connsiteX1584" fmla="*/ 8052197 w 8972837"/>
                <a:gd name="connsiteY1584" fmla="*/ 1714331 h 9607839"/>
                <a:gd name="connsiteX1585" fmla="*/ 7967398 w 8972837"/>
                <a:gd name="connsiteY1585" fmla="*/ 1678626 h 9607839"/>
                <a:gd name="connsiteX1586" fmla="*/ 7950786 w 8972837"/>
                <a:gd name="connsiteY1586" fmla="*/ 1597298 h 9607839"/>
                <a:gd name="connsiteX1587" fmla="*/ 7999135 w 8972837"/>
                <a:gd name="connsiteY1587" fmla="*/ 1536798 h 9607839"/>
                <a:gd name="connsiteX1588" fmla="*/ 8022443 w 8972837"/>
                <a:gd name="connsiteY1588" fmla="*/ 1418278 h 9607839"/>
                <a:gd name="connsiteX1589" fmla="*/ 8027650 w 8972837"/>
                <a:gd name="connsiteY1589" fmla="*/ 1329759 h 9607839"/>
                <a:gd name="connsiteX1590" fmla="*/ 8037568 w 8972837"/>
                <a:gd name="connsiteY1590" fmla="*/ 1274962 h 9607839"/>
                <a:gd name="connsiteX1591" fmla="*/ 7995168 w 8972837"/>
                <a:gd name="connsiteY1591" fmla="*/ 1221405 h 9607839"/>
                <a:gd name="connsiteX1592" fmla="*/ 7951777 w 8972837"/>
                <a:gd name="connsiteY1592" fmla="*/ 1167848 h 9607839"/>
                <a:gd name="connsiteX1593" fmla="*/ 7887062 w 8972837"/>
                <a:gd name="connsiteY1593" fmla="*/ 1106604 h 9607839"/>
                <a:gd name="connsiteX1594" fmla="*/ 7890286 w 8972837"/>
                <a:gd name="connsiteY1594" fmla="*/ 1057014 h 9607839"/>
                <a:gd name="connsiteX1595" fmla="*/ 7964174 w 8972837"/>
                <a:gd name="connsiteY1595" fmla="*/ 1105364 h 9607839"/>
                <a:gd name="connsiteX1596" fmla="*/ 8027650 w 8972837"/>
                <a:gd name="connsiteY1596" fmla="*/ 1148755 h 9607839"/>
                <a:gd name="connsiteX1597" fmla="*/ 8090134 w 8972837"/>
                <a:gd name="connsiteY1597" fmla="*/ 1127184 h 9607839"/>
                <a:gd name="connsiteX1598" fmla="*/ 8191794 w 8972837"/>
                <a:gd name="connsiteY1598" fmla="*/ 1140573 h 9607839"/>
                <a:gd name="connsiteX1599" fmla="*/ 8261963 w 8972837"/>
                <a:gd name="connsiteY1599" fmla="*/ 1164128 h 9607839"/>
                <a:gd name="connsiteX1600" fmla="*/ 8323703 w 8972837"/>
                <a:gd name="connsiteY1600" fmla="*/ 1200825 h 9607839"/>
                <a:gd name="connsiteX1601" fmla="*/ 8343787 w 8972837"/>
                <a:gd name="connsiteY1601" fmla="*/ 1254382 h 9607839"/>
                <a:gd name="connsiteX1602" fmla="*/ 8385443 w 8972837"/>
                <a:gd name="connsiteY1602" fmla="*/ 1311411 h 9607839"/>
                <a:gd name="connsiteX1603" fmla="*/ 8395609 w 8972837"/>
                <a:gd name="connsiteY1603" fmla="*/ 1356538 h 9607839"/>
                <a:gd name="connsiteX1604" fmla="*/ 8420651 w 8972837"/>
                <a:gd name="connsiteY1604" fmla="*/ 1410095 h 9607839"/>
                <a:gd name="connsiteX1605" fmla="*/ 8402303 w 8972837"/>
                <a:gd name="connsiteY1605" fmla="*/ 1440097 h 9607839"/>
                <a:gd name="connsiteX1606" fmla="*/ 8305106 w 8972837"/>
                <a:gd name="connsiteY1606" fmla="*/ 1433403 h 9607839"/>
                <a:gd name="connsiteX1607" fmla="*/ 8233449 w 8972837"/>
                <a:gd name="connsiteY1607" fmla="*/ 1448280 h 9607839"/>
                <a:gd name="connsiteX1608" fmla="*/ 8213365 w 8972837"/>
                <a:gd name="connsiteY1608" fmla="*/ 1485224 h 9607839"/>
                <a:gd name="connsiteX1609" fmla="*/ 8163031 w 8972837"/>
                <a:gd name="connsiteY1609" fmla="*/ 1526880 h 9607839"/>
                <a:gd name="connsiteX1610" fmla="*/ 8154848 w 8972837"/>
                <a:gd name="connsiteY1610" fmla="*/ 1570519 h 9607839"/>
                <a:gd name="connsiteX1611" fmla="*/ 8179892 w 8972837"/>
                <a:gd name="connsiteY1611" fmla="*/ 1625565 h 9607839"/>
                <a:gd name="connsiteX1612" fmla="*/ 8233449 w 8972837"/>
                <a:gd name="connsiteY1612" fmla="*/ 1665732 h 9607839"/>
                <a:gd name="connsiteX1613" fmla="*/ 8240144 w 8972837"/>
                <a:gd name="connsiteY1613" fmla="*/ 1725984 h 9607839"/>
                <a:gd name="connsiteX1614" fmla="*/ 8291718 w 8972837"/>
                <a:gd name="connsiteY1614" fmla="*/ 1792931 h 9607839"/>
                <a:gd name="connsiteX1615" fmla="*/ 8372053 w 8972837"/>
                <a:gd name="connsiteY1615" fmla="*/ 1811280 h 9607839"/>
                <a:gd name="connsiteX1616" fmla="*/ 8447430 w 8972837"/>
                <a:gd name="connsiteY1616" fmla="*/ 1819462 h 9607839"/>
                <a:gd name="connsiteX1617" fmla="*/ 8524295 w 8972837"/>
                <a:gd name="connsiteY1617" fmla="*/ 1785989 h 9607839"/>
                <a:gd name="connsiteX1618" fmla="*/ 8559256 w 8972837"/>
                <a:gd name="connsiteY1618" fmla="*/ 1708876 h 9607839"/>
                <a:gd name="connsiteX1619" fmla="*/ 8565951 w 8972837"/>
                <a:gd name="connsiteY1619" fmla="*/ 1600273 h 9607839"/>
                <a:gd name="connsiteX1620" fmla="*/ 8587274 w 8972837"/>
                <a:gd name="connsiteY1620" fmla="*/ 1542253 h 9607839"/>
                <a:gd name="connsiteX1621" fmla="*/ 8596201 w 8972837"/>
                <a:gd name="connsiteY1621" fmla="*/ 1506548 h 9607839"/>
                <a:gd name="connsiteX1622" fmla="*/ 8698604 w 8972837"/>
                <a:gd name="connsiteY1622" fmla="*/ 1493159 h 9607839"/>
                <a:gd name="connsiteX1623" fmla="*/ 8722159 w 8972837"/>
                <a:gd name="connsiteY1623" fmla="*/ 1459686 h 9607839"/>
                <a:gd name="connsiteX1624" fmla="*/ 8776709 w 8972837"/>
                <a:gd name="connsiteY1624" fmla="*/ 1388276 h 9607839"/>
                <a:gd name="connsiteX1625" fmla="*/ 8881591 w 8972837"/>
                <a:gd name="connsiteY1625" fmla="*/ 1319098 h 9607839"/>
                <a:gd name="connsiteX1626" fmla="*/ 8972838 w 8972837"/>
                <a:gd name="connsiteY1626" fmla="*/ 1254382 h 9607839"/>
                <a:gd name="connsiteX1627" fmla="*/ 8972838 w 8972837"/>
                <a:gd name="connsiteY1627" fmla="*/ 6413492 h 9607839"/>
                <a:gd name="connsiteX1628" fmla="*/ 8890518 w 8972837"/>
                <a:gd name="connsiteY1628" fmla="*/ 6444734 h 9607839"/>
                <a:gd name="connsiteX1629" fmla="*/ 8843655 w 8972837"/>
                <a:gd name="connsiteY1629" fmla="*/ 6488125 h 96078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  <a:cxn ang="0">
                  <a:pos x="connsiteX1602" y="connsiteY1602"/>
                </a:cxn>
                <a:cxn ang="0">
                  <a:pos x="connsiteX1603" y="connsiteY1603"/>
                </a:cxn>
                <a:cxn ang="0">
                  <a:pos x="connsiteX1604" y="connsiteY1604"/>
                </a:cxn>
                <a:cxn ang="0">
                  <a:pos x="connsiteX1605" y="connsiteY1605"/>
                </a:cxn>
                <a:cxn ang="0">
                  <a:pos x="connsiteX1606" y="connsiteY1606"/>
                </a:cxn>
                <a:cxn ang="0">
                  <a:pos x="connsiteX1607" y="connsiteY1607"/>
                </a:cxn>
                <a:cxn ang="0">
                  <a:pos x="connsiteX1608" y="connsiteY1608"/>
                </a:cxn>
                <a:cxn ang="0">
                  <a:pos x="connsiteX1609" y="connsiteY1609"/>
                </a:cxn>
                <a:cxn ang="0">
                  <a:pos x="connsiteX1610" y="connsiteY1610"/>
                </a:cxn>
                <a:cxn ang="0">
                  <a:pos x="connsiteX1611" y="connsiteY1611"/>
                </a:cxn>
                <a:cxn ang="0">
                  <a:pos x="connsiteX1612" y="connsiteY1612"/>
                </a:cxn>
                <a:cxn ang="0">
                  <a:pos x="connsiteX1613" y="connsiteY1613"/>
                </a:cxn>
                <a:cxn ang="0">
                  <a:pos x="connsiteX1614" y="connsiteY1614"/>
                </a:cxn>
                <a:cxn ang="0">
                  <a:pos x="connsiteX1615" y="connsiteY1615"/>
                </a:cxn>
                <a:cxn ang="0">
                  <a:pos x="connsiteX1616" y="connsiteY1616"/>
                </a:cxn>
                <a:cxn ang="0">
                  <a:pos x="connsiteX1617" y="connsiteY1617"/>
                </a:cxn>
                <a:cxn ang="0">
                  <a:pos x="connsiteX1618" y="connsiteY1618"/>
                </a:cxn>
                <a:cxn ang="0">
                  <a:pos x="connsiteX1619" y="connsiteY1619"/>
                </a:cxn>
                <a:cxn ang="0">
                  <a:pos x="connsiteX1620" y="connsiteY1620"/>
                </a:cxn>
                <a:cxn ang="0">
                  <a:pos x="connsiteX1621" y="connsiteY1621"/>
                </a:cxn>
                <a:cxn ang="0">
                  <a:pos x="connsiteX1622" y="connsiteY1622"/>
                </a:cxn>
                <a:cxn ang="0">
                  <a:pos x="connsiteX1623" y="connsiteY1623"/>
                </a:cxn>
                <a:cxn ang="0">
                  <a:pos x="connsiteX1624" y="connsiteY1624"/>
                </a:cxn>
                <a:cxn ang="0">
                  <a:pos x="connsiteX1625" y="connsiteY1625"/>
                </a:cxn>
                <a:cxn ang="0">
                  <a:pos x="connsiteX1626" y="connsiteY1626"/>
                </a:cxn>
                <a:cxn ang="0">
                  <a:pos x="connsiteX1627" y="connsiteY1627"/>
                </a:cxn>
                <a:cxn ang="0">
                  <a:pos x="connsiteX1628" y="connsiteY1628"/>
                </a:cxn>
                <a:cxn ang="0">
                  <a:pos x="connsiteX1629" y="connsiteY1629"/>
                </a:cxn>
              </a:cxnLst>
              <a:rect l="l" t="t" r="r" b="b"/>
              <a:pathLst>
                <a:path w="8972837" h="9607839">
                  <a:moveTo>
                    <a:pt x="8846135" y="6487381"/>
                  </a:moveTo>
                  <a:lnTo>
                    <a:pt x="8772493" y="6500771"/>
                  </a:lnTo>
                  <a:lnTo>
                    <a:pt x="8775717" y="6588049"/>
                  </a:lnTo>
                  <a:cubicBezTo>
                    <a:pt x="8775717" y="6588049"/>
                    <a:pt x="8718936" y="6618051"/>
                    <a:pt x="8718936" y="6628217"/>
                  </a:cubicBezTo>
                  <a:cubicBezTo>
                    <a:pt x="8718936" y="6638383"/>
                    <a:pt x="8742491" y="6718471"/>
                    <a:pt x="8742491" y="6718471"/>
                  </a:cubicBezTo>
                  <a:lnTo>
                    <a:pt x="8715712" y="6775500"/>
                  </a:lnTo>
                  <a:lnTo>
                    <a:pt x="8591737" y="6725166"/>
                  </a:lnTo>
                  <a:cubicBezTo>
                    <a:pt x="8591737" y="6725166"/>
                    <a:pt x="8548098" y="6611356"/>
                    <a:pt x="8521319" y="6607885"/>
                  </a:cubicBezTo>
                  <a:cubicBezTo>
                    <a:pt x="8494541" y="6604662"/>
                    <a:pt x="8477928" y="6654996"/>
                    <a:pt x="8477928" y="6654996"/>
                  </a:cubicBezTo>
                  <a:lnTo>
                    <a:pt x="8437760" y="6758639"/>
                  </a:lnTo>
                  <a:lnTo>
                    <a:pt x="8407758" y="6852365"/>
                  </a:lnTo>
                  <a:lnTo>
                    <a:pt x="8447926" y="6902450"/>
                  </a:lnTo>
                  <a:lnTo>
                    <a:pt x="8414205" y="7003118"/>
                  </a:lnTo>
                  <a:lnTo>
                    <a:pt x="8444455" y="7063123"/>
                  </a:lnTo>
                  <a:lnTo>
                    <a:pt x="8484623" y="7197016"/>
                  </a:lnTo>
                  <a:lnTo>
                    <a:pt x="8528262" y="7267434"/>
                  </a:lnTo>
                  <a:lnTo>
                    <a:pt x="8625211" y="7263963"/>
                  </a:lnTo>
                  <a:lnTo>
                    <a:pt x="8702324" y="7334381"/>
                  </a:lnTo>
                  <a:cubicBezTo>
                    <a:pt x="8702324" y="7334381"/>
                    <a:pt x="8725631" y="7397856"/>
                    <a:pt x="8729102" y="7408022"/>
                  </a:cubicBezTo>
                  <a:cubicBezTo>
                    <a:pt x="8732325" y="7418188"/>
                    <a:pt x="8708770" y="7474968"/>
                    <a:pt x="8718936" y="7488358"/>
                  </a:cubicBezTo>
                  <a:cubicBezTo>
                    <a:pt x="8729102" y="7501747"/>
                    <a:pt x="8769270" y="7541915"/>
                    <a:pt x="8769270" y="7541915"/>
                  </a:cubicBezTo>
                  <a:lnTo>
                    <a:pt x="8743483" y="7597704"/>
                  </a:lnTo>
                  <a:lnTo>
                    <a:pt x="8678768" y="7620268"/>
                  </a:lnTo>
                  <a:lnTo>
                    <a:pt x="8640832" y="7662667"/>
                  </a:lnTo>
                  <a:lnTo>
                    <a:pt x="8567190" y="7671594"/>
                  </a:lnTo>
                  <a:lnTo>
                    <a:pt x="8518096" y="7763087"/>
                  </a:lnTo>
                  <a:lnTo>
                    <a:pt x="8482392" y="7841192"/>
                  </a:lnTo>
                  <a:lnTo>
                    <a:pt x="8433049" y="7885574"/>
                  </a:lnTo>
                  <a:lnTo>
                    <a:pt x="8455612" y="7979300"/>
                  </a:lnTo>
                  <a:lnTo>
                    <a:pt x="8506690" y="8042031"/>
                  </a:lnTo>
                  <a:lnTo>
                    <a:pt x="8522559" y="8142452"/>
                  </a:lnTo>
                  <a:lnTo>
                    <a:pt x="8546858" y="8291718"/>
                  </a:lnTo>
                  <a:lnTo>
                    <a:pt x="8631658" y="8389907"/>
                  </a:lnTo>
                  <a:lnTo>
                    <a:pt x="8691909" y="8493797"/>
                  </a:lnTo>
                  <a:lnTo>
                    <a:pt x="8695133" y="8499252"/>
                  </a:lnTo>
                  <a:lnTo>
                    <a:pt x="8749930" y="8540412"/>
                  </a:lnTo>
                  <a:lnTo>
                    <a:pt x="8785635" y="8621740"/>
                  </a:lnTo>
                  <a:lnTo>
                    <a:pt x="8834729" y="8697861"/>
                  </a:lnTo>
                  <a:lnTo>
                    <a:pt x="8894981" y="8740260"/>
                  </a:lnTo>
                  <a:lnTo>
                    <a:pt x="8944323" y="8789355"/>
                  </a:lnTo>
                  <a:lnTo>
                    <a:pt x="8892998" y="8802744"/>
                  </a:lnTo>
                  <a:lnTo>
                    <a:pt x="8846135" y="8809439"/>
                  </a:lnTo>
                  <a:lnTo>
                    <a:pt x="8832745" y="8880848"/>
                  </a:lnTo>
                  <a:cubicBezTo>
                    <a:pt x="8832745" y="8880848"/>
                    <a:pt x="8797041" y="8956473"/>
                    <a:pt x="8797041" y="8963168"/>
                  </a:cubicBezTo>
                  <a:lnTo>
                    <a:pt x="8797041" y="9045984"/>
                  </a:lnTo>
                  <a:lnTo>
                    <a:pt x="8759104" y="9068299"/>
                  </a:lnTo>
                  <a:cubicBezTo>
                    <a:pt x="8759104" y="9068299"/>
                    <a:pt x="8747946" y="9001352"/>
                    <a:pt x="8743483" y="9014742"/>
                  </a:cubicBezTo>
                  <a:cubicBezTo>
                    <a:pt x="8739020" y="9028131"/>
                    <a:pt x="8730094" y="9133014"/>
                    <a:pt x="8730094" y="9133014"/>
                  </a:cubicBezTo>
                  <a:lnTo>
                    <a:pt x="8674057" y="9137229"/>
                  </a:lnTo>
                  <a:lnTo>
                    <a:pt x="8616285" y="9092846"/>
                  </a:lnTo>
                  <a:lnTo>
                    <a:pt x="8649758" y="9039289"/>
                  </a:lnTo>
                  <a:lnTo>
                    <a:pt x="8618516" y="8994658"/>
                  </a:lnTo>
                  <a:lnTo>
                    <a:pt x="8656453" y="8961184"/>
                  </a:lnTo>
                  <a:lnTo>
                    <a:pt x="8598432" y="8907627"/>
                  </a:lnTo>
                  <a:lnTo>
                    <a:pt x="8471233" y="8985732"/>
                  </a:lnTo>
                  <a:lnTo>
                    <a:pt x="8471233" y="9032594"/>
                  </a:lnTo>
                  <a:lnTo>
                    <a:pt x="8402055" y="9050198"/>
                  </a:lnTo>
                  <a:lnTo>
                    <a:pt x="8344035" y="9072762"/>
                  </a:lnTo>
                  <a:lnTo>
                    <a:pt x="8288246" y="9059373"/>
                  </a:lnTo>
                  <a:lnTo>
                    <a:pt x="8210142" y="9010031"/>
                  </a:lnTo>
                  <a:lnTo>
                    <a:pt x="8156584" y="8965647"/>
                  </a:lnTo>
                  <a:lnTo>
                    <a:pt x="8120879" y="8900932"/>
                  </a:lnTo>
                  <a:lnTo>
                    <a:pt x="8073025" y="8854069"/>
                  </a:lnTo>
                  <a:lnTo>
                    <a:pt x="7979300" y="8835721"/>
                  </a:lnTo>
                  <a:lnTo>
                    <a:pt x="7915576" y="8787371"/>
                  </a:lnTo>
                  <a:lnTo>
                    <a:pt x="7957976" y="8738277"/>
                  </a:lnTo>
                  <a:lnTo>
                    <a:pt x="7967646" y="8727119"/>
                  </a:lnTo>
                  <a:lnTo>
                    <a:pt x="7917312" y="8651990"/>
                  </a:lnTo>
                  <a:lnTo>
                    <a:pt x="7865490" y="8600168"/>
                  </a:lnTo>
                  <a:lnTo>
                    <a:pt x="7835488" y="8563224"/>
                  </a:lnTo>
                  <a:lnTo>
                    <a:pt x="7778708" y="8545123"/>
                  </a:lnTo>
                  <a:lnTo>
                    <a:pt x="7730109" y="8573390"/>
                  </a:lnTo>
                  <a:lnTo>
                    <a:pt x="7686718" y="8549834"/>
                  </a:lnTo>
                  <a:lnTo>
                    <a:pt x="7648285" y="8553306"/>
                  </a:lnTo>
                  <a:lnTo>
                    <a:pt x="7638119" y="8511650"/>
                  </a:lnTo>
                  <a:cubicBezTo>
                    <a:pt x="7638119" y="8511650"/>
                    <a:pt x="7666634" y="8488095"/>
                    <a:pt x="7666634" y="8482888"/>
                  </a:cubicBezTo>
                  <a:cubicBezTo>
                    <a:pt x="7666634" y="8478177"/>
                    <a:pt x="7633161" y="8401064"/>
                    <a:pt x="7633161" y="8401064"/>
                  </a:cubicBezTo>
                  <a:lnTo>
                    <a:pt x="7622995" y="8327423"/>
                  </a:lnTo>
                  <a:lnTo>
                    <a:pt x="7549353" y="8268907"/>
                  </a:lnTo>
                  <a:lnTo>
                    <a:pt x="7464058" y="8228739"/>
                  </a:lnTo>
                  <a:lnTo>
                    <a:pt x="7404054" y="8173694"/>
                  </a:lnTo>
                  <a:lnTo>
                    <a:pt x="7226521" y="7974589"/>
                  </a:lnTo>
                  <a:lnTo>
                    <a:pt x="7154616" y="7961200"/>
                  </a:lnTo>
                  <a:lnTo>
                    <a:pt x="7097835" y="7897725"/>
                  </a:lnTo>
                  <a:lnTo>
                    <a:pt x="7040806" y="7891029"/>
                  </a:lnTo>
                  <a:lnTo>
                    <a:pt x="6995679" y="7840695"/>
                  </a:lnTo>
                  <a:lnTo>
                    <a:pt x="6952288" y="7820860"/>
                  </a:lnTo>
                  <a:lnTo>
                    <a:pt x="6949064" y="7775733"/>
                  </a:lnTo>
                  <a:lnTo>
                    <a:pt x="7019235" y="7782428"/>
                  </a:lnTo>
                  <a:lnTo>
                    <a:pt x="7072792" y="7745979"/>
                  </a:lnTo>
                  <a:lnTo>
                    <a:pt x="7061139" y="7670105"/>
                  </a:lnTo>
                  <a:lnTo>
                    <a:pt x="7101306" y="7653245"/>
                  </a:lnTo>
                  <a:lnTo>
                    <a:pt x="7126350" y="7608366"/>
                  </a:lnTo>
                  <a:lnTo>
                    <a:pt x="7173212" y="7606878"/>
                  </a:lnTo>
                  <a:lnTo>
                    <a:pt x="7121390" y="7536460"/>
                  </a:lnTo>
                  <a:lnTo>
                    <a:pt x="7067833" y="7524807"/>
                  </a:lnTo>
                  <a:lnTo>
                    <a:pt x="7079487" y="7474721"/>
                  </a:lnTo>
                  <a:lnTo>
                    <a:pt x="7163294" y="7466042"/>
                  </a:lnTo>
                  <a:lnTo>
                    <a:pt x="7225777" y="7435049"/>
                  </a:lnTo>
                  <a:lnTo>
                    <a:pt x="7278344" y="7412485"/>
                  </a:lnTo>
                  <a:lnTo>
                    <a:pt x="7306114" y="7357936"/>
                  </a:lnTo>
                  <a:lnTo>
                    <a:pt x="7270161" y="7328926"/>
                  </a:lnTo>
                  <a:lnTo>
                    <a:pt x="7226769" y="7350002"/>
                  </a:lnTo>
                  <a:lnTo>
                    <a:pt x="7158831" y="7374549"/>
                  </a:lnTo>
                  <a:lnTo>
                    <a:pt x="7139987" y="7375788"/>
                  </a:lnTo>
                  <a:lnTo>
                    <a:pt x="7095108" y="7378763"/>
                  </a:lnTo>
                  <a:lnTo>
                    <a:pt x="7054940" y="7401327"/>
                  </a:lnTo>
                  <a:lnTo>
                    <a:pt x="6994688" y="7417940"/>
                  </a:lnTo>
                  <a:lnTo>
                    <a:pt x="6953528" y="7453893"/>
                  </a:lnTo>
                  <a:cubicBezTo>
                    <a:pt x="6953528" y="7453893"/>
                    <a:pt x="6907657" y="7462819"/>
                    <a:pt x="6904434" y="7463811"/>
                  </a:cubicBezTo>
                  <a:cubicBezTo>
                    <a:pt x="6900963" y="7464802"/>
                    <a:pt x="6838479" y="7480671"/>
                    <a:pt x="6838479" y="7480671"/>
                  </a:cubicBezTo>
                  <a:lnTo>
                    <a:pt x="6763846" y="7497284"/>
                  </a:lnTo>
                  <a:cubicBezTo>
                    <a:pt x="6763846" y="7497284"/>
                    <a:pt x="6733596" y="7529766"/>
                    <a:pt x="6729380" y="7532989"/>
                  </a:cubicBezTo>
                  <a:cubicBezTo>
                    <a:pt x="6724918" y="7536460"/>
                    <a:pt x="6664666" y="7535468"/>
                    <a:pt x="6664666" y="7535468"/>
                  </a:cubicBezTo>
                  <a:lnTo>
                    <a:pt x="6638879" y="7578860"/>
                  </a:lnTo>
                  <a:lnTo>
                    <a:pt x="6658963" y="7638120"/>
                  </a:lnTo>
                  <a:lnTo>
                    <a:pt x="6686733" y="7719448"/>
                  </a:lnTo>
                  <a:cubicBezTo>
                    <a:pt x="6686733" y="7719448"/>
                    <a:pt x="6736075" y="7755400"/>
                    <a:pt x="6739298" y="7756392"/>
                  </a:cubicBezTo>
                  <a:cubicBezTo>
                    <a:pt x="6742770" y="7757384"/>
                    <a:pt x="6791864" y="7748706"/>
                    <a:pt x="6791864" y="7748706"/>
                  </a:cubicBezTo>
                  <a:lnTo>
                    <a:pt x="6857819" y="7765319"/>
                  </a:lnTo>
                  <a:lnTo>
                    <a:pt x="6898979" y="7783171"/>
                  </a:lnTo>
                  <a:cubicBezTo>
                    <a:pt x="6898979" y="7783171"/>
                    <a:pt x="6879887" y="7824331"/>
                    <a:pt x="6877903" y="7827554"/>
                  </a:cubicBezTo>
                  <a:cubicBezTo>
                    <a:pt x="6875424" y="7831026"/>
                    <a:pt x="6836743" y="7851110"/>
                    <a:pt x="6836743" y="7851110"/>
                  </a:cubicBezTo>
                  <a:lnTo>
                    <a:pt x="6783186" y="7846647"/>
                  </a:lnTo>
                  <a:lnTo>
                    <a:pt x="6749713" y="7821108"/>
                  </a:lnTo>
                  <a:lnTo>
                    <a:pt x="6719463" y="7821108"/>
                  </a:lnTo>
                  <a:lnTo>
                    <a:pt x="6699379" y="7863507"/>
                  </a:lnTo>
                  <a:lnTo>
                    <a:pt x="6658219" y="7880120"/>
                  </a:lnTo>
                  <a:lnTo>
                    <a:pt x="6618051" y="7869210"/>
                  </a:lnTo>
                  <a:lnTo>
                    <a:pt x="6570196" y="7918304"/>
                  </a:lnTo>
                  <a:lnTo>
                    <a:pt x="6510936" y="7967399"/>
                  </a:lnTo>
                  <a:lnTo>
                    <a:pt x="6464073" y="7948306"/>
                  </a:lnTo>
                  <a:cubicBezTo>
                    <a:pt x="6464073" y="7948306"/>
                    <a:pt x="6440766" y="7891526"/>
                    <a:pt x="6440766" y="7887062"/>
                  </a:cubicBezTo>
                  <a:cubicBezTo>
                    <a:pt x="6440766" y="7882847"/>
                    <a:pt x="6433823" y="7810198"/>
                    <a:pt x="6433823" y="7810198"/>
                  </a:cubicBezTo>
                  <a:lnTo>
                    <a:pt x="6396135" y="7796808"/>
                  </a:lnTo>
                  <a:lnTo>
                    <a:pt x="6344809" y="7771021"/>
                  </a:lnTo>
                  <a:lnTo>
                    <a:pt x="6302409" y="7764327"/>
                  </a:lnTo>
                  <a:lnTo>
                    <a:pt x="6316790" y="7723167"/>
                  </a:lnTo>
                  <a:lnTo>
                    <a:pt x="6457379" y="7660684"/>
                  </a:lnTo>
                  <a:lnTo>
                    <a:pt x="6451675" y="7616052"/>
                  </a:lnTo>
                  <a:lnTo>
                    <a:pt x="6402582" y="7610350"/>
                  </a:lnTo>
                  <a:lnTo>
                    <a:pt x="6368116" y="7621507"/>
                  </a:lnTo>
                  <a:lnTo>
                    <a:pt x="6307864" y="7597952"/>
                  </a:lnTo>
                  <a:cubicBezTo>
                    <a:pt x="6307864" y="7597952"/>
                    <a:pt x="6281086" y="7609110"/>
                    <a:pt x="6276622" y="7609110"/>
                  </a:cubicBezTo>
                  <a:cubicBezTo>
                    <a:pt x="6272159" y="7609110"/>
                    <a:pt x="6220833" y="7588034"/>
                    <a:pt x="6220833" y="7588034"/>
                  </a:cubicBezTo>
                  <a:lnTo>
                    <a:pt x="6164797" y="7565471"/>
                  </a:lnTo>
                  <a:lnTo>
                    <a:pt x="6151408" y="7539931"/>
                  </a:lnTo>
                  <a:lnTo>
                    <a:pt x="6184881" y="7544147"/>
                  </a:lnTo>
                  <a:lnTo>
                    <a:pt x="6207445" y="7566710"/>
                  </a:lnTo>
                  <a:lnTo>
                    <a:pt x="6235215" y="7536460"/>
                  </a:lnTo>
                  <a:cubicBezTo>
                    <a:pt x="6235215" y="7536460"/>
                    <a:pt x="6229512" y="7486375"/>
                    <a:pt x="6226288" y="7485134"/>
                  </a:cubicBezTo>
                  <a:cubicBezTo>
                    <a:pt x="6222818" y="7484142"/>
                    <a:pt x="6191575" y="7472985"/>
                    <a:pt x="6183641" y="7472985"/>
                  </a:cubicBezTo>
                  <a:cubicBezTo>
                    <a:pt x="6175707" y="7472985"/>
                    <a:pt x="6120166" y="7481911"/>
                    <a:pt x="6120166" y="7481911"/>
                  </a:cubicBezTo>
                  <a:lnTo>
                    <a:pt x="6059914" y="7495300"/>
                  </a:lnTo>
                  <a:lnTo>
                    <a:pt x="6027432" y="7526542"/>
                  </a:lnTo>
                  <a:lnTo>
                    <a:pt x="6006356" y="7580100"/>
                  </a:lnTo>
                  <a:lnTo>
                    <a:pt x="5878166" y="7713993"/>
                  </a:lnTo>
                  <a:lnTo>
                    <a:pt x="5875687" y="7722919"/>
                  </a:lnTo>
                  <a:lnTo>
                    <a:pt x="5864777" y="7764079"/>
                  </a:lnTo>
                  <a:lnTo>
                    <a:pt x="5887092" y="7805239"/>
                  </a:lnTo>
                  <a:lnTo>
                    <a:pt x="5856842" y="7843175"/>
                  </a:lnTo>
                  <a:lnTo>
                    <a:pt x="5850148" y="7902436"/>
                  </a:lnTo>
                  <a:lnTo>
                    <a:pt x="5779977" y="7901444"/>
                  </a:lnTo>
                  <a:lnTo>
                    <a:pt x="5739809" y="7941612"/>
                  </a:lnTo>
                  <a:lnTo>
                    <a:pt x="5723693" y="8007567"/>
                  </a:lnTo>
                  <a:lnTo>
                    <a:pt x="5722949" y="8010790"/>
                  </a:lnTo>
                  <a:lnTo>
                    <a:pt x="5700634" y="8074265"/>
                  </a:lnTo>
                  <a:lnTo>
                    <a:pt x="5704848" y="8104267"/>
                  </a:lnTo>
                  <a:lnTo>
                    <a:pt x="5709311" y="8136997"/>
                  </a:lnTo>
                  <a:lnTo>
                    <a:pt x="5691707" y="8186091"/>
                  </a:lnTo>
                  <a:lnTo>
                    <a:pt x="5620297" y="8172702"/>
                  </a:lnTo>
                  <a:lnTo>
                    <a:pt x="5604677" y="8239648"/>
                  </a:lnTo>
                  <a:cubicBezTo>
                    <a:pt x="5604677" y="8239648"/>
                    <a:pt x="5604677" y="8299901"/>
                    <a:pt x="5608892" y="8306595"/>
                  </a:cubicBezTo>
                  <a:cubicBezTo>
                    <a:pt x="5613354" y="8313289"/>
                    <a:pt x="5555334" y="8364615"/>
                    <a:pt x="5555334" y="8364615"/>
                  </a:cubicBezTo>
                  <a:lnTo>
                    <a:pt x="5584592" y="8435777"/>
                  </a:lnTo>
                  <a:lnTo>
                    <a:pt x="5596990" y="8463795"/>
                  </a:lnTo>
                  <a:lnTo>
                    <a:pt x="5530043" y="8478673"/>
                  </a:lnTo>
                  <a:lnTo>
                    <a:pt x="5496322" y="8451894"/>
                  </a:lnTo>
                  <a:lnTo>
                    <a:pt x="5429375" y="8465283"/>
                  </a:lnTo>
                  <a:lnTo>
                    <a:pt x="5426152" y="8466275"/>
                  </a:lnTo>
                  <a:lnTo>
                    <a:pt x="5362429" y="8486855"/>
                  </a:lnTo>
                  <a:lnTo>
                    <a:pt x="5399373" y="8530494"/>
                  </a:lnTo>
                  <a:lnTo>
                    <a:pt x="5400117" y="8540412"/>
                  </a:lnTo>
                  <a:lnTo>
                    <a:pt x="5404332" y="8587275"/>
                  </a:lnTo>
                  <a:lnTo>
                    <a:pt x="5369371" y="8630666"/>
                  </a:lnTo>
                  <a:lnTo>
                    <a:pt x="5364164" y="8650999"/>
                  </a:lnTo>
                  <a:lnTo>
                    <a:pt x="5353998" y="8681000"/>
                  </a:lnTo>
                  <a:lnTo>
                    <a:pt x="5310607" y="8699348"/>
                  </a:lnTo>
                  <a:lnTo>
                    <a:pt x="5267711" y="8671826"/>
                  </a:lnTo>
                  <a:lnTo>
                    <a:pt x="5228287" y="8671826"/>
                  </a:lnTo>
                  <a:lnTo>
                    <a:pt x="5189111" y="8658437"/>
                  </a:lnTo>
                  <a:lnTo>
                    <a:pt x="5167043" y="8675050"/>
                  </a:lnTo>
                  <a:lnTo>
                    <a:pt x="5135554" y="8687695"/>
                  </a:lnTo>
                  <a:lnTo>
                    <a:pt x="5126875" y="8713730"/>
                  </a:lnTo>
                  <a:cubicBezTo>
                    <a:pt x="5126875" y="8713730"/>
                    <a:pt x="5116958" y="8739765"/>
                    <a:pt x="5113486" y="8737037"/>
                  </a:cubicBezTo>
                  <a:cubicBezTo>
                    <a:pt x="5110263" y="8734558"/>
                    <a:pt x="5100097" y="8711002"/>
                    <a:pt x="5102080" y="8707035"/>
                  </a:cubicBezTo>
                  <a:cubicBezTo>
                    <a:pt x="5103568" y="8702820"/>
                    <a:pt x="5090427" y="8684224"/>
                    <a:pt x="5086708" y="8684224"/>
                  </a:cubicBezTo>
                  <a:cubicBezTo>
                    <a:pt x="5083484" y="8684224"/>
                    <a:pt x="5059185" y="8693646"/>
                    <a:pt x="5058441" y="8696125"/>
                  </a:cubicBezTo>
                  <a:cubicBezTo>
                    <a:pt x="5057697" y="8698853"/>
                    <a:pt x="5041829" y="8712242"/>
                    <a:pt x="5039101" y="8712242"/>
                  </a:cubicBezTo>
                  <a:cubicBezTo>
                    <a:pt x="5036622" y="8712242"/>
                    <a:pt x="5007611" y="8704803"/>
                    <a:pt x="4999677" y="8704803"/>
                  </a:cubicBezTo>
                  <a:cubicBezTo>
                    <a:pt x="4991743" y="8704803"/>
                    <a:pt x="4972898" y="8716209"/>
                    <a:pt x="4972898" y="8718937"/>
                  </a:cubicBezTo>
                  <a:cubicBezTo>
                    <a:pt x="4972898" y="8721416"/>
                    <a:pt x="4977113" y="8752410"/>
                    <a:pt x="4977113" y="8752410"/>
                  </a:cubicBezTo>
                  <a:lnTo>
                    <a:pt x="5010091" y="8773238"/>
                  </a:lnTo>
                  <a:lnTo>
                    <a:pt x="5042572" y="8786628"/>
                  </a:lnTo>
                  <a:lnTo>
                    <a:pt x="5062656" y="8820100"/>
                  </a:lnTo>
                  <a:lnTo>
                    <a:pt x="5058689" y="8833490"/>
                  </a:lnTo>
                  <a:lnTo>
                    <a:pt x="5028687" y="8831507"/>
                  </a:lnTo>
                  <a:lnTo>
                    <a:pt x="5017529" y="8803240"/>
                  </a:lnTo>
                  <a:lnTo>
                    <a:pt x="4988023" y="8795058"/>
                  </a:lnTo>
                  <a:lnTo>
                    <a:pt x="4981329" y="8803984"/>
                  </a:lnTo>
                  <a:cubicBezTo>
                    <a:pt x="4981329" y="8803984"/>
                    <a:pt x="5002404" y="8827043"/>
                    <a:pt x="5000669" y="8827539"/>
                  </a:cubicBezTo>
                  <a:cubicBezTo>
                    <a:pt x="4999181" y="8828035"/>
                    <a:pt x="4979097" y="8831754"/>
                    <a:pt x="4977361" y="8831258"/>
                  </a:cubicBezTo>
                  <a:cubicBezTo>
                    <a:pt x="4975874" y="8830763"/>
                    <a:pt x="4954054" y="8814150"/>
                    <a:pt x="4954054" y="8814150"/>
                  </a:cubicBezTo>
                  <a:cubicBezTo>
                    <a:pt x="4954054" y="8814150"/>
                    <a:pt x="4939425" y="8824068"/>
                    <a:pt x="4941656" y="8827539"/>
                  </a:cubicBezTo>
                  <a:cubicBezTo>
                    <a:pt x="4943888" y="8830763"/>
                    <a:pt x="4958765" y="8846631"/>
                    <a:pt x="4956533" y="8848615"/>
                  </a:cubicBezTo>
                  <a:cubicBezTo>
                    <a:pt x="4954302" y="8850847"/>
                    <a:pt x="4935954" y="8862500"/>
                    <a:pt x="4935954" y="8862500"/>
                  </a:cubicBezTo>
                  <a:lnTo>
                    <a:pt x="4905704" y="8839689"/>
                  </a:lnTo>
                  <a:lnTo>
                    <a:pt x="4901984" y="8806711"/>
                  </a:lnTo>
                  <a:lnTo>
                    <a:pt x="4879917" y="8780924"/>
                  </a:lnTo>
                  <a:lnTo>
                    <a:pt x="4869007" y="8765303"/>
                  </a:lnTo>
                  <a:cubicBezTo>
                    <a:pt x="4869007" y="8765303"/>
                    <a:pt x="4851154" y="8745715"/>
                    <a:pt x="4848923" y="8743980"/>
                  </a:cubicBezTo>
                  <a:cubicBezTo>
                    <a:pt x="4846692" y="8742492"/>
                    <a:pt x="4820656" y="8758609"/>
                    <a:pt x="4820656" y="8758609"/>
                  </a:cubicBezTo>
                  <a:cubicBezTo>
                    <a:pt x="4820656" y="8758609"/>
                    <a:pt x="4801564" y="8808695"/>
                    <a:pt x="4801069" y="8810182"/>
                  </a:cubicBezTo>
                  <a:cubicBezTo>
                    <a:pt x="4800572" y="8812166"/>
                    <a:pt x="4808755" y="8854814"/>
                    <a:pt x="4809995" y="8856549"/>
                  </a:cubicBezTo>
                  <a:cubicBezTo>
                    <a:pt x="4810987" y="8858037"/>
                    <a:pt x="4844460" y="8901181"/>
                    <a:pt x="4844460" y="8901181"/>
                  </a:cubicBezTo>
                  <a:lnTo>
                    <a:pt x="4874462" y="8957713"/>
                  </a:lnTo>
                  <a:cubicBezTo>
                    <a:pt x="4874462" y="8957713"/>
                    <a:pt x="4877685" y="8984492"/>
                    <a:pt x="4880165" y="8987220"/>
                  </a:cubicBezTo>
                  <a:cubicBezTo>
                    <a:pt x="4882892" y="8989698"/>
                    <a:pt x="4900496" y="9003088"/>
                    <a:pt x="4897769" y="9006560"/>
                  </a:cubicBezTo>
                  <a:cubicBezTo>
                    <a:pt x="4895290" y="9009783"/>
                    <a:pt x="4868511" y="9016478"/>
                    <a:pt x="4868511" y="9016478"/>
                  </a:cubicBezTo>
                  <a:cubicBezTo>
                    <a:pt x="4868511" y="9016478"/>
                    <a:pt x="4835782" y="9037305"/>
                    <a:pt x="4838261" y="9040777"/>
                  </a:cubicBezTo>
                  <a:cubicBezTo>
                    <a:pt x="4840988" y="9044000"/>
                    <a:pt x="4864296" y="9064084"/>
                    <a:pt x="4867767" y="9067555"/>
                  </a:cubicBezTo>
                  <a:cubicBezTo>
                    <a:pt x="4870990" y="9070779"/>
                    <a:pt x="4870990" y="9094334"/>
                    <a:pt x="4873718" y="9099045"/>
                  </a:cubicBezTo>
                  <a:cubicBezTo>
                    <a:pt x="4876198" y="9104004"/>
                    <a:pt x="4902976" y="9123344"/>
                    <a:pt x="4902976" y="9123344"/>
                  </a:cubicBezTo>
                  <a:lnTo>
                    <a:pt x="4937193" y="9149379"/>
                  </a:lnTo>
                  <a:lnTo>
                    <a:pt x="4934714" y="9121857"/>
                  </a:lnTo>
                  <a:lnTo>
                    <a:pt x="4901240" y="9090119"/>
                  </a:lnTo>
                  <a:cubicBezTo>
                    <a:pt x="4901240" y="9090119"/>
                    <a:pt x="4901984" y="9056645"/>
                    <a:pt x="4905207" y="9055158"/>
                  </a:cubicBezTo>
                  <a:cubicBezTo>
                    <a:pt x="4908679" y="9053670"/>
                    <a:pt x="4941409" y="9074498"/>
                    <a:pt x="4944632" y="9077721"/>
                  </a:cubicBezTo>
                  <a:cubicBezTo>
                    <a:pt x="4948103" y="9081192"/>
                    <a:pt x="4962237" y="9102020"/>
                    <a:pt x="4962237" y="9102020"/>
                  </a:cubicBezTo>
                  <a:lnTo>
                    <a:pt x="5008355" y="9111195"/>
                  </a:lnTo>
                  <a:cubicBezTo>
                    <a:pt x="5008355" y="9111195"/>
                    <a:pt x="5045796" y="9114666"/>
                    <a:pt x="5047779" y="9117145"/>
                  </a:cubicBezTo>
                  <a:cubicBezTo>
                    <a:pt x="5049267" y="9119873"/>
                    <a:pt x="5055466" y="9174422"/>
                    <a:pt x="5055466" y="9174422"/>
                  </a:cubicBezTo>
                  <a:lnTo>
                    <a:pt x="5084476" y="9193266"/>
                  </a:lnTo>
                  <a:lnTo>
                    <a:pt x="5110263" y="9215830"/>
                  </a:lnTo>
                  <a:lnTo>
                    <a:pt x="5110263" y="9239137"/>
                  </a:lnTo>
                  <a:lnTo>
                    <a:pt x="5142745" y="9256989"/>
                  </a:lnTo>
                  <a:cubicBezTo>
                    <a:pt x="5142745" y="9256989"/>
                    <a:pt x="5175226" y="9299389"/>
                    <a:pt x="5177209" y="9302860"/>
                  </a:cubicBezTo>
                  <a:cubicBezTo>
                    <a:pt x="5179441" y="9306084"/>
                    <a:pt x="5224072" y="9330631"/>
                    <a:pt x="5224072" y="9330631"/>
                  </a:cubicBezTo>
                  <a:lnTo>
                    <a:pt x="5233990" y="9358402"/>
                  </a:lnTo>
                  <a:lnTo>
                    <a:pt x="5198285" y="9360881"/>
                  </a:lnTo>
                  <a:cubicBezTo>
                    <a:pt x="5198285" y="9360881"/>
                    <a:pt x="5165804" y="9329639"/>
                    <a:pt x="5161341" y="9322944"/>
                  </a:cubicBezTo>
                  <a:cubicBezTo>
                    <a:pt x="5157125" y="9316250"/>
                    <a:pt x="5143736" y="9309555"/>
                    <a:pt x="5130347" y="9298397"/>
                  </a:cubicBezTo>
                  <a:cubicBezTo>
                    <a:pt x="5116958" y="9287239"/>
                    <a:pt x="5103568" y="9268395"/>
                    <a:pt x="5103568" y="9268395"/>
                  </a:cubicBezTo>
                  <a:lnTo>
                    <a:pt x="5076790" y="9237153"/>
                  </a:lnTo>
                  <a:lnTo>
                    <a:pt x="5038853" y="9219301"/>
                  </a:lnTo>
                  <a:cubicBezTo>
                    <a:pt x="5038853" y="9219301"/>
                    <a:pt x="5019761" y="9198225"/>
                    <a:pt x="5023232" y="9240625"/>
                  </a:cubicBezTo>
                  <a:cubicBezTo>
                    <a:pt x="5026456" y="9283024"/>
                    <a:pt x="5041085" y="9263933"/>
                    <a:pt x="5026456" y="9283024"/>
                  </a:cubicBezTo>
                  <a:cubicBezTo>
                    <a:pt x="5012074" y="9302116"/>
                    <a:pt x="5064392" y="9343276"/>
                    <a:pt x="5012074" y="9302116"/>
                  </a:cubicBezTo>
                  <a:cubicBezTo>
                    <a:pt x="4959509" y="9260709"/>
                    <a:pt x="5002156" y="9281040"/>
                    <a:pt x="4959509" y="9260709"/>
                  </a:cubicBezTo>
                  <a:cubicBezTo>
                    <a:pt x="4928515" y="9246328"/>
                    <a:pt x="4924548" y="9242360"/>
                    <a:pt x="4924548" y="9241121"/>
                  </a:cubicBezTo>
                  <a:lnTo>
                    <a:pt x="4899505" y="9248559"/>
                  </a:lnTo>
                  <a:lnTo>
                    <a:pt x="4870495" y="9217318"/>
                  </a:lnTo>
                  <a:lnTo>
                    <a:pt x="4816937" y="9187315"/>
                  </a:lnTo>
                  <a:lnTo>
                    <a:pt x="4775777" y="9168223"/>
                  </a:lnTo>
                  <a:lnTo>
                    <a:pt x="4733130" y="9180373"/>
                  </a:lnTo>
                  <a:lnTo>
                    <a:pt x="4859089" y="9247320"/>
                  </a:lnTo>
                  <a:cubicBezTo>
                    <a:pt x="4859089" y="9247320"/>
                    <a:pt x="4882644" y="9279801"/>
                    <a:pt x="4884875" y="9284264"/>
                  </a:cubicBezTo>
                  <a:cubicBezTo>
                    <a:pt x="4887355" y="9288728"/>
                    <a:pt x="4914134" y="9305340"/>
                    <a:pt x="4914134" y="9305340"/>
                  </a:cubicBezTo>
                  <a:lnTo>
                    <a:pt x="4924052" y="9351211"/>
                  </a:lnTo>
                  <a:lnTo>
                    <a:pt x="4888347" y="9365592"/>
                  </a:lnTo>
                  <a:lnTo>
                    <a:pt x="4862560" y="9338813"/>
                  </a:lnTo>
                  <a:lnTo>
                    <a:pt x="4820161" y="9318729"/>
                  </a:lnTo>
                  <a:lnTo>
                    <a:pt x="4850162" y="9407744"/>
                  </a:lnTo>
                  <a:lnTo>
                    <a:pt x="4893554" y="9476426"/>
                  </a:lnTo>
                  <a:lnTo>
                    <a:pt x="4887108" y="9521553"/>
                  </a:lnTo>
                  <a:lnTo>
                    <a:pt x="4839996" y="9506180"/>
                  </a:lnTo>
                  <a:cubicBezTo>
                    <a:pt x="4839996" y="9506180"/>
                    <a:pt x="4823384" y="9479401"/>
                    <a:pt x="4816689" y="9479401"/>
                  </a:cubicBezTo>
                  <a:cubicBezTo>
                    <a:pt x="4809995" y="9479401"/>
                    <a:pt x="4791646" y="9517834"/>
                    <a:pt x="4791646" y="9517834"/>
                  </a:cubicBezTo>
                  <a:lnTo>
                    <a:pt x="4741560" y="9462789"/>
                  </a:lnTo>
                  <a:lnTo>
                    <a:pt x="4721476" y="9437745"/>
                  </a:lnTo>
                  <a:lnTo>
                    <a:pt x="4681308" y="9462789"/>
                  </a:lnTo>
                  <a:lnTo>
                    <a:pt x="4651058" y="9427828"/>
                  </a:lnTo>
                  <a:lnTo>
                    <a:pt x="4665935" y="9365840"/>
                  </a:lnTo>
                  <a:lnTo>
                    <a:pt x="4629238" y="9315754"/>
                  </a:lnTo>
                  <a:lnTo>
                    <a:pt x="4592542" y="9260461"/>
                  </a:lnTo>
                  <a:lnTo>
                    <a:pt x="4619320" y="9222276"/>
                  </a:lnTo>
                  <a:lnTo>
                    <a:pt x="4672878" y="9192026"/>
                  </a:lnTo>
                  <a:lnTo>
                    <a:pt x="4649322" y="9168719"/>
                  </a:lnTo>
                  <a:lnTo>
                    <a:pt x="4574193" y="9156818"/>
                  </a:lnTo>
                  <a:lnTo>
                    <a:pt x="4562540" y="9113178"/>
                  </a:lnTo>
                  <a:lnTo>
                    <a:pt x="4502288" y="9108467"/>
                  </a:lnTo>
                  <a:lnTo>
                    <a:pt x="4530554" y="9043256"/>
                  </a:lnTo>
                  <a:lnTo>
                    <a:pt x="4458896" y="9008295"/>
                  </a:lnTo>
                  <a:lnTo>
                    <a:pt x="4450218" y="8984988"/>
                  </a:lnTo>
                  <a:lnTo>
                    <a:pt x="4430134" y="8929695"/>
                  </a:lnTo>
                  <a:lnTo>
                    <a:pt x="4389966" y="8864484"/>
                  </a:lnTo>
                  <a:lnTo>
                    <a:pt x="4329714" y="8831010"/>
                  </a:lnTo>
                  <a:lnTo>
                    <a:pt x="4309630" y="8786131"/>
                  </a:lnTo>
                  <a:cubicBezTo>
                    <a:pt x="4309630" y="8786131"/>
                    <a:pt x="4326491" y="8735797"/>
                    <a:pt x="4327978" y="8725631"/>
                  </a:cubicBezTo>
                  <a:cubicBezTo>
                    <a:pt x="4329466" y="8715713"/>
                    <a:pt x="4314589" y="8668851"/>
                    <a:pt x="4314589" y="8668851"/>
                  </a:cubicBezTo>
                  <a:lnTo>
                    <a:pt x="4334673" y="8628682"/>
                  </a:lnTo>
                  <a:lnTo>
                    <a:pt x="4329714" y="8561736"/>
                  </a:lnTo>
                  <a:lnTo>
                    <a:pt x="4357981" y="8528263"/>
                  </a:lnTo>
                  <a:lnTo>
                    <a:pt x="4333186" y="8488095"/>
                  </a:lnTo>
                  <a:lnTo>
                    <a:pt x="4326987" y="8484376"/>
                  </a:lnTo>
                  <a:lnTo>
                    <a:pt x="4315829" y="8477680"/>
                  </a:lnTo>
                  <a:lnTo>
                    <a:pt x="4267974" y="8449662"/>
                  </a:lnTo>
                  <a:lnTo>
                    <a:pt x="4226319" y="8398089"/>
                  </a:lnTo>
                  <a:lnTo>
                    <a:pt x="4189374" y="8371310"/>
                  </a:lnTo>
                  <a:lnTo>
                    <a:pt x="4126395" y="8325687"/>
                  </a:lnTo>
                  <a:lnTo>
                    <a:pt x="4109038" y="8313042"/>
                  </a:lnTo>
                  <a:lnTo>
                    <a:pt x="4080772" y="8292462"/>
                  </a:lnTo>
                  <a:lnTo>
                    <a:pt x="4053993" y="8302379"/>
                  </a:lnTo>
                  <a:lnTo>
                    <a:pt x="4008866" y="8274113"/>
                  </a:lnTo>
                  <a:lnTo>
                    <a:pt x="3997212" y="8222292"/>
                  </a:lnTo>
                  <a:lnTo>
                    <a:pt x="3942167" y="8215597"/>
                  </a:lnTo>
                  <a:cubicBezTo>
                    <a:pt x="3942167" y="8215597"/>
                    <a:pt x="3883899" y="8190554"/>
                    <a:pt x="3895305" y="8182124"/>
                  </a:cubicBezTo>
                  <a:cubicBezTo>
                    <a:pt x="3906958" y="8173941"/>
                    <a:pt x="3903487" y="8157329"/>
                    <a:pt x="3903487" y="8157329"/>
                  </a:cubicBezTo>
                  <a:lnTo>
                    <a:pt x="3838524" y="8135261"/>
                  </a:lnTo>
                  <a:lnTo>
                    <a:pt x="3796620" y="8117161"/>
                  </a:lnTo>
                  <a:lnTo>
                    <a:pt x="3698184" y="8025171"/>
                  </a:lnTo>
                  <a:lnTo>
                    <a:pt x="3701407" y="7974837"/>
                  </a:lnTo>
                  <a:cubicBezTo>
                    <a:pt x="3701407" y="7974837"/>
                    <a:pt x="3653057" y="7949794"/>
                    <a:pt x="3653057" y="7944835"/>
                  </a:cubicBezTo>
                  <a:cubicBezTo>
                    <a:pt x="3653057" y="7939628"/>
                    <a:pt x="3654545" y="7886318"/>
                    <a:pt x="3654545" y="7886318"/>
                  </a:cubicBezTo>
                  <a:lnTo>
                    <a:pt x="3636196" y="7854581"/>
                  </a:lnTo>
                  <a:lnTo>
                    <a:pt x="3566026" y="7831273"/>
                  </a:lnTo>
                  <a:lnTo>
                    <a:pt x="3520899" y="7874665"/>
                  </a:lnTo>
                  <a:lnTo>
                    <a:pt x="3474037" y="7837968"/>
                  </a:lnTo>
                  <a:lnTo>
                    <a:pt x="3442547" y="7784907"/>
                  </a:lnTo>
                  <a:lnTo>
                    <a:pt x="3439076" y="7731349"/>
                  </a:lnTo>
                  <a:lnTo>
                    <a:pt x="3482715" y="7731349"/>
                  </a:lnTo>
                  <a:cubicBezTo>
                    <a:pt x="3482715" y="7731349"/>
                    <a:pt x="3483211" y="7731102"/>
                    <a:pt x="3483955" y="7730605"/>
                  </a:cubicBezTo>
                  <a:cubicBezTo>
                    <a:pt x="3487922" y="7727630"/>
                    <a:pt x="3499576" y="7718704"/>
                    <a:pt x="3499576" y="7710274"/>
                  </a:cubicBezTo>
                  <a:cubicBezTo>
                    <a:pt x="3499576" y="7704571"/>
                    <a:pt x="3495112" y="7699364"/>
                    <a:pt x="3481475" y="7695645"/>
                  </a:cubicBezTo>
                  <a:cubicBezTo>
                    <a:pt x="3473292" y="7693413"/>
                    <a:pt x="3466598" y="7691678"/>
                    <a:pt x="3461143" y="7689942"/>
                  </a:cubicBezTo>
                  <a:lnTo>
                    <a:pt x="3441307" y="7684487"/>
                  </a:lnTo>
                  <a:lnTo>
                    <a:pt x="3408826" y="7701099"/>
                  </a:lnTo>
                  <a:lnTo>
                    <a:pt x="3326506" y="7744739"/>
                  </a:lnTo>
                  <a:lnTo>
                    <a:pt x="3272949" y="7745731"/>
                  </a:lnTo>
                  <a:cubicBezTo>
                    <a:pt x="3272949" y="7745731"/>
                    <a:pt x="3260551" y="7786891"/>
                    <a:pt x="3263030" y="7791602"/>
                  </a:cubicBezTo>
                  <a:cubicBezTo>
                    <a:pt x="3265262" y="7795816"/>
                    <a:pt x="3292041" y="7846150"/>
                    <a:pt x="3292041" y="7846150"/>
                  </a:cubicBezTo>
                  <a:lnTo>
                    <a:pt x="3267494" y="7887310"/>
                  </a:lnTo>
                  <a:lnTo>
                    <a:pt x="3268733" y="7976324"/>
                  </a:lnTo>
                  <a:lnTo>
                    <a:pt x="3318819" y="8043271"/>
                  </a:lnTo>
                  <a:cubicBezTo>
                    <a:pt x="3318819" y="8043271"/>
                    <a:pt x="3452713" y="8117161"/>
                    <a:pt x="3459407" y="8140468"/>
                  </a:cubicBezTo>
                  <a:cubicBezTo>
                    <a:pt x="3466102" y="8163775"/>
                    <a:pt x="3496352" y="8240888"/>
                    <a:pt x="3496352" y="8240888"/>
                  </a:cubicBezTo>
                  <a:lnTo>
                    <a:pt x="3559827" y="8368087"/>
                  </a:lnTo>
                  <a:lnTo>
                    <a:pt x="3636692" y="8468506"/>
                  </a:lnTo>
                  <a:lnTo>
                    <a:pt x="3723971" y="8495286"/>
                  </a:lnTo>
                  <a:lnTo>
                    <a:pt x="3820919" y="8485119"/>
                  </a:lnTo>
                  <a:lnTo>
                    <a:pt x="3834309" y="8532230"/>
                  </a:lnTo>
                  <a:lnTo>
                    <a:pt x="3810753" y="8568926"/>
                  </a:lnTo>
                  <a:lnTo>
                    <a:pt x="3894561" y="8612566"/>
                  </a:lnTo>
                  <a:lnTo>
                    <a:pt x="4008370" y="8655957"/>
                  </a:lnTo>
                  <a:lnTo>
                    <a:pt x="4118708" y="8746459"/>
                  </a:lnTo>
                  <a:lnTo>
                    <a:pt x="4172265" y="8836713"/>
                  </a:lnTo>
                  <a:lnTo>
                    <a:pt x="4185655" y="8917049"/>
                  </a:lnTo>
                  <a:lnTo>
                    <a:pt x="4150694" y="8910355"/>
                  </a:lnTo>
                  <a:lnTo>
                    <a:pt x="4129122" y="8882088"/>
                  </a:lnTo>
                  <a:lnTo>
                    <a:pt x="4094161" y="8860021"/>
                  </a:lnTo>
                  <a:lnTo>
                    <a:pt x="4092177" y="8813406"/>
                  </a:lnTo>
                  <a:lnTo>
                    <a:pt x="4050522" y="8795058"/>
                  </a:lnTo>
                  <a:lnTo>
                    <a:pt x="3998700" y="8756625"/>
                  </a:lnTo>
                  <a:lnTo>
                    <a:pt x="3941919" y="8771502"/>
                  </a:lnTo>
                  <a:lnTo>
                    <a:pt x="3900263" y="8880353"/>
                  </a:lnTo>
                  <a:lnTo>
                    <a:pt x="3901751" y="8942836"/>
                  </a:lnTo>
                  <a:lnTo>
                    <a:pt x="3938696" y="8937133"/>
                  </a:lnTo>
                  <a:lnTo>
                    <a:pt x="3993245" y="8973830"/>
                  </a:lnTo>
                  <a:lnTo>
                    <a:pt x="3975392" y="9054414"/>
                  </a:lnTo>
                  <a:lnTo>
                    <a:pt x="3921835" y="9067803"/>
                  </a:lnTo>
                  <a:lnTo>
                    <a:pt x="3930018" y="9117889"/>
                  </a:lnTo>
                  <a:lnTo>
                    <a:pt x="3895057" y="9163016"/>
                  </a:lnTo>
                  <a:lnTo>
                    <a:pt x="3866790" y="9213102"/>
                  </a:lnTo>
                  <a:lnTo>
                    <a:pt x="3808274" y="9233186"/>
                  </a:lnTo>
                  <a:lnTo>
                    <a:pt x="3756452" y="9243352"/>
                  </a:lnTo>
                  <a:lnTo>
                    <a:pt x="3679092" y="9327408"/>
                  </a:lnTo>
                  <a:lnTo>
                    <a:pt x="3716780" y="9395346"/>
                  </a:lnTo>
                  <a:lnTo>
                    <a:pt x="3719260" y="9458078"/>
                  </a:lnTo>
                  <a:lnTo>
                    <a:pt x="3667934" y="9519321"/>
                  </a:lnTo>
                  <a:cubicBezTo>
                    <a:pt x="3667934" y="9519321"/>
                    <a:pt x="3594292" y="9490311"/>
                    <a:pt x="3594292" y="9485848"/>
                  </a:cubicBezTo>
                  <a:cubicBezTo>
                    <a:pt x="3594292" y="9481385"/>
                    <a:pt x="3540735" y="9418902"/>
                    <a:pt x="3540735" y="9418902"/>
                  </a:cubicBezTo>
                  <a:cubicBezTo>
                    <a:pt x="3540735" y="9418902"/>
                    <a:pt x="3498336" y="9403281"/>
                    <a:pt x="3491641" y="9401049"/>
                  </a:cubicBezTo>
                  <a:cubicBezTo>
                    <a:pt x="3484946" y="9398817"/>
                    <a:pt x="3380063" y="9309803"/>
                    <a:pt x="3380063" y="9309803"/>
                  </a:cubicBezTo>
                  <a:lnTo>
                    <a:pt x="3312125" y="9283024"/>
                  </a:lnTo>
                  <a:lnTo>
                    <a:pt x="3264270" y="9233683"/>
                  </a:lnTo>
                  <a:cubicBezTo>
                    <a:pt x="3264270" y="9233683"/>
                    <a:pt x="3295264" y="9202689"/>
                    <a:pt x="3312125" y="9204672"/>
                  </a:cubicBezTo>
                  <a:cubicBezTo>
                    <a:pt x="3328738" y="9206903"/>
                    <a:pt x="3375600" y="9238145"/>
                    <a:pt x="3375600" y="9238145"/>
                  </a:cubicBezTo>
                  <a:lnTo>
                    <a:pt x="3400147" y="9206903"/>
                  </a:lnTo>
                  <a:lnTo>
                    <a:pt x="3462631" y="9231450"/>
                  </a:lnTo>
                  <a:lnTo>
                    <a:pt x="3536272" y="9224756"/>
                  </a:lnTo>
                  <a:cubicBezTo>
                    <a:pt x="3536272" y="9224756"/>
                    <a:pt x="3578920" y="9222524"/>
                    <a:pt x="3594292" y="9222524"/>
                  </a:cubicBezTo>
                  <a:cubicBezTo>
                    <a:pt x="3609665" y="9222524"/>
                    <a:pt x="3645618" y="9199961"/>
                    <a:pt x="3645618" y="9199961"/>
                  </a:cubicBezTo>
                  <a:lnTo>
                    <a:pt x="3741327" y="9199961"/>
                  </a:lnTo>
                  <a:lnTo>
                    <a:pt x="3792653" y="9162273"/>
                  </a:lnTo>
                  <a:lnTo>
                    <a:pt x="3839516" y="9090863"/>
                  </a:lnTo>
                  <a:lnTo>
                    <a:pt x="3828358" y="9023916"/>
                  </a:lnTo>
                  <a:lnTo>
                    <a:pt x="3819432" y="8948043"/>
                  </a:lnTo>
                  <a:lnTo>
                    <a:pt x="3794884" y="8903412"/>
                  </a:lnTo>
                  <a:lnTo>
                    <a:pt x="3756948" y="8843160"/>
                  </a:lnTo>
                  <a:lnTo>
                    <a:pt x="3685786" y="8849855"/>
                  </a:lnTo>
                  <a:lnTo>
                    <a:pt x="3659008" y="8809687"/>
                  </a:lnTo>
                  <a:lnTo>
                    <a:pt x="3649834" y="8767287"/>
                  </a:lnTo>
                  <a:lnTo>
                    <a:pt x="3594045" y="8738029"/>
                  </a:lnTo>
                  <a:lnTo>
                    <a:pt x="3553876" y="8686951"/>
                  </a:lnTo>
                  <a:lnTo>
                    <a:pt x="3491393" y="8630914"/>
                  </a:lnTo>
                  <a:lnTo>
                    <a:pt x="3379815" y="8605127"/>
                  </a:lnTo>
                  <a:lnTo>
                    <a:pt x="3311877" y="8555041"/>
                  </a:lnTo>
                  <a:lnTo>
                    <a:pt x="3249145" y="8504955"/>
                  </a:lnTo>
                  <a:lnTo>
                    <a:pt x="3219143" y="8431066"/>
                  </a:lnTo>
                  <a:lnTo>
                    <a:pt x="3165586" y="8427843"/>
                  </a:lnTo>
                  <a:lnTo>
                    <a:pt x="3115252" y="8360896"/>
                  </a:lnTo>
                  <a:lnTo>
                    <a:pt x="3058471" y="8300644"/>
                  </a:lnTo>
                  <a:lnTo>
                    <a:pt x="3004914" y="8237169"/>
                  </a:lnTo>
                  <a:lnTo>
                    <a:pt x="2988301" y="8149890"/>
                  </a:lnTo>
                  <a:lnTo>
                    <a:pt x="2941191" y="8056165"/>
                  </a:lnTo>
                  <a:lnTo>
                    <a:pt x="2864326" y="8006079"/>
                  </a:lnTo>
                  <a:lnTo>
                    <a:pt x="2774072" y="7962439"/>
                  </a:lnTo>
                  <a:lnTo>
                    <a:pt x="2720515" y="7985995"/>
                  </a:lnTo>
                  <a:lnTo>
                    <a:pt x="2663486" y="8036329"/>
                  </a:lnTo>
                  <a:lnTo>
                    <a:pt x="2662990" y="8036329"/>
                  </a:lnTo>
                  <a:cubicBezTo>
                    <a:pt x="2662990" y="8036329"/>
                    <a:pt x="2586621" y="8059636"/>
                    <a:pt x="2586621" y="8059636"/>
                  </a:cubicBezTo>
                  <a:lnTo>
                    <a:pt x="2531824" y="8104267"/>
                  </a:lnTo>
                  <a:lnTo>
                    <a:pt x="2497855" y="8121376"/>
                  </a:lnTo>
                  <a:lnTo>
                    <a:pt x="2471076" y="8149643"/>
                  </a:lnTo>
                  <a:lnTo>
                    <a:pt x="2459422" y="8169974"/>
                  </a:lnTo>
                  <a:lnTo>
                    <a:pt x="2436115" y="8169974"/>
                  </a:lnTo>
                  <a:lnTo>
                    <a:pt x="2411072" y="8218325"/>
                  </a:lnTo>
                  <a:lnTo>
                    <a:pt x="2381070" y="8218325"/>
                  </a:lnTo>
                  <a:lnTo>
                    <a:pt x="2370904" y="8245103"/>
                  </a:lnTo>
                  <a:lnTo>
                    <a:pt x="2285609" y="8236921"/>
                  </a:lnTo>
                  <a:lnTo>
                    <a:pt x="2268996" y="8216589"/>
                  </a:lnTo>
                  <a:lnTo>
                    <a:pt x="2233291" y="8211134"/>
                  </a:lnTo>
                  <a:lnTo>
                    <a:pt x="2194115" y="8165263"/>
                  </a:lnTo>
                  <a:lnTo>
                    <a:pt x="2163370" y="8174438"/>
                  </a:lnTo>
                  <a:lnTo>
                    <a:pt x="2105101" y="8164023"/>
                  </a:lnTo>
                  <a:lnTo>
                    <a:pt x="2057991" y="8167991"/>
                  </a:lnTo>
                  <a:lnTo>
                    <a:pt x="2025509" y="8131294"/>
                  </a:lnTo>
                  <a:lnTo>
                    <a:pt x="1899054" y="8218325"/>
                  </a:lnTo>
                  <a:lnTo>
                    <a:pt x="1877482" y="8326927"/>
                  </a:lnTo>
                  <a:lnTo>
                    <a:pt x="1895583" y="8355193"/>
                  </a:lnTo>
                  <a:lnTo>
                    <a:pt x="1892359" y="8390154"/>
                  </a:lnTo>
                  <a:lnTo>
                    <a:pt x="1927320" y="8403543"/>
                  </a:lnTo>
                  <a:lnTo>
                    <a:pt x="1904013" y="8443711"/>
                  </a:lnTo>
                  <a:lnTo>
                    <a:pt x="1910460" y="8478921"/>
                  </a:lnTo>
                  <a:lnTo>
                    <a:pt x="1877234" y="8504955"/>
                  </a:lnTo>
                  <a:lnTo>
                    <a:pt x="1800122" y="8543140"/>
                  </a:lnTo>
                  <a:lnTo>
                    <a:pt x="1739870" y="8606119"/>
                  </a:lnTo>
                  <a:lnTo>
                    <a:pt x="1683833" y="8611326"/>
                  </a:lnTo>
                  <a:lnTo>
                    <a:pt x="1626060" y="8626203"/>
                  </a:lnTo>
                  <a:lnTo>
                    <a:pt x="1581677" y="8638848"/>
                  </a:lnTo>
                  <a:lnTo>
                    <a:pt x="1540765" y="8686455"/>
                  </a:lnTo>
                  <a:lnTo>
                    <a:pt x="1558370" y="8723895"/>
                  </a:lnTo>
                  <a:lnTo>
                    <a:pt x="1510019" y="8748939"/>
                  </a:lnTo>
                  <a:lnTo>
                    <a:pt x="1379598" y="8918785"/>
                  </a:lnTo>
                  <a:lnTo>
                    <a:pt x="1379598" y="8969863"/>
                  </a:lnTo>
                  <a:lnTo>
                    <a:pt x="1404144" y="9036810"/>
                  </a:lnTo>
                  <a:lnTo>
                    <a:pt x="1427452" y="9067060"/>
                  </a:lnTo>
                  <a:lnTo>
                    <a:pt x="1453239" y="9093838"/>
                  </a:lnTo>
                  <a:lnTo>
                    <a:pt x="1420261" y="9129543"/>
                  </a:lnTo>
                  <a:lnTo>
                    <a:pt x="1383564" y="9142933"/>
                  </a:lnTo>
                  <a:lnTo>
                    <a:pt x="1328519" y="9219053"/>
                  </a:lnTo>
                  <a:lnTo>
                    <a:pt x="1315874" y="9262692"/>
                  </a:lnTo>
                  <a:lnTo>
                    <a:pt x="1324056" y="9330383"/>
                  </a:lnTo>
                  <a:lnTo>
                    <a:pt x="1226860" y="9324432"/>
                  </a:lnTo>
                  <a:lnTo>
                    <a:pt x="1169831" y="9359146"/>
                  </a:lnTo>
                  <a:lnTo>
                    <a:pt x="1140821" y="9416174"/>
                  </a:lnTo>
                  <a:lnTo>
                    <a:pt x="1116274" y="9460557"/>
                  </a:lnTo>
                  <a:lnTo>
                    <a:pt x="1060485" y="9460557"/>
                  </a:lnTo>
                  <a:lnTo>
                    <a:pt x="1014614" y="9475186"/>
                  </a:lnTo>
                  <a:lnTo>
                    <a:pt x="928575" y="9467252"/>
                  </a:lnTo>
                  <a:lnTo>
                    <a:pt x="831378" y="9485104"/>
                  </a:lnTo>
                  <a:lnTo>
                    <a:pt x="771126" y="9471715"/>
                  </a:lnTo>
                  <a:lnTo>
                    <a:pt x="723272" y="9521057"/>
                  </a:lnTo>
                  <a:lnTo>
                    <a:pt x="672194" y="9521057"/>
                  </a:lnTo>
                  <a:lnTo>
                    <a:pt x="592850" y="9607840"/>
                  </a:lnTo>
                  <a:lnTo>
                    <a:pt x="540284" y="9600154"/>
                  </a:lnTo>
                  <a:lnTo>
                    <a:pt x="490942" y="9545604"/>
                  </a:lnTo>
                  <a:lnTo>
                    <a:pt x="472098" y="9455350"/>
                  </a:lnTo>
                  <a:lnTo>
                    <a:pt x="400688" y="9395098"/>
                  </a:lnTo>
                  <a:lnTo>
                    <a:pt x="312666" y="9385924"/>
                  </a:lnTo>
                  <a:lnTo>
                    <a:pt x="259109" y="9428571"/>
                  </a:lnTo>
                  <a:lnTo>
                    <a:pt x="226627" y="9426092"/>
                  </a:lnTo>
                  <a:lnTo>
                    <a:pt x="184227" y="9406008"/>
                  </a:lnTo>
                  <a:lnTo>
                    <a:pt x="92733" y="9407000"/>
                  </a:lnTo>
                  <a:lnTo>
                    <a:pt x="99428" y="9332366"/>
                  </a:lnTo>
                  <a:lnTo>
                    <a:pt x="110586" y="9285504"/>
                  </a:lnTo>
                  <a:lnTo>
                    <a:pt x="92733" y="9229715"/>
                  </a:lnTo>
                  <a:lnTo>
                    <a:pt x="107115" y="9163760"/>
                  </a:lnTo>
                  <a:lnTo>
                    <a:pt x="59260" y="9142684"/>
                  </a:lnTo>
                  <a:lnTo>
                    <a:pt x="39176" y="9109211"/>
                  </a:lnTo>
                  <a:lnTo>
                    <a:pt x="0" y="9090119"/>
                  </a:lnTo>
                  <a:lnTo>
                    <a:pt x="16861" y="8985236"/>
                  </a:lnTo>
                  <a:lnTo>
                    <a:pt x="64715" y="8944076"/>
                  </a:lnTo>
                  <a:lnTo>
                    <a:pt x="108106" y="8746707"/>
                  </a:lnTo>
                  <a:lnTo>
                    <a:pt x="130670" y="8700836"/>
                  </a:lnTo>
                  <a:lnTo>
                    <a:pt x="127199" y="8626203"/>
                  </a:lnTo>
                  <a:lnTo>
                    <a:pt x="92733" y="8545867"/>
                  </a:lnTo>
                  <a:lnTo>
                    <a:pt x="102652" y="8472226"/>
                  </a:lnTo>
                  <a:lnTo>
                    <a:pt x="102156" y="8469994"/>
                  </a:lnTo>
                  <a:lnTo>
                    <a:pt x="90502" y="8423132"/>
                  </a:lnTo>
                  <a:lnTo>
                    <a:pt x="116289" y="8394369"/>
                  </a:lnTo>
                  <a:lnTo>
                    <a:pt x="91494" y="8365112"/>
                  </a:lnTo>
                  <a:lnTo>
                    <a:pt x="92981" y="8326679"/>
                  </a:lnTo>
                  <a:lnTo>
                    <a:pt x="65459" y="8305851"/>
                  </a:lnTo>
                  <a:lnTo>
                    <a:pt x="41160" y="8256509"/>
                  </a:lnTo>
                  <a:lnTo>
                    <a:pt x="76121" y="8197992"/>
                  </a:lnTo>
                  <a:lnTo>
                    <a:pt x="139844" y="8188570"/>
                  </a:lnTo>
                  <a:lnTo>
                    <a:pt x="191666" y="8172702"/>
                  </a:lnTo>
                  <a:lnTo>
                    <a:pt x="211750" y="8112450"/>
                  </a:lnTo>
                  <a:lnTo>
                    <a:pt x="279440" y="8102779"/>
                  </a:lnTo>
                  <a:lnTo>
                    <a:pt x="352338" y="8127326"/>
                  </a:lnTo>
                  <a:lnTo>
                    <a:pt x="535326" y="8117408"/>
                  </a:lnTo>
                  <a:lnTo>
                    <a:pt x="568799" y="8130054"/>
                  </a:lnTo>
                  <a:lnTo>
                    <a:pt x="610455" y="8122615"/>
                  </a:lnTo>
                  <a:lnTo>
                    <a:pt x="665747" y="8155345"/>
                  </a:lnTo>
                  <a:lnTo>
                    <a:pt x="825180" y="8163528"/>
                  </a:lnTo>
                  <a:lnTo>
                    <a:pt x="847743" y="8146666"/>
                  </a:lnTo>
                  <a:lnTo>
                    <a:pt x="897829" y="8145179"/>
                  </a:lnTo>
                  <a:lnTo>
                    <a:pt x="945684" y="8168486"/>
                  </a:lnTo>
                  <a:lnTo>
                    <a:pt x="974446" y="8163031"/>
                  </a:lnTo>
                  <a:lnTo>
                    <a:pt x="1046352" y="8160056"/>
                  </a:lnTo>
                  <a:lnTo>
                    <a:pt x="1072139" y="8182868"/>
                  </a:lnTo>
                  <a:lnTo>
                    <a:pt x="1183469" y="8162784"/>
                  </a:lnTo>
                  <a:lnTo>
                    <a:pt x="1199090" y="8104515"/>
                  </a:lnTo>
                  <a:lnTo>
                    <a:pt x="1215454" y="8043271"/>
                  </a:lnTo>
                  <a:lnTo>
                    <a:pt x="1242233" y="8016492"/>
                  </a:lnTo>
                  <a:lnTo>
                    <a:pt x="1230579" y="7914585"/>
                  </a:lnTo>
                  <a:lnTo>
                    <a:pt x="1265540" y="7884335"/>
                  </a:lnTo>
                  <a:lnTo>
                    <a:pt x="1245456" y="7850862"/>
                  </a:lnTo>
                  <a:lnTo>
                    <a:pt x="1253639" y="7720192"/>
                  </a:lnTo>
                  <a:lnTo>
                    <a:pt x="1283889" y="7720192"/>
                  </a:lnTo>
                  <a:lnTo>
                    <a:pt x="1232067" y="7631673"/>
                  </a:lnTo>
                  <a:lnTo>
                    <a:pt x="1234050" y="7561504"/>
                  </a:lnTo>
                  <a:lnTo>
                    <a:pt x="1157682" y="7507946"/>
                  </a:lnTo>
                  <a:lnTo>
                    <a:pt x="1119993" y="7454389"/>
                  </a:lnTo>
                  <a:lnTo>
                    <a:pt x="1119001" y="7391161"/>
                  </a:lnTo>
                  <a:lnTo>
                    <a:pt x="1052055" y="7356696"/>
                  </a:lnTo>
                  <a:lnTo>
                    <a:pt x="1047839" y="7312065"/>
                  </a:lnTo>
                  <a:lnTo>
                    <a:pt x="972214" y="7270409"/>
                  </a:lnTo>
                  <a:lnTo>
                    <a:pt x="934774" y="7264458"/>
                  </a:lnTo>
                  <a:lnTo>
                    <a:pt x="891878" y="7247102"/>
                  </a:lnTo>
                  <a:lnTo>
                    <a:pt x="865844" y="7225034"/>
                  </a:lnTo>
                  <a:lnTo>
                    <a:pt x="845016" y="7233713"/>
                  </a:lnTo>
                  <a:lnTo>
                    <a:pt x="820965" y="7220323"/>
                  </a:lnTo>
                  <a:lnTo>
                    <a:pt x="793442" y="7237680"/>
                  </a:lnTo>
                  <a:lnTo>
                    <a:pt x="749803" y="7232969"/>
                  </a:lnTo>
                  <a:lnTo>
                    <a:pt x="747323" y="7208669"/>
                  </a:lnTo>
                  <a:lnTo>
                    <a:pt x="711122" y="7183626"/>
                  </a:lnTo>
                  <a:lnTo>
                    <a:pt x="727983" y="7155360"/>
                  </a:lnTo>
                  <a:lnTo>
                    <a:pt x="724512" y="7122631"/>
                  </a:lnTo>
                  <a:lnTo>
                    <a:pt x="703684" y="7102298"/>
                  </a:lnTo>
                  <a:lnTo>
                    <a:pt x="709387" y="7068329"/>
                  </a:lnTo>
                  <a:lnTo>
                    <a:pt x="746827" y="7033865"/>
                  </a:lnTo>
                  <a:lnTo>
                    <a:pt x="831378" y="7024690"/>
                  </a:lnTo>
                  <a:lnTo>
                    <a:pt x="878241" y="7017003"/>
                  </a:lnTo>
                  <a:lnTo>
                    <a:pt x="891630" y="6986010"/>
                  </a:lnTo>
                  <a:lnTo>
                    <a:pt x="963040" y="6999399"/>
                  </a:lnTo>
                  <a:lnTo>
                    <a:pt x="1015606" y="7056180"/>
                  </a:lnTo>
                  <a:lnTo>
                    <a:pt x="1060237" y="7040559"/>
                  </a:lnTo>
                  <a:lnTo>
                    <a:pt x="1108092" y="7051469"/>
                  </a:lnTo>
                  <a:lnTo>
                    <a:pt x="1129167" y="7033865"/>
                  </a:lnTo>
                  <a:lnTo>
                    <a:pt x="1171567" y="7049485"/>
                  </a:lnTo>
                  <a:lnTo>
                    <a:pt x="1208511" y="7042790"/>
                  </a:lnTo>
                  <a:lnTo>
                    <a:pt x="1198841" y="6986010"/>
                  </a:lnTo>
                  <a:lnTo>
                    <a:pt x="1178757" y="6943610"/>
                  </a:lnTo>
                  <a:lnTo>
                    <a:pt x="1178014" y="6894268"/>
                  </a:lnTo>
                  <a:lnTo>
                    <a:pt x="1149747" y="6858315"/>
                  </a:lnTo>
                  <a:lnTo>
                    <a:pt x="1156442" y="6814676"/>
                  </a:lnTo>
                  <a:lnTo>
                    <a:pt x="1227356" y="6802774"/>
                  </a:lnTo>
                  <a:lnTo>
                    <a:pt x="1246696" y="6842198"/>
                  </a:lnTo>
                  <a:lnTo>
                    <a:pt x="1243473" y="6873192"/>
                  </a:lnTo>
                  <a:lnTo>
                    <a:pt x="1290335" y="6890549"/>
                  </a:lnTo>
                  <a:lnTo>
                    <a:pt x="1383317" y="6889061"/>
                  </a:lnTo>
                  <a:lnTo>
                    <a:pt x="1422741" y="6897739"/>
                  </a:lnTo>
                  <a:lnTo>
                    <a:pt x="1469603" y="6860795"/>
                  </a:lnTo>
                  <a:lnTo>
                    <a:pt x="1441089" y="6850629"/>
                  </a:lnTo>
                  <a:lnTo>
                    <a:pt x="1448776" y="6808973"/>
                  </a:lnTo>
                  <a:lnTo>
                    <a:pt x="1533079" y="6755416"/>
                  </a:lnTo>
                  <a:lnTo>
                    <a:pt x="1582669" y="6759631"/>
                  </a:lnTo>
                  <a:lnTo>
                    <a:pt x="1659534" y="6687973"/>
                  </a:lnTo>
                  <a:lnTo>
                    <a:pt x="1646144" y="6621026"/>
                  </a:lnTo>
                  <a:lnTo>
                    <a:pt x="1665236" y="6567469"/>
                  </a:lnTo>
                  <a:lnTo>
                    <a:pt x="1669452" y="6528293"/>
                  </a:lnTo>
                  <a:lnTo>
                    <a:pt x="1793427" y="6477215"/>
                  </a:lnTo>
                  <a:lnTo>
                    <a:pt x="1898310" y="6407789"/>
                  </a:lnTo>
                  <a:lnTo>
                    <a:pt x="1932775" y="6421178"/>
                  </a:lnTo>
                  <a:lnTo>
                    <a:pt x="1940958" y="6439527"/>
                  </a:lnTo>
                  <a:lnTo>
                    <a:pt x="1966001" y="6434319"/>
                  </a:lnTo>
                  <a:lnTo>
                    <a:pt x="1999474" y="6443494"/>
                  </a:lnTo>
                  <a:lnTo>
                    <a:pt x="2008400" y="6440766"/>
                  </a:lnTo>
                  <a:lnTo>
                    <a:pt x="2053527" y="6427129"/>
                  </a:lnTo>
                  <a:lnTo>
                    <a:pt x="2058734" y="6392664"/>
                  </a:lnTo>
                  <a:lnTo>
                    <a:pt x="2038154" y="6334147"/>
                  </a:lnTo>
                  <a:lnTo>
                    <a:pt x="2027492" y="6261498"/>
                  </a:lnTo>
                  <a:lnTo>
                    <a:pt x="2070884" y="6230504"/>
                  </a:lnTo>
                  <a:lnTo>
                    <a:pt x="2103365" y="6151160"/>
                  </a:lnTo>
                  <a:lnTo>
                    <a:pt x="2114523" y="6079750"/>
                  </a:lnTo>
                  <a:lnTo>
                    <a:pt x="2147996" y="6040822"/>
                  </a:lnTo>
                  <a:lnTo>
                    <a:pt x="2131384" y="5997183"/>
                  </a:lnTo>
                  <a:lnTo>
                    <a:pt x="2152212" y="5952056"/>
                  </a:lnTo>
                  <a:cubicBezTo>
                    <a:pt x="2152212" y="5952056"/>
                    <a:pt x="2177999" y="5916103"/>
                    <a:pt x="2182958" y="5912631"/>
                  </a:cubicBezTo>
                  <a:cubicBezTo>
                    <a:pt x="2187916" y="5909408"/>
                    <a:pt x="2232548" y="5885109"/>
                    <a:pt x="2232548" y="5885109"/>
                  </a:cubicBezTo>
                  <a:lnTo>
                    <a:pt x="2287593" y="5891804"/>
                  </a:lnTo>
                  <a:lnTo>
                    <a:pt x="2300238" y="5904449"/>
                  </a:lnTo>
                  <a:lnTo>
                    <a:pt x="2273459" y="5913623"/>
                  </a:lnTo>
                  <a:lnTo>
                    <a:pt x="2223869" y="5926269"/>
                  </a:lnTo>
                  <a:cubicBezTo>
                    <a:pt x="2223869" y="5926269"/>
                    <a:pt x="2183701" y="5951312"/>
                    <a:pt x="2182214" y="5953791"/>
                  </a:cubicBezTo>
                  <a:cubicBezTo>
                    <a:pt x="2180726" y="5956519"/>
                    <a:pt x="2167337" y="5981562"/>
                    <a:pt x="2165601" y="5984785"/>
                  </a:cubicBezTo>
                  <a:cubicBezTo>
                    <a:pt x="2163617" y="5988256"/>
                    <a:pt x="2154691" y="6007349"/>
                    <a:pt x="2158162" y="6010820"/>
                  </a:cubicBezTo>
                  <a:cubicBezTo>
                    <a:pt x="2161386" y="6014291"/>
                    <a:pt x="2174031" y="6023465"/>
                    <a:pt x="2177255" y="6020738"/>
                  </a:cubicBezTo>
                  <a:cubicBezTo>
                    <a:pt x="2180726" y="6018259"/>
                    <a:pt x="2213455" y="5975859"/>
                    <a:pt x="2213455" y="5975859"/>
                  </a:cubicBezTo>
                  <a:cubicBezTo>
                    <a:pt x="2213455" y="5975859"/>
                    <a:pt x="2236019" y="5946353"/>
                    <a:pt x="2240234" y="5944865"/>
                  </a:cubicBezTo>
                  <a:cubicBezTo>
                    <a:pt x="2244201" y="5943377"/>
                    <a:pt x="2284369" y="5923293"/>
                    <a:pt x="2284369" y="5923293"/>
                  </a:cubicBezTo>
                  <a:lnTo>
                    <a:pt x="2328753" y="5916599"/>
                  </a:lnTo>
                  <a:lnTo>
                    <a:pt x="2348093" y="5889820"/>
                  </a:lnTo>
                  <a:lnTo>
                    <a:pt x="2383054" y="5885605"/>
                  </a:lnTo>
                  <a:lnTo>
                    <a:pt x="2414048" y="5900482"/>
                  </a:lnTo>
                  <a:lnTo>
                    <a:pt x="2454216" y="5863785"/>
                  </a:lnTo>
                  <a:lnTo>
                    <a:pt x="2492648" y="5835519"/>
                  </a:lnTo>
                  <a:lnTo>
                    <a:pt x="2575711" y="5812211"/>
                  </a:lnTo>
                  <a:lnTo>
                    <a:pt x="2594804" y="5806757"/>
                  </a:lnTo>
                  <a:lnTo>
                    <a:pt x="2638195" y="5851884"/>
                  </a:lnTo>
                  <a:lnTo>
                    <a:pt x="2651584" y="5885357"/>
                  </a:lnTo>
                  <a:lnTo>
                    <a:pt x="2703406" y="5894035"/>
                  </a:lnTo>
                  <a:lnTo>
                    <a:pt x="2690016" y="5830312"/>
                  </a:lnTo>
                  <a:lnTo>
                    <a:pt x="2703406" y="5795351"/>
                  </a:lnTo>
                  <a:lnTo>
                    <a:pt x="2726713" y="5790144"/>
                  </a:lnTo>
                  <a:lnTo>
                    <a:pt x="2746054" y="5803533"/>
                  </a:lnTo>
                  <a:lnTo>
                    <a:pt x="2766138" y="5797582"/>
                  </a:lnTo>
                  <a:lnTo>
                    <a:pt x="2766138" y="5748240"/>
                  </a:lnTo>
                  <a:lnTo>
                    <a:pt x="2753492" y="5725429"/>
                  </a:lnTo>
                  <a:lnTo>
                    <a:pt x="2766138" y="5691955"/>
                  </a:lnTo>
                  <a:lnTo>
                    <a:pt x="2731176" y="5681293"/>
                  </a:lnTo>
                  <a:lnTo>
                    <a:pt x="2718531" y="5655259"/>
                  </a:lnTo>
                  <a:lnTo>
                    <a:pt x="2753492" y="5623521"/>
                  </a:lnTo>
                  <a:lnTo>
                    <a:pt x="2724730" y="5564013"/>
                  </a:lnTo>
                  <a:lnTo>
                    <a:pt x="2710100" y="5538970"/>
                  </a:lnTo>
                  <a:lnTo>
                    <a:pt x="2714068" y="5517894"/>
                  </a:lnTo>
                  <a:lnTo>
                    <a:pt x="2712084" y="5408052"/>
                  </a:lnTo>
                  <a:lnTo>
                    <a:pt x="2693240" y="5393671"/>
                  </a:lnTo>
                  <a:lnTo>
                    <a:pt x="2678859" y="5409540"/>
                  </a:lnTo>
                  <a:lnTo>
                    <a:pt x="2661502" y="5393671"/>
                  </a:lnTo>
                  <a:lnTo>
                    <a:pt x="2654808" y="5366148"/>
                  </a:lnTo>
                  <a:lnTo>
                    <a:pt x="2633980" y="5348544"/>
                  </a:lnTo>
                  <a:lnTo>
                    <a:pt x="2631748" y="5057450"/>
                  </a:lnTo>
                  <a:lnTo>
                    <a:pt x="2649601" y="5019761"/>
                  </a:lnTo>
                  <a:lnTo>
                    <a:pt x="2682082" y="4951823"/>
                  </a:lnTo>
                  <a:lnTo>
                    <a:pt x="2711092" y="4928267"/>
                  </a:lnTo>
                  <a:lnTo>
                    <a:pt x="2758947" y="4921573"/>
                  </a:lnTo>
                  <a:lnTo>
                    <a:pt x="2825894" y="4921573"/>
                  </a:lnTo>
                  <a:lnTo>
                    <a:pt x="2857135" y="4893802"/>
                  </a:lnTo>
                  <a:lnTo>
                    <a:pt x="2888873" y="4832062"/>
                  </a:lnTo>
                  <a:lnTo>
                    <a:pt x="2925570" y="4797102"/>
                  </a:lnTo>
                  <a:lnTo>
                    <a:pt x="2970697" y="4797102"/>
                  </a:lnTo>
                  <a:lnTo>
                    <a:pt x="3000947" y="4830327"/>
                  </a:lnTo>
                  <a:lnTo>
                    <a:pt x="3000947" y="4885620"/>
                  </a:lnTo>
                  <a:lnTo>
                    <a:pt x="2985574" y="4927276"/>
                  </a:lnTo>
                  <a:lnTo>
                    <a:pt x="2974168" y="4968931"/>
                  </a:lnTo>
                  <a:lnTo>
                    <a:pt x="2967225" y="5009099"/>
                  </a:lnTo>
                  <a:lnTo>
                    <a:pt x="2960779" y="5040837"/>
                  </a:lnTo>
                  <a:lnTo>
                    <a:pt x="2920611" y="5062409"/>
                  </a:lnTo>
                  <a:lnTo>
                    <a:pt x="2955572" y="5062409"/>
                  </a:lnTo>
                  <a:lnTo>
                    <a:pt x="2945406" y="5092659"/>
                  </a:lnTo>
                  <a:lnTo>
                    <a:pt x="2978879" y="5085964"/>
                  </a:lnTo>
                  <a:lnTo>
                    <a:pt x="3024006" y="5091171"/>
                  </a:lnTo>
                  <a:lnTo>
                    <a:pt x="3064174" y="5116958"/>
                  </a:lnTo>
                  <a:lnTo>
                    <a:pt x="3039131" y="5177954"/>
                  </a:lnTo>
                  <a:lnTo>
                    <a:pt x="3007393" y="5211675"/>
                  </a:lnTo>
                  <a:lnTo>
                    <a:pt x="2977391" y="5211675"/>
                  </a:lnTo>
                  <a:lnTo>
                    <a:pt x="2949125" y="5231511"/>
                  </a:lnTo>
                  <a:lnTo>
                    <a:pt x="2927057" y="5283333"/>
                  </a:lnTo>
                  <a:lnTo>
                    <a:pt x="2890361" y="5336890"/>
                  </a:lnTo>
                  <a:lnTo>
                    <a:pt x="2891848" y="5365156"/>
                  </a:lnTo>
                  <a:lnTo>
                    <a:pt x="2922842" y="5361189"/>
                  </a:lnTo>
                  <a:lnTo>
                    <a:pt x="2975656" y="5353007"/>
                  </a:lnTo>
                  <a:lnTo>
                    <a:pt x="3004914" y="5378794"/>
                  </a:lnTo>
                  <a:lnTo>
                    <a:pt x="3033180" y="5399870"/>
                  </a:lnTo>
                  <a:lnTo>
                    <a:pt x="3041859" y="5451443"/>
                  </a:lnTo>
                  <a:lnTo>
                    <a:pt x="3052521" y="5479214"/>
                  </a:lnTo>
                  <a:lnTo>
                    <a:pt x="3027726" y="5491611"/>
                  </a:lnTo>
                  <a:lnTo>
                    <a:pt x="2999955" y="5501033"/>
                  </a:lnTo>
                  <a:lnTo>
                    <a:pt x="2964994" y="5497562"/>
                  </a:lnTo>
                  <a:lnTo>
                    <a:pt x="2931521" y="5475990"/>
                  </a:lnTo>
                  <a:lnTo>
                    <a:pt x="2905486" y="5439294"/>
                  </a:lnTo>
                  <a:lnTo>
                    <a:pt x="2884658" y="5411523"/>
                  </a:lnTo>
                  <a:lnTo>
                    <a:pt x="2870525" y="5438302"/>
                  </a:lnTo>
                  <a:cubicBezTo>
                    <a:pt x="2870525" y="5438302"/>
                    <a:pt x="2863086" y="5473511"/>
                    <a:pt x="2864574" y="5476734"/>
                  </a:cubicBezTo>
                  <a:cubicBezTo>
                    <a:pt x="2866062" y="5480205"/>
                    <a:pt x="2882178" y="5501033"/>
                    <a:pt x="2882178" y="5501033"/>
                  </a:cubicBezTo>
                  <a:lnTo>
                    <a:pt x="2884658" y="5531779"/>
                  </a:lnTo>
                  <a:lnTo>
                    <a:pt x="2916396" y="5570212"/>
                  </a:lnTo>
                  <a:lnTo>
                    <a:pt x="2929785" y="5601205"/>
                  </a:lnTo>
                  <a:lnTo>
                    <a:pt x="2914908" y="5635423"/>
                  </a:lnTo>
                  <a:lnTo>
                    <a:pt x="2952348" y="5643605"/>
                  </a:lnTo>
                  <a:cubicBezTo>
                    <a:pt x="2952348" y="5643605"/>
                    <a:pt x="2963258" y="5667904"/>
                    <a:pt x="2966482" y="5670384"/>
                  </a:cubicBezTo>
                  <a:cubicBezTo>
                    <a:pt x="2969953" y="5672863"/>
                    <a:pt x="2998219" y="5674599"/>
                    <a:pt x="2998219" y="5674599"/>
                  </a:cubicBezTo>
                  <a:lnTo>
                    <a:pt x="3033180" y="5668648"/>
                  </a:lnTo>
                  <a:lnTo>
                    <a:pt x="3052521" y="5652779"/>
                  </a:lnTo>
                  <a:lnTo>
                    <a:pt x="3086738" y="5617570"/>
                  </a:lnTo>
                  <a:lnTo>
                    <a:pt x="3111781" y="5636910"/>
                  </a:lnTo>
                  <a:lnTo>
                    <a:pt x="3085002" y="5670384"/>
                  </a:lnTo>
                  <a:lnTo>
                    <a:pt x="3079795" y="5705345"/>
                  </a:lnTo>
                  <a:cubicBezTo>
                    <a:pt x="3079795" y="5705345"/>
                    <a:pt x="3056488" y="5724685"/>
                    <a:pt x="3055744" y="5727412"/>
                  </a:cubicBezTo>
                  <a:cubicBezTo>
                    <a:pt x="3055000" y="5729892"/>
                    <a:pt x="3050785" y="5753199"/>
                    <a:pt x="3053016" y="5754935"/>
                  </a:cubicBezTo>
                  <a:cubicBezTo>
                    <a:pt x="3055744" y="5756422"/>
                    <a:pt x="3090705" y="5748240"/>
                    <a:pt x="3090705" y="5748240"/>
                  </a:cubicBezTo>
                  <a:lnTo>
                    <a:pt x="3118971" y="5758902"/>
                  </a:lnTo>
                  <a:lnTo>
                    <a:pt x="3155172" y="5736338"/>
                  </a:lnTo>
                  <a:cubicBezTo>
                    <a:pt x="3155172" y="5736338"/>
                    <a:pt x="3191869" y="5727164"/>
                    <a:pt x="3194348" y="5726173"/>
                  </a:cubicBezTo>
                  <a:cubicBezTo>
                    <a:pt x="3197075" y="5725429"/>
                    <a:pt x="3242946" y="5695427"/>
                    <a:pt x="3242946" y="5695427"/>
                  </a:cubicBezTo>
                  <a:lnTo>
                    <a:pt x="3271213" y="5662697"/>
                  </a:lnTo>
                  <a:cubicBezTo>
                    <a:pt x="3271213" y="5662697"/>
                    <a:pt x="3311381" y="5642613"/>
                    <a:pt x="3313860" y="5642613"/>
                  </a:cubicBezTo>
                  <a:cubicBezTo>
                    <a:pt x="3316588" y="5642613"/>
                    <a:pt x="3360723" y="5645093"/>
                    <a:pt x="3360723" y="5645093"/>
                  </a:cubicBezTo>
                  <a:lnTo>
                    <a:pt x="3382791" y="5594263"/>
                  </a:lnTo>
                  <a:lnTo>
                    <a:pt x="3442299" y="5583353"/>
                  </a:lnTo>
                  <a:lnTo>
                    <a:pt x="3464862" y="5626992"/>
                  </a:lnTo>
                  <a:lnTo>
                    <a:pt x="3444778" y="5667904"/>
                  </a:lnTo>
                  <a:cubicBezTo>
                    <a:pt x="3444778" y="5667904"/>
                    <a:pt x="3414528" y="5680550"/>
                    <a:pt x="3421223" y="5690468"/>
                  </a:cubicBezTo>
                  <a:cubicBezTo>
                    <a:pt x="3427918" y="5700633"/>
                    <a:pt x="3454696" y="5724685"/>
                    <a:pt x="3454696" y="5724685"/>
                  </a:cubicBezTo>
                  <a:lnTo>
                    <a:pt x="3494616" y="5733363"/>
                  </a:lnTo>
                  <a:lnTo>
                    <a:pt x="3521395" y="5770060"/>
                  </a:lnTo>
                  <a:lnTo>
                    <a:pt x="3545942" y="5802541"/>
                  </a:lnTo>
                  <a:lnTo>
                    <a:pt x="3592805" y="5776754"/>
                  </a:lnTo>
                  <a:lnTo>
                    <a:pt x="3628510" y="5727660"/>
                  </a:lnTo>
                  <a:lnTo>
                    <a:pt x="3645370" y="5723445"/>
                  </a:lnTo>
                  <a:lnTo>
                    <a:pt x="3818192" y="5680798"/>
                  </a:lnTo>
                  <a:lnTo>
                    <a:pt x="3876956" y="5626000"/>
                  </a:lnTo>
                  <a:lnTo>
                    <a:pt x="3942911" y="5601701"/>
                  </a:lnTo>
                  <a:lnTo>
                    <a:pt x="4003163" y="5560541"/>
                  </a:lnTo>
                  <a:lnTo>
                    <a:pt x="4088706" y="5549384"/>
                  </a:lnTo>
                  <a:lnTo>
                    <a:pt x="4111518" y="5535250"/>
                  </a:lnTo>
                  <a:lnTo>
                    <a:pt x="4174993" y="5535994"/>
                  </a:lnTo>
                  <a:lnTo>
                    <a:pt x="4221112" y="5560294"/>
                  </a:lnTo>
                  <a:lnTo>
                    <a:pt x="4235989" y="5592775"/>
                  </a:lnTo>
                  <a:lnTo>
                    <a:pt x="4221856" y="5592775"/>
                  </a:lnTo>
                  <a:lnTo>
                    <a:pt x="4201772" y="5586329"/>
                  </a:lnTo>
                  <a:lnTo>
                    <a:pt x="4201772" y="5614595"/>
                  </a:lnTo>
                  <a:cubicBezTo>
                    <a:pt x="4201772" y="5614595"/>
                    <a:pt x="4222599" y="5642117"/>
                    <a:pt x="4225079" y="5643853"/>
                  </a:cubicBezTo>
                  <a:cubicBezTo>
                    <a:pt x="4227807" y="5645341"/>
                    <a:pt x="4294753" y="5662201"/>
                    <a:pt x="4296985" y="5662201"/>
                  </a:cubicBezTo>
                  <a:cubicBezTo>
                    <a:pt x="4299712" y="5662201"/>
                    <a:pt x="4358724" y="5627240"/>
                    <a:pt x="4358724" y="5627240"/>
                  </a:cubicBezTo>
                  <a:lnTo>
                    <a:pt x="4392694" y="5552607"/>
                  </a:lnTo>
                  <a:lnTo>
                    <a:pt x="4394925" y="5547896"/>
                  </a:lnTo>
                  <a:lnTo>
                    <a:pt x="4414266" y="5508472"/>
                  </a:lnTo>
                  <a:lnTo>
                    <a:pt x="4499561" y="5489132"/>
                  </a:lnTo>
                  <a:lnTo>
                    <a:pt x="4541216" y="5524093"/>
                  </a:lnTo>
                  <a:lnTo>
                    <a:pt x="4593038" y="5520869"/>
                  </a:lnTo>
                  <a:lnTo>
                    <a:pt x="4593038" y="5442269"/>
                  </a:lnTo>
                  <a:lnTo>
                    <a:pt x="4614609" y="5418714"/>
                  </a:lnTo>
                  <a:lnTo>
                    <a:pt x="4562788" y="5353751"/>
                  </a:lnTo>
                  <a:lnTo>
                    <a:pt x="4569483" y="5286804"/>
                  </a:lnTo>
                  <a:lnTo>
                    <a:pt x="4551134" y="5228288"/>
                  </a:lnTo>
                  <a:lnTo>
                    <a:pt x="4562788" y="5169771"/>
                  </a:lnTo>
                  <a:lnTo>
                    <a:pt x="4562788" y="5054474"/>
                  </a:lnTo>
                  <a:lnTo>
                    <a:pt x="4626263" y="4963972"/>
                  </a:lnTo>
                  <a:lnTo>
                    <a:pt x="4626263" y="4900497"/>
                  </a:lnTo>
                  <a:lnTo>
                    <a:pt x="4667671" y="4806772"/>
                  </a:lnTo>
                  <a:lnTo>
                    <a:pt x="4766851" y="4779001"/>
                  </a:lnTo>
                  <a:lnTo>
                    <a:pt x="4880412" y="4877190"/>
                  </a:lnTo>
                  <a:lnTo>
                    <a:pt x="4904960" y="4935954"/>
                  </a:lnTo>
                  <a:lnTo>
                    <a:pt x="4982072" y="4976122"/>
                  </a:lnTo>
                  <a:lnTo>
                    <a:pt x="5019761" y="4968435"/>
                  </a:lnTo>
                  <a:lnTo>
                    <a:pt x="5052242" y="4931739"/>
                  </a:lnTo>
                  <a:lnTo>
                    <a:pt x="5072327" y="4872478"/>
                  </a:lnTo>
                  <a:lnTo>
                    <a:pt x="5065632" y="4722964"/>
                  </a:lnTo>
                  <a:lnTo>
                    <a:pt x="5079517" y="4658497"/>
                  </a:lnTo>
                  <a:lnTo>
                    <a:pt x="5084724" y="4634446"/>
                  </a:lnTo>
                  <a:lnTo>
                    <a:pt x="5098857" y="4595022"/>
                  </a:lnTo>
                  <a:lnTo>
                    <a:pt x="5069599" y="4587583"/>
                  </a:lnTo>
                  <a:cubicBezTo>
                    <a:pt x="5069599" y="4587583"/>
                    <a:pt x="5051251" y="4612626"/>
                    <a:pt x="5048771" y="4613618"/>
                  </a:cubicBezTo>
                  <a:cubicBezTo>
                    <a:pt x="5046043" y="4614362"/>
                    <a:pt x="5017033" y="4613618"/>
                    <a:pt x="5017033" y="4613618"/>
                  </a:cubicBezTo>
                  <a:lnTo>
                    <a:pt x="4983560" y="4587583"/>
                  </a:lnTo>
                  <a:lnTo>
                    <a:pt x="4956782" y="4559317"/>
                  </a:lnTo>
                  <a:lnTo>
                    <a:pt x="4930746" y="4542704"/>
                  </a:lnTo>
                  <a:lnTo>
                    <a:pt x="4893058" y="4565268"/>
                  </a:lnTo>
                  <a:lnTo>
                    <a:pt x="4844707" y="4606179"/>
                  </a:lnTo>
                  <a:lnTo>
                    <a:pt x="4803052" y="4636429"/>
                  </a:lnTo>
                  <a:lnTo>
                    <a:pt x="4774786" y="4630479"/>
                  </a:lnTo>
                  <a:lnTo>
                    <a:pt x="4757925" y="4667919"/>
                  </a:lnTo>
                  <a:lnTo>
                    <a:pt x="4735361" y="4705608"/>
                  </a:lnTo>
                  <a:lnTo>
                    <a:pt x="4698417" y="4703128"/>
                  </a:lnTo>
                  <a:lnTo>
                    <a:pt x="4692466" y="4674614"/>
                  </a:lnTo>
                  <a:lnTo>
                    <a:pt x="4714286" y="4668663"/>
                  </a:lnTo>
                  <a:lnTo>
                    <a:pt x="4729162" y="4642628"/>
                  </a:lnTo>
                  <a:lnTo>
                    <a:pt x="4688251" y="4611882"/>
                  </a:lnTo>
                  <a:lnTo>
                    <a:pt x="4692218" y="4560060"/>
                  </a:lnTo>
                  <a:cubicBezTo>
                    <a:pt x="4692218" y="4560060"/>
                    <a:pt x="4745775" y="4520636"/>
                    <a:pt x="4748503" y="4520636"/>
                  </a:cubicBezTo>
                  <a:cubicBezTo>
                    <a:pt x="4750982" y="4520636"/>
                    <a:pt x="4820409" y="4511462"/>
                    <a:pt x="4820409" y="4511462"/>
                  </a:cubicBezTo>
                  <a:lnTo>
                    <a:pt x="4887355" y="4498817"/>
                  </a:lnTo>
                  <a:lnTo>
                    <a:pt x="4922316" y="4485427"/>
                  </a:lnTo>
                  <a:lnTo>
                    <a:pt x="4922316" y="4384264"/>
                  </a:lnTo>
                  <a:lnTo>
                    <a:pt x="4946367" y="4319053"/>
                  </a:lnTo>
                  <a:lnTo>
                    <a:pt x="5057697" y="4291530"/>
                  </a:lnTo>
                  <a:lnTo>
                    <a:pt x="5191591" y="4224583"/>
                  </a:lnTo>
                  <a:lnTo>
                    <a:pt x="5315566" y="4224583"/>
                  </a:lnTo>
                  <a:lnTo>
                    <a:pt x="5422680" y="4251362"/>
                  </a:lnTo>
                  <a:lnTo>
                    <a:pt x="5599966" y="4264752"/>
                  </a:lnTo>
                  <a:lnTo>
                    <a:pt x="5626744" y="4177720"/>
                  </a:lnTo>
                  <a:lnTo>
                    <a:pt x="5686996" y="4177720"/>
                  </a:lnTo>
                  <a:lnTo>
                    <a:pt x="5760637" y="4127635"/>
                  </a:lnTo>
                  <a:lnTo>
                    <a:pt x="5822377" y="4127635"/>
                  </a:lnTo>
                  <a:lnTo>
                    <a:pt x="5896019" y="4144247"/>
                  </a:lnTo>
                  <a:lnTo>
                    <a:pt x="5953047" y="4127635"/>
                  </a:lnTo>
                  <a:lnTo>
                    <a:pt x="5928004" y="4082508"/>
                  </a:lnTo>
                  <a:lnTo>
                    <a:pt x="5877918" y="4049034"/>
                  </a:lnTo>
                  <a:lnTo>
                    <a:pt x="5814195" y="4049034"/>
                  </a:lnTo>
                  <a:lnTo>
                    <a:pt x="5763861" y="4060688"/>
                  </a:lnTo>
                  <a:lnTo>
                    <a:pt x="5732371" y="4008866"/>
                  </a:lnTo>
                  <a:lnTo>
                    <a:pt x="5697162" y="4008866"/>
                  </a:lnTo>
                  <a:lnTo>
                    <a:pt x="5715510" y="3915141"/>
                  </a:lnTo>
                  <a:lnTo>
                    <a:pt x="5601701" y="3951837"/>
                  </a:lnTo>
                  <a:lnTo>
                    <a:pt x="5528059" y="3946631"/>
                  </a:lnTo>
                  <a:lnTo>
                    <a:pt x="5452930" y="3958284"/>
                  </a:lnTo>
                  <a:lnTo>
                    <a:pt x="5339121" y="3998452"/>
                  </a:lnTo>
                  <a:lnTo>
                    <a:pt x="5213658" y="4026719"/>
                  </a:lnTo>
                  <a:lnTo>
                    <a:pt x="5143488" y="4065151"/>
                  </a:lnTo>
                  <a:lnTo>
                    <a:pt x="5098361" y="4091930"/>
                  </a:lnTo>
                  <a:lnTo>
                    <a:pt x="5041333" y="4113997"/>
                  </a:lnTo>
                  <a:lnTo>
                    <a:pt x="4986288" y="4127387"/>
                  </a:lnTo>
                  <a:lnTo>
                    <a:pt x="4921077" y="4122180"/>
                  </a:lnTo>
                  <a:lnTo>
                    <a:pt x="4892810" y="4152182"/>
                  </a:lnTo>
                  <a:lnTo>
                    <a:pt x="4874462" y="4127387"/>
                  </a:lnTo>
                  <a:lnTo>
                    <a:pt x="4887851" y="4099368"/>
                  </a:lnTo>
                  <a:lnTo>
                    <a:pt x="4845451" y="4075069"/>
                  </a:lnTo>
                  <a:lnTo>
                    <a:pt x="4859833" y="4043827"/>
                  </a:lnTo>
                  <a:lnTo>
                    <a:pt x="4802060" y="4038125"/>
                  </a:lnTo>
                  <a:lnTo>
                    <a:pt x="4759412" y="4003659"/>
                  </a:lnTo>
                  <a:lnTo>
                    <a:pt x="4762884" y="3974649"/>
                  </a:lnTo>
                  <a:lnTo>
                    <a:pt x="4721724" y="3970186"/>
                  </a:lnTo>
                  <a:lnTo>
                    <a:pt x="4655769" y="3923323"/>
                  </a:lnTo>
                  <a:lnTo>
                    <a:pt x="4627999" y="3862079"/>
                  </a:lnTo>
                  <a:lnTo>
                    <a:pt x="4626759" y="3787942"/>
                  </a:lnTo>
                  <a:lnTo>
                    <a:pt x="4647091" y="3729426"/>
                  </a:lnTo>
                  <a:lnTo>
                    <a:pt x="4648578" y="3659256"/>
                  </a:lnTo>
                  <a:lnTo>
                    <a:pt x="4655274" y="3615616"/>
                  </a:lnTo>
                  <a:lnTo>
                    <a:pt x="4613370" y="3488418"/>
                  </a:lnTo>
                  <a:lnTo>
                    <a:pt x="4620312" y="3401387"/>
                  </a:lnTo>
                  <a:lnTo>
                    <a:pt x="4583368" y="3334440"/>
                  </a:lnTo>
                  <a:lnTo>
                    <a:pt x="4571714" y="3220631"/>
                  </a:lnTo>
                  <a:lnTo>
                    <a:pt x="4620312" y="3195588"/>
                  </a:lnTo>
                  <a:lnTo>
                    <a:pt x="4636925" y="3107070"/>
                  </a:lnTo>
                  <a:lnTo>
                    <a:pt x="4705359" y="3078803"/>
                  </a:lnTo>
                  <a:lnTo>
                    <a:pt x="4738833" y="3020287"/>
                  </a:lnTo>
                  <a:lnTo>
                    <a:pt x="4800572" y="2978631"/>
                  </a:lnTo>
                  <a:lnTo>
                    <a:pt x="4849915" y="2946894"/>
                  </a:lnTo>
                  <a:lnTo>
                    <a:pt x="4858841" y="2899039"/>
                  </a:lnTo>
                  <a:lnTo>
                    <a:pt x="4888099" y="2907965"/>
                  </a:lnTo>
                  <a:lnTo>
                    <a:pt x="4920333" y="2864574"/>
                  </a:lnTo>
                  <a:lnTo>
                    <a:pt x="4942896" y="2809777"/>
                  </a:lnTo>
                  <a:lnTo>
                    <a:pt x="4980585" y="2784238"/>
                  </a:lnTo>
                  <a:lnTo>
                    <a:pt x="5003644" y="2720267"/>
                  </a:lnTo>
                  <a:lnTo>
                    <a:pt x="5048771" y="2672660"/>
                  </a:lnTo>
                  <a:lnTo>
                    <a:pt x="5058689" y="2627533"/>
                  </a:lnTo>
                  <a:lnTo>
                    <a:pt x="5100345" y="2582406"/>
                  </a:lnTo>
                  <a:lnTo>
                    <a:pt x="5113734" y="2537527"/>
                  </a:lnTo>
                  <a:lnTo>
                    <a:pt x="5182416" y="2528849"/>
                  </a:lnTo>
                  <a:lnTo>
                    <a:pt x="5227296" y="2500582"/>
                  </a:lnTo>
                  <a:lnTo>
                    <a:pt x="5215642" y="2432148"/>
                  </a:lnTo>
                  <a:lnTo>
                    <a:pt x="5210187" y="2333960"/>
                  </a:lnTo>
                  <a:lnTo>
                    <a:pt x="5183408" y="2276187"/>
                  </a:lnTo>
                  <a:lnTo>
                    <a:pt x="5118693" y="2246929"/>
                  </a:lnTo>
                  <a:lnTo>
                    <a:pt x="5080757" y="2215935"/>
                  </a:lnTo>
                  <a:lnTo>
                    <a:pt x="5000420" y="2206761"/>
                  </a:lnTo>
                  <a:lnTo>
                    <a:pt x="4922564" y="2224613"/>
                  </a:lnTo>
                  <a:lnTo>
                    <a:pt x="4808755" y="2188909"/>
                  </a:lnTo>
                  <a:lnTo>
                    <a:pt x="4798093" y="2203042"/>
                  </a:lnTo>
                  <a:lnTo>
                    <a:pt x="4768587" y="2242466"/>
                  </a:lnTo>
                  <a:lnTo>
                    <a:pt x="4759412" y="2293544"/>
                  </a:lnTo>
                  <a:lnTo>
                    <a:pt x="4696929" y="2320322"/>
                  </a:lnTo>
                  <a:lnTo>
                    <a:pt x="4629982" y="2364953"/>
                  </a:lnTo>
                  <a:lnTo>
                    <a:pt x="4656761" y="2409584"/>
                  </a:lnTo>
                  <a:lnTo>
                    <a:pt x="4614362" y="2487441"/>
                  </a:lnTo>
                  <a:lnTo>
                    <a:pt x="4603204" y="2550173"/>
                  </a:lnTo>
                  <a:lnTo>
                    <a:pt x="4625519" y="2623814"/>
                  </a:lnTo>
                  <a:lnTo>
                    <a:pt x="4656761" y="2697455"/>
                  </a:lnTo>
                  <a:lnTo>
                    <a:pt x="4609898" y="2724234"/>
                  </a:lnTo>
                  <a:lnTo>
                    <a:pt x="4565267" y="2803578"/>
                  </a:lnTo>
                  <a:lnTo>
                    <a:pt x="4558573" y="2873748"/>
                  </a:lnTo>
                  <a:lnTo>
                    <a:pt x="4498320" y="2911685"/>
                  </a:lnTo>
                  <a:lnTo>
                    <a:pt x="4459393" y="2924082"/>
                  </a:lnTo>
                  <a:lnTo>
                    <a:pt x="4435837" y="2957308"/>
                  </a:lnTo>
                  <a:lnTo>
                    <a:pt x="4409059" y="2969209"/>
                  </a:lnTo>
                  <a:lnTo>
                    <a:pt x="4370626" y="2999459"/>
                  </a:lnTo>
                  <a:lnTo>
                    <a:pt x="4337153" y="3034420"/>
                  </a:lnTo>
                  <a:lnTo>
                    <a:pt x="4300456" y="3047810"/>
                  </a:lnTo>
                  <a:lnTo>
                    <a:pt x="4291778" y="3091201"/>
                  </a:lnTo>
                  <a:lnTo>
                    <a:pt x="4258553" y="3106574"/>
                  </a:lnTo>
                  <a:lnTo>
                    <a:pt x="4204995" y="3103102"/>
                  </a:lnTo>
                  <a:cubicBezTo>
                    <a:pt x="4204995" y="3103102"/>
                    <a:pt x="4189622" y="3146742"/>
                    <a:pt x="4188134" y="3151701"/>
                  </a:cubicBezTo>
                  <a:cubicBezTo>
                    <a:pt x="4186647" y="3156412"/>
                    <a:pt x="4179952" y="3213440"/>
                    <a:pt x="4179952" y="3213440"/>
                  </a:cubicBezTo>
                  <a:lnTo>
                    <a:pt x="4143007" y="3223359"/>
                  </a:lnTo>
                  <a:lnTo>
                    <a:pt x="4128130" y="3260303"/>
                  </a:lnTo>
                  <a:lnTo>
                    <a:pt x="4116476" y="3307166"/>
                  </a:lnTo>
                  <a:lnTo>
                    <a:pt x="4079780" y="3320555"/>
                  </a:lnTo>
                  <a:lnTo>
                    <a:pt x="4027958" y="3327250"/>
                  </a:lnTo>
                  <a:lnTo>
                    <a:pt x="4016305" y="3375600"/>
                  </a:lnTo>
                  <a:lnTo>
                    <a:pt x="4054737" y="3420727"/>
                  </a:lnTo>
                  <a:lnTo>
                    <a:pt x="4037876" y="3478996"/>
                  </a:lnTo>
                  <a:cubicBezTo>
                    <a:pt x="4037876" y="3478996"/>
                    <a:pt x="4013081" y="3532553"/>
                    <a:pt x="4018040" y="3542719"/>
                  </a:cubicBezTo>
                  <a:cubicBezTo>
                    <a:pt x="4022751" y="3552885"/>
                    <a:pt x="4044819" y="3587846"/>
                    <a:pt x="4044819" y="3587846"/>
                  </a:cubicBezTo>
                  <a:cubicBezTo>
                    <a:pt x="4044819" y="3587846"/>
                    <a:pt x="4031430" y="3602723"/>
                    <a:pt x="4024487" y="3606195"/>
                  </a:cubicBezTo>
                  <a:cubicBezTo>
                    <a:pt x="4018040" y="3609418"/>
                    <a:pt x="3986302" y="3674629"/>
                    <a:pt x="3991262" y="3679588"/>
                  </a:cubicBezTo>
                  <a:cubicBezTo>
                    <a:pt x="3995972" y="3684547"/>
                    <a:pt x="4009362" y="3704631"/>
                    <a:pt x="4004651" y="3718020"/>
                  </a:cubicBezTo>
                  <a:cubicBezTo>
                    <a:pt x="3999444" y="3731409"/>
                    <a:pt x="3991262" y="3763147"/>
                    <a:pt x="3991262" y="3769842"/>
                  </a:cubicBezTo>
                  <a:cubicBezTo>
                    <a:pt x="3991262" y="3776537"/>
                    <a:pt x="4007874" y="3818192"/>
                    <a:pt x="4009362" y="3824887"/>
                  </a:cubicBezTo>
                  <a:cubicBezTo>
                    <a:pt x="4010850" y="3831582"/>
                    <a:pt x="4016057" y="3856624"/>
                    <a:pt x="4016057" y="3865055"/>
                  </a:cubicBezTo>
                  <a:cubicBezTo>
                    <a:pt x="4016057" y="3873485"/>
                    <a:pt x="4034405" y="3900264"/>
                    <a:pt x="4034405" y="3900264"/>
                  </a:cubicBezTo>
                  <a:lnTo>
                    <a:pt x="4061184" y="3901256"/>
                  </a:lnTo>
                  <a:lnTo>
                    <a:pt x="4076805" y="3938944"/>
                  </a:lnTo>
                  <a:lnTo>
                    <a:pt x="4101351" y="3933241"/>
                  </a:lnTo>
                  <a:lnTo>
                    <a:pt x="4127139" y="3960020"/>
                  </a:lnTo>
                  <a:lnTo>
                    <a:pt x="4146231" y="3993741"/>
                  </a:lnTo>
                  <a:lnTo>
                    <a:pt x="4170530" y="4004651"/>
                  </a:lnTo>
                  <a:lnTo>
                    <a:pt x="4188382" y="4028206"/>
                  </a:lnTo>
                  <a:lnTo>
                    <a:pt x="4178464" y="4075069"/>
                  </a:lnTo>
                  <a:lnTo>
                    <a:pt x="4222848" y="4091682"/>
                  </a:lnTo>
                  <a:lnTo>
                    <a:pt x="4249626" y="4130858"/>
                  </a:lnTo>
                  <a:lnTo>
                    <a:pt x="4254089" y="4164331"/>
                  </a:lnTo>
                  <a:lnTo>
                    <a:pt x="4224831" y="4191110"/>
                  </a:lnTo>
                  <a:lnTo>
                    <a:pt x="4238220" y="4225575"/>
                  </a:lnTo>
                  <a:lnTo>
                    <a:pt x="4200532" y="4256817"/>
                  </a:lnTo>
                  <a:lnTo>
                    <a:pt x="4203755" y="4294506"/>
                  </a:lnTo>
                  <a:lnTo>
                    <a:pt x="4167059" y="4322524"/>
                  </a:lnTo>
                  <a:lnTo>
                    <a:pt x="4152430" y="4380544"/>
                  </a:lnTo>
                  <a:lnTo>
                    <a:pt x="4126395" y="4398893"/>
                  </a:lnTo>
                  <a:lnTo>
                    <a:pt x="4099616" y="4422448"/>
                  </a:lnTo>
                  <a:lnTo>
                    <a:pt x="4068622" y="4418233"/>
                  </a:lnTo>
                  <a:lnTo>
                    <a:pt x="4030190" y="4464352"/>
                  </a:lnTo>
                  <a:lnTo>
                    <a:pt x="3990022" y="4468319"/>
                  </a:lnTo>
                  <a:lnTo>
                    <a:pt x="3962499" y="4499313"/>
                  </a:lnTo>
                  <a:lnTo>
                    <a:pt x="3937704" y="4512702"/>
                  </a:lnTo>
                  <a:lnTo>
                    <a:pt x="3944151" y="4559565"/>
                  </a:lnTo>
                  <a:lnTo>
                    <a:pt x="3926794" y="4593782"/>
                  </a:lnTo>
                  <a:cubicBezTo>
                    <a:pt x="3926794" y="4593782"/>
                    <a:pt x="3940927" y="4624776"/>
                    <a:pt x="3942663" y="4628743"/>
                  </a:cubicBezTo>
                  <a:cubicBezTo>
                    <a:pt x="3944151" y="4632958"/>
                    <a:pt x="3921092" y="4666432"/>
                    <a:pt x="3921092" y="4668911"/>
                  </a:cubicBezTo>
                  <a:lnTo>
                    <a:pt x="3921092" y="4719245"/>
                  </a:lnTo>
                  <a:lnTo>
                    <a:pt x="3912165" y="4746023"/>
                  </a:lnTo>
                  <a:lnTo>
                    <a:pt x="3918860" y="4788423"/>
                  </a:lnTo>
                  <a:cubicBezTo>
                    <a:pt x="3918860" y="4788423"/>
                    <a:pt x="3901007" y="4814210"/>
                    <a:pt x="3901007" y="4817682"/>
                  </a:cubicBezTo>
                  <a:cubicBezTo>
                    <a:pt x="3901007" y="4820905"/>
                    <a:pt x="3913405" y="4856610"/>
                    <a:pt x="3913405" y="4856610"/>
                  </a:cubicBezTo>
                  <a:lnTo>
                    <a:pt x="3896544" y="4889091"/>
                  </a:lnTo>
                  <a:lnTo>
                    <a:pt x="3897784" y="4938433"/>
                  </a:lnTo>
                  <a:lnTo>
                    <a:pt x="3903239" y="4978601"/>
                  </a:lnTo>
                  <a:cubicBezTo>
                    <a:pt x="3903239" y="4978601"/>
                    <a:pt x="3889850" y="4999677"/>
                    <a:pt x="3893321" y="5001909"/>
                  </a:cubicBezTo>
                  <a:cubicBezTo>
                    <a:pt x="3896544" y="5004140"/>
                    <a:pt x="3923323" y="4988520"/>
                    <a:pt x="3923323" y="4988520"/>
                  </a:cubicBezTo>
                  <a:lnTo>
                    <a:pt x="3937952" y="4926036"/>
                  </a:lnTo>
                  <a:lnTo>
                    <a:pt x="3964731" y="4865784"/>
                  </a:lnTo>
                  <a:lnTo>
                    <a:pt x="3991510" y="4863552"/>
                  </a:lnTo>
                  <a:lnTo>
                    <a:pt x="3990270" y="4893554"/>
                  </a:lnTo>
                  <a:lnTo>
                    <a:pt x="3974649" y="4960501"/>
                  </a:lnTo>
                  <a:lnTo>
                    <a:pt x="3907702" y="5163324"/>
                  </a:lnTo>
                  <a:lnTo>
                    <a:pt x="3876460" y="5173491"/>
                  </a:lnTo>
                  <a:lnTo>
                    <a:pt x="3874229" y="5148943"/>
                  </a:lnTo>
                  <a:lnTo>
                    <a:pt x="3883155" y="5103073"/>
                  </a:lnTo>
                  <a:lnTo>
                    <a:pt x="3879932" y="5066376"/>
                  </a:lnTo>
                  <a:lnTo>
                    <a:pt x="3860839" y="5058689"/>
                  </a:lnTo>
                  <a:lnTo>
                    <a:pt x="3841747" y="5098858"/>
                  </a:lnTo>
                  <a:lnTo>
                    <a:pt x="3831829" y="5143241"/>
                  </a:lnTo>
                  <a:cubicBezTo>
                    <a:pt x="3831829" y="5143241"/>
                    <a:pt x="3827366" y="5179193"/>
                    <a:pt x="3822655" y="5184648"/>
                  </a:cubicBezTo>
                  <a:cubicBezTo>
                    <a:pt x="3818440" y="5190103"/>
                    <a:pt x="3788190" y="5208948"/>
                    <a:pt x="3788190" y="5208948"/>
                  </a:cubicBezTo>
                  <a:lnTo>
                    <a:pt x="3686778" y="5189855"/>
                  </a:lnTo>
                  <a:lnTo>
                    <a:pt x="3607434" y="5196550"/>
                  </a:lnTo>
                  <a:lnTo>
                    <a:pt x="3565034" y="5261265"/>
                  </a:lnTo>
                  <a:cubicBezTo>
                    <a:pt x="3565034" y="5261265"/>
                    <a:pt x="3565034" y="5302425"/>
                    <a:pt x="3567266" y="5311351"/>
                  </a:cubicBezTo>
                  <a:cubicBezTo>
                    <a:pt x="3569497" y="5320525"/>
                    <a:pt x="3565034" y="5376066"/>
                    <a:pt x="3565034" y="5376066"/>
                  </a:cubicBezTo>
                  <a:cubicBezTo>
                    <a:pt x="3565034" y="5376066"/>
                    <a:pt x="3527098" y="5400613"/>
                    <a:pt x="3515692" y="5399621"/>
                  </a:cubicBezTo>
                  <a:cubicBezTo>
                    <a:pt x="3504782" y="5398630"/>
                    <a:pt x="3475524" y="5385241"/>
                    <a:pt x="3475524" y="5385241"/>
                  </a:cubicBezTo>
                  <a:lnTo>
                    <a:pt x="3427670" y="5398630"/>
                  </a:lnTo>
                  <a:lnTo>
                    <a:pt x="3380807" y="5385241"/>
                  </a:lnTo>
                  <a:lnTo>
                    <a:pt x="3368409" y="5343832"/>
                  </a:lnTo>
                  <a:lnTo>
                    <a:pt x="3367418" y="5287052"/>
                  </a:lnTo>
                  <a:lnTo>
                    <a:pt x="3346342" y="5219113"/>
                  </a:lnTo>
                  <a:lnTo>
                    <a:pt x="3299479" y="5185640"/>
                  </a:lnTo>
                  <a:lnTo>
                    <a:pt x="3310637" y="5133074"/>
                  </a:lnTo>
                  <a:lnTo>
                    <a:pt x="3326258" y="5069351"/>
                  </a:lnTo>
                  <a:lnTo>
                    <a:pt x="3288321" y="5025960"/>
                  </a:lnTo>
                  <a:lnTo>
                    <a:pt x="3258319" y="4945624"/>
                  </a:lnTo>
                  <a:lnTo>
                    <a:pt x="3218151" y="4899753"/>
                  </a:lnTo>
                  <a:cubicBezTo>
                    <a:pt x="3218151" y="4899753"/>
                    <a:pt x="3230549" y="4846196"/>
                    <a:pt x="3227078" y="4841732"/>
                  </a:cubicBezTo>
                  <a:cubicBezTo>
                    <a:pt x="3223854" y="4837517"/>
                    <a:pt x="3184678" y="4792638"/>
                    <a:pt x="3181207" y="4785944"/>
                  </a:cubicBezTo>
                  <a:cubicBezTo>
                    <a:pt x="3177984" y="4779249"/>
                    <a:pt x="3188149" y="4742552"/>
                    <a:pt x="3189141" y="4736849"/>
                  </a:cubicBezTo>
                  <a:cubicBezTo>
                    <a:pt x="3190133" y="4731147"/>
                    <a:pt x="3174512" y="4712303"/>
                    <a:pt x="3176744" y="4705608"/>
                  </a:cubicBezTo>
                  <a:cubicBezTo>
                    <a:pt x="3178975" y="4698913"/>
                    <a:pt x="3213440" y="4657753"/>
                    <a:pt x="3213440" y="4657753"/>
                  </a:cubicBezTo>
                  <a:lnTo>
                    <a:pt x="3197820" y="4578409"/>
                  </a:lnTo>
                  <a:lnTo>
                    <a:pt x="3156164" y="4570227"/>
                  </a:lnTo>
                  <a:lnTo>
                    <a:pt x="3129385" y="4610395"/>
                  </a:lnTo>
                  <a:lnTo>
                    <a:pt x="3102606" y="4531794"/>
                  </a:lnTo>
                  <a:lnTo>
                    <a:pt x="3104094" y="4414514"/>
                  </a:lnTo>
                  <a:lnTo>
                    <a:pt x="3075828" y="4372858"/>
                  </a:lnTo>
                  <a:lnTo>
                    <a:pt x="3040867" y="4346079"/>
                  </a:lnTo>
                  <a:lnTo>
                    <a:pt x="3023014" y="4279628"/>
                  </a:lnTo>
                  <a:lnTo>
                    <a:pt x="3029709" y="4232766"/>
                  </a:lnTo>
                  <a:lnTo>
                    <a:pt x="3011857" y="4207227"/>
                  </a:lnTo>
                  <a:lnTo>
                    <a:pt x="2990781" y="4224831"/>
                  </a:lnTo>
                  <a:lnTo>
                    <a:pt x="3001938" y="4262768"/>
                  </a:lnTo>
                  <a:lnTo>
                    <a:pt x="2987557" y="4296241"/>
                  </a:lnTo>
                  <a:cubicBezTo>
                    <a:pt x="2987557" y="4296241"/>
                    <a:pt x="3004170" y="4339632"/>
                    <a:pt x="3001938" y="4346327"/>
                  </a:cubicBezTo>
                  <a:cubicBezTo>
                    <a:pt x="2999459" y="4353022"/>
                    <a:pt x="2977143" y="4382280"/>
                    <a:pt x="2977143" y="4382280"/>
                  </a:cubicBezTo>
                  <a:lnTo>
                    <a:pt x="2898295" y="4403356"/>
                  </a:lnTo>
                  <a:lnTo>
                    <a:pt x="2857135" y="4441044"/>
                  </a:lnTo>
                  <a:cubicBezTo>
                    <a:pt x="2857135" y="4441044"/>
                    <a:pt x="2821430" y="4489147"/>
                    <a:pt x="2812504" y="4493610"/>
                  </a:cubicBezTo>
                  <a:cubicBezTo>
                    <a:pt x="2803578" y="4498073"/>
                    <a:pt x="2770105" y="4542952"/>
                    <a:pt x="2770105" y="4542952"/>
                  </a:cubicBezTo>
                  <a:cubicBezTo>
                    <a:pt x="2770105" y="4542952"/>
                    <a:pt x="2741094" y="4567251"/>
                    <a:pt x="2732168" y="4567251"/>
                  </a:cubicBezTo>
                  <a:cubicBezTo>
                    <a:pt x="2723242" y="4567251"/>
                    <a:pt x="2687785" y="4618577"/>
                    <a:pt x="2687785" y="4618577"/>
                  </a:cubicBezTo>
                  <a:cubicBezTo>
                    <a:pt x="2687785" y="4618577"/>
                    <a:pt x="2667701" y="4665439"/>
                    <a:pt x="2661006" y="4665439"/>
                  </a:cubicBezTo>
                  <a:lnTo>
                    <a:pt x="2587365" y="4665439"/>
                  </a:lnTo>
                  <a:lnTo>
                    <a:pt x="2493640" y="4672134"/>
                  </a:lnTo>
                  <a:lnTo>
                    <a:pt x="2406609" y="4629735"/>
                  </a:lnTo>
                  <a:lnTo>
                    <a:pt x="2303709" y="4544936"/>
                  </a:lnTo>
                  <a:cubicBezTo>
                    <a:pt x="2303709" y="4544936"/>
                    <a:pt x="2230068" y="4466831"/>
                    <a:pt x="2236763" y="4457905"/>
                  </a:cubicBezTo>
                  <a:cubicBezTo>
                    <a:pt x="2243458" y="4448979"/>
                    <a:pt x="2268005" y="4402116"/>
                    <a:pt x="2268005" y="4402116"/>
                  </a:cubicBezTo>
                  <a:lnTo>
                    <a:pt x="2323794" y="4382032"/>
                  </a:lnTo>
                  <a:lnTo>
                    <a:pt x="2314867" y="4330706"/>
                  </a:lnTo>
                  <a:lnTo>
                    <a:pt x="2276931" y="4306159"/>
                  </a:lnTo>
                  <a:lnTo>
                    <a:pt x="2234531" y="4328723"/>
                  </a:lnTo>
                  <a:lnTo>
                    <a:pt x="2201058" y="4317565"/>
                  </a:lnTo>
                  <a:lnTo>
                    <a:pt x="2189900" y="4232766"/>
                  </a:lnTo>
                  <a:lnTo>
                    <a:pt x="2199074" y="4197061"/>
                  </a:lnTo>
                  <a:lnTo>
                    <a:pt x="2234779" y="4183671"/>
                  </a:lnTo>
                  <a:cubicBezTo>
                    <a:pt x="2234779" y="4183671"/>
                    <a:pt x="2286105" y="4190366"/>
                    <a:pt x="2290568" y="4183671"/>
                  </a:cubicBezTo>
                  <a:cubicBezTo>
                    <a:pt x="2295031" y="4176977"/>
                    <a:pt x="2279658" y="4136809"/>
                    <a:pt x="2279658" y="4136809"/>
                  </a:cubicBezTo>
                  <a:lnTo>
                    <a:pt x="2257095" y="4123420"/>
                  </a:lnTo>
                  <a:cubicBezTo>
                    <a:pt x="2257095" y="4123420"/>
                    <a:pt x="2223621" y="4089946"/>
                    <a:pt x="2239490" y="4076557"/>
                  </a:cubicBezTo>
                  <a:lnTo>
                    <a:pt x="2255111" y="4063167"/>
                  </a:lnTo>
                  <a:cubicBezTo>
                    <a:pt x="2255111" y="4063167"/>
                    <a:pt x="2237259" y="4031926"/>
                    <a:pt x="2226101" y="4027462"/>
                  </a:cubicBezTo>
                  <a:cubicBezTo>
                    <a:pt x="2214943" y="4023000"/>
                    <a:pt x="2183454" y="4020768"/>
                    <a:pt x="2190148" y="4009610"/>
                  </a:cubicBezTo>
                  <a:cubicBezTo>
                    <a:pt x="2196843" y="3998452"/>
                    <a:pt x="2219406" y="3971674"/>
                    <a:pt x="2219406" y="3971674"/>
                  </a:cubicBezTo>
                  <a:cubicBezTo>
                    <a:pt x="2219406" y="3971674"/>
                    <a:pt x="2242714" y="3961756"/>
                    <a:pt x="2246185" y="3961756"/>
                  </a:cubicBezTo>
                  <a:cubicBezTo>
                    <a:pt x="2249408" y="3961756"/>
                    <a:pt x="2275195" y="3937208"/>
                    <a:pt x="2275195" y="3937208"/>
                  </a:cubicBezTo>
                  <a:lnTo>
                    <a:pt x="2256103" y="3894809"/>
                  </a:lnTo>
                  <a:cubicBezTo>
                    <a:pt x="2256103" y="3894809"/>
                    <a:pt x="2236019" y="3918116"/>
                    <a:pt x="2231556" y="3917124"/>
                  </a:cubicBezTo>
                  <a:cubicBezTo>
                    <a:pt x="2227341" y="3916133"/>
                    <a:pt x="2202545" y="3891338"/>
                    <a:pt x="2202545" y="3891338"/>
                  </a:cubicBezTo>
                  <a:lnTo>
                    <a:pt x="2225109" y="3853649"/>
                  </a:lnTo>
                  <a:lnTo>
                    <a:pt x="2247425" y="3839020"/>
                  </a:lnTo>
                  <a:lnTo>
                    <a:pt x="2234035" y="3814721"/>
                  </a:lnTo>
                  <a:lnTo>
                    <a:pt x="2200562" y="3796868"/>
                  </a:lnTo>
                  <a:cubicBezTo>
                    <a:pt x="2200562" y="3796868"/>
                    <a:pt x="2206265" y="3774553"/>
                    <a:pt x="2210480" y="3771082"/>
                  </a:cubicBezTo>
                  <a:cubicBezTo>
                    <a:pt x="2214943" y="3767858"/>
                    <a:pt x="2214943" y="3755461"/>
                    <a:pt x="2208249" y="3747774"/>
                  </a:cubicBezTo>
                  <a:cubicBezTo>
                    <a:pt x="2201554" y="3740088"/>
                    <a:pt x="2179238" y="3725459"/>
                    <a:pt x="2179238" y="3725459"/>
                  </a:cubicBezTo>
                  <a:cubicBezTo>
                    <a:pt x="2179238" y="3725459"/>
                    <a:pt x="2172544" y="3713061"/>
                    <a:pt x="2182462" y="3704135"/>
                  </a:cubicBezTo>
                  <a:cubicBezTo>
                    <a:pt x="2192628" y="3695209"/>
                    <a:pt x="2199322" y="3691985"/>
                    <a:pt x="2201554" y="3686530"/>
                  </a:cubicBezTo>
                  <a:cubicBezTo>
                    <a:pt x="2203785" y="3680828"/>
                    <a:pt x="2188165" y="3668678"/>
                    <a:pt x="2185933" y="3659752"/>
                  </a:cubicBezTo>
                  <a:cubicBezTo>
                    <a:pt x="2183454" y="3650578"/>
                    <a:pt x="2181470" y="3606195"/>
                    <a:pt x="2181470" y="3606195"/>
                  </a:cubicBezTo>
                  <a:lnTo>
                    <a:pt x="2163617" y="3566026"/>
                  </a:lnTo>
                  <a:lnTo>
                    <a:pt x="2196099" y="3535776"/>
                  </a:lnTo>
                  <a:lnTo>
                    <a:pt x="2253128" y="3533545"/>
                  </a:lnTo>
                  <a:lnTo>
                    <a:pt x="2248664" y="3500071"/>
                  </a:lnTo>
                  <a:lnTo>
                    <a:pt x="2218415" y="3488914"/>
                  </a:lnTo>
                  <a:lnTo>
                    <a:pt x="2205769" y="3464367"/>
                  </a:lnTo>
                  <a:lnTo>
                    <a:pt x="2232548" y="3448746"/>
                  </a:lnTo>
                  <a:cubicBezTo>
                    <a:pt x="2232548" y="3448746"/>
                    <a:pt x="2248169" y="3423703"/>
                    <a:pt x="2248169" y="3421967"/>
                  </a:cubicBezTo>
                  <a:cubicBezTo>
                    <a:pt x="2248169" y="3420232"/>
                    <a:pt x="2263789" y="3398660"/>
                    <a:pt x="2263789" y="3398660"/>
                  </a:cubicBezTo>
                  <a:lnTo>
                    <a:pt x="2284369" y="3400891"/>
                  </a:lnTo>
                  <a:lnTo>
                    <a:pt x="2312884" y="3384031"/>
                  </a:lnTo>
                  <a:lnTo>
                    <a:pt x="2342390" y="3370641"/>
                  </a:lnTo>
                  <a:lnTo>
                    <a:pt x="2362474" y="3341631"/>
                  </a:lnTo>
                  <a:cubicBezTo>
                    <a:pt x="2362474" y="3341631"/>
                    <a:pt x="2387021" y="3314853"/>
                    <a:pt x="2392476" y="3315844"/>
                  </a:cubicBezTo>
                  <a:cubicBezTo>
                    <a:pt x="2398179" y="3316836"/>
                    <a:pt x="2404873" y="3291545"/>
                    <a:pt x="2404873" y="3291545"/>
                  </a:cubicBezTo>
                  <a:cubicBezTo>
                    <a:pt x="2404873" y="3291545"/>
                    <a:pt x="2428429" y="3268982"/>
                    <a:pt x="2431652" y="3268982"/>
                  </a:cubicBezTo>
                  <a:cubicBezTo>
                    <a:pt x="2435123" y="3268982"/>
                    <a:pt x="2460910" y="3252369"/>
                    <a:pt x="2460910" y="3252369"/>
                  </a:cubicBezTo>
                  <a:lnTo>
                    <a:pt x="2439834" y="3226582"/>
                  </a:lnTo>
                  <a:cubicBezTo>
                    <a:pt x="2439834" y="3226582"/>
                    <a:pt x="2451984" y="3214184"/>
                    <a:pt x="2456447" y="3212201"/>
                  </a:cubicBezTo>
                  <a:cubicBezTo>
                    <a:pt x="2460910" y="3209721"/>
                    <a:pt x="2483226" y="3216664"/>
                    <a:pt x="2483226" y="3213193"/>
                  </a:cubicBezTo>
                  <a:cubicBezTo>
                    <a:pt x="2483226" y="3209721"/>
                    <a:pt x="2480002" y="3181951"/>
                    <a:pt x="2480002" y="3181951"/>
                  </a:cubicBezTo>
                  <a:lnTo>
                    <a:pt x="2517691" y="3154180"/>
                  </a:lnTo>
                  <a:lnTo>
                    <a:pt x="2537775" y="3177735"/>
                  </a:lnTo>
                  <a:lnTo>
                    <a:pt x="2575711" y="3131865"/>
                  </a:lnTo>
                  <a:lnTo>
                    <a:pt x="2604721" y="3141783"/>
                  </a:lnTo>
                  <a:lnTo>
                    <a:pt x="2642658" y="3136328"/>
                  </a:lnTo>
                  <a:lnTo>
                    <a:pt x="2668445" y="3079299"/>
                  </a:lnTo>
                  <a:lnTo>
                    <a:pt x="2722994" y="3046818"/>
                  </a:lnTo>
                  <a:lnTo>
                    <a:pt x="2815479" y="3032437"/>
                  </a:lnTo>
                  <a:lnTo>
                    <a:pt x="2848953" y="2987805"/>
                  </a:lnTo>
                  <a:lnTo>
                    <a:pt x="2898047" y="3017064"/>
                  </a:lnTo>
                  <a:lnTo>
                    <a:pt x="2967225" y="3037148"/>
                  </a:lnTo>
                  <a:lnTo>
                    <a:pt x="3036652" y="3019295"/>
                  </a:lnTo>
                  <a:lnTo>
                    <a:pt x="3047561" y="2970201"/>
                  </a:lnTo>
                  <a:lnTo>
                    <a:pt x="3107813" y="2927553"/>
                  </a:lnTo>
                  <a:lnTo>
                    <a:pt x="3118971" y="2831845"/>
                  </a:lnTo>
                  <a:lnTo>
                    <a:pt x="3047561" y="2905486"/>
                  </a:lnTo>
                  <a:lnTo>
                    <a:pt x="2978135" y="2952348"/>
                  </a:lnTo>
                  <a:lnTo>
                    <a:pt x="2904742" y="2932264"/>
                  </a:lnTo>
                  <a:lnTo>
                    <a:pt x="2840027" y="2927801"/>
                  </a:lnTo>
                  <a:lnTo>
                    <a:pt x="2898047" y="2885402"/>
                  </a:lnTo>
                  <a:cubicBezTo>
                    <a:pt x="2898047" y="2885402"/>
                    <a:pt x="2862342" y="2805562"/>
                    <a:pt x="2871268" y="2801842"/>
                  </a:cubicBezTo>
                  <a:cubicBezTo>
                    <a:pt x="2880195" y="2798371"/>
                    <a:pt x="2915900" y="2767129"/>
                    <a:pt x="2927057" y="2758203"/>
                  </a:cubicBezTo>
                  <a:cubicBezTo>
                    <a:pt x="2938215" y="2749277"/>
                    <a:pt x="2976400" y="2700183"/>
                    <a:pt x="2989789" y="2691256"/>
                  </a:cubicBezTo>
                  <a:cubicBezTo>
                    <a:pt x="3003178" y="2682330"/>
                    <a:pt x="3083514" y="2677867"/>
                    <a:pt x="3083514" y="2677867"/>
                  </a:cubicBezTo>
                  <a:lnTo>
                    <a:pt x="3110293" y="2633236"/>
                  </a:lnTo>
                  <a:lnTo>
                    <a:pt x="3159387" y="2593068"/>
                  </a:lnTo>
                  <a:lnTo>
                    <a:pt x="3175008" y="2562074"/>
                  </a:lnTo>
                  <a:cubicBezTo>
                    <a:pt x="3175008" y="2562074"/>
                    <a:pt x="3198563" y="2526121"/>
                    <a:pt x="3204266" y="2525130"/>
                  </a:cubicBezTo>
                  <a:cubicBezTo>
                    <a:pt x="3209721" y="2524138"/>
                    <a:pt x="3247658" y="2495128"/>
                    <a:pt x="3247658" y="2495128"/>
                  </a:cubicBezTo>
                  <a:lnTo>
                    <a:pt x="3225342" y="2451488"/>
                  </a:lnTo>
                  <a:lnTo>
                    <a:pt x="3285594" y="2428181"/>
                  </a:lnTo>
                  <a:lnTo>
                    <a:pt x="3281131" y="2390244"/>
                  </a:lnTo>
                  <a:cubicBezTo>
                    <a:pt x="3281131" y="2390244"/>
                    <a:pt x="3306918" y="2380078"/>
                    <a:pt x="3306918" y="2371152"/>
                  </a:cubicBezTo>
                  <a:cubicBezTo>
                    <a:pt x="3306918" y="2362226"/>
                    <a:pt x="3286834" y="2329992"/>
                    <a:pt x="3286834" y="2329992"/>
                  </a:cubicBezTo>
                  <a:lnTo>
                    <a:pt x="3282371" y="2313132"/>
                  </a:lnTo>
                  <a:lnTo>
                    <a:pt x="3306918" y="2251888"/>
                  </a:lnTo>
                  <a:lnTo>
                    <a:pt x="3304438" y="2206017"/>
                  </a:lnTo>
                  <a:lnTo>
                    <a:pt x="3327002" y="2187173"/>
                  </a:lnTo>
                  <a:lnTo>
                    <a:pt x="3316092" y="2155931"/>
                  </a:lnTo>
                  <a:lnTo>
                    <a:pt x="3353037" y="2134359"/>
                  </a:lnTo>
                  <a:lnTo>
                    <a:pt x="3353037" y="2090720"/>
                  </a:lnTo>
                  <a:cubicBezTo>
                    <a:pt x="3353037" y="2090720"/>
                    <a:pt x="3343614" y="2054023"/>
                    <a:pt x="3347086" y="2053279"/>
                  </a:cubicBezTo>
                  <a:cubicBezTo>
                    <a:pt x="3350557" y="2052536"/>
                    <a:pt x="3397172" y="2057247"/>
                    <a:pt x="3399899" y="2053279"/>
                  </a:cubicBezTo>
                  <a:cubicBezTo>
                    <a:pt x="3402379" y="2049064"/>
                    <a:pt x="3448250" y="2072372"/>
                    <a:pt x="3448250" y="2072372"/>
                  </a:cubicBezTo>
                  <a:lnTo>
                    <a:pt x="3475772" y="2028980"/>
                  </a:lnTo>
                  <a:lnTo>
                    <a:pt x="3416016" y="2014847"/>
                  </a:lnTo>
                  <a:cubicBezTo>
                    <a:pt x="3416016" y="2014847"/>
                    <a:pt x="3384774" y="1970464"/>
                    <a:pt x="3384278" y="1968728"/>
                  </a:cubicBezTo>
                  <a:cubicBezTo>
                    <a:pt x="3383783" y="1967241"/>
                    <a:pt x="3394692" y="1945421"/>
                    <a:pt x="3394692" y="1945421"/>
                  </a:cubicBezTo>
                  <a:lnTo>
                    <a:pt x="3426430" y="1953603"/>
                  </a:lnTo>
                  <a:lnTo>
                    <a:pt x="3423702" y="1913435"/>
                  </a:lnTo>
                  <a:lnTo>
                    <a:pt x="3454696" y="1905997"/>
                  </a:lnTo>
                  <a:lnTo>
                    <a:pt x="3458168" y="1862357"/>
                  </a:lnTo>
                  <a:lnTo>
                    <a:pt x="3475524" y="1827396"/>
                  </a:lnTo>
                  <a:lnTo>
                    <a:pt x="3463871" y="1803841"/>
                  </a:lnTo>
                  <a:lnTo>
                    <a:pt x="3505030" y="1781278"/>
                  </a:lnTo>
                  <a:cubicBezTo>
                    <a:pt x="3505030" y="1781278"/>
                    <a:pt x="3515692" y="1748548"/>
                    <a:pt x="3515692" y="1746316"/>
                  </a:cubicBezTo>
                  <a:cubicBezTo>
                    <a:pt x="3515692" y="1743589"/>
                    <a:pt x="3547430" y="1728712"/>
                    <a:pt x="3550901" y="1725489"/>
                  </a:cubicBezTo>
                  <a:cubicBezTo>
                    <a:pt x="3554125" y="1722017"/>
                    <a:pt x="3560075" y="1687056"/>
                    <a:pt x="3561563" y="1683585"/>
                  </a:cubicBezTo>
                  <a:cubicBezTo>
                    <a:pt x="3563051" y="1680362"/>
                    <a:pt x="3615120" y="1692263"/>
                    <a:pt x="3615120" y="1692263"/>
                  </a:cubicBezTo>
                  <a:lnTo>
                    <a:pt x="3651073" y="1662757"/>
                  </a:lnTo>
                  <a:lnTo>
                    <a:pt x="3618592" y="1641185"/>
                  </a:lnTo>
                  <a:cubicBezTo>
                    <a:pt x="3618592" y="1641185"/>
                    <a:pt x="3595036" y="1612919"/>
                    <a:pt x="3599251" y="1607712"/>
                  </a:cubicBezTo>
                  <a:cubicBezTo>
                    <a:pt x="3603219" y="1602753"/>
                    <a:pt x="3615120" y="1585148"/>
                    <a:pt x="3615120" y="1585148"/>
                  </a:cubicBezTo>
                  <a:lnTo>
                    <a:pt x="3661239" y="1585148"/>
                  </a:lnTo>
                  <a:cubicBezTo>
                    <a:pt x="3661239" y="1585148"/>
                    <a:pt x="3668678" y="1562337"/>
                    <a:pt x="3672149" y="1562337"/>
                  </a:cubicBezTo>
                  <a:cubicBezTo>
                    <a:pt x="3675372" y="1562337"/>
                    <a:pt x="3725706" y="1569776"/>
                    <a:pt x="3725706" y="1569776"/>
                  </a:cubicBezTo>
                  <a:cubicBezTo>
                    <a:pt x="3725706" y="1569776"/>
                    <a:pt x="3752485" y="1559858"/>
                    <a:pt x="3753229" y="1556386"/>
                  </a:cubicBezTo>
                  <a:cubicBezTo>
                    <a:pt x="3753973" y="1553163"/>
                    <a:pt x="3739096" y="1525640"/>
                    <a:pt x="3739096" y="1525640"/>
                  </a:cubicBezTo>
                  <a:lnTo>
                    <a:pt x="3721491" y="1511507"/>
                  </a:lnTo>
                  <a:lnTo>
                    <a:pt x="3700664" y="1496134"/>
                  </a:lnTo>
                  <a:cubicBezTo>
                    <a:pt x="3700664" y="1496134"/>
                    <a:pt x="3675620" y="1486960"/>
                    <a:pt x="3672397" y="1489440"/>
                  </a:cubicBezTo>
                  <a:cubicBezTo>
                    <a:pt x="3668926" y="1492167"/>
                    <a:pt x="3652313" y="1500349"/>
                    <a:pt x="3652313" y="1500349"/>
                  </a:cubicBezTo>
                  <a:cubicBezTo>
                    <a:pt x="3652313" y="1500349"/>
                    <a:pt x="3632229" y="1497870"/>
                    <a:pt x="3629501" y="1494399"/>
                  </a:cubicBezTo>
                  <a:cubicBezTo>
                    <a:pt x="3627022" y="1491175"/>
                    <a:pt x="3628758" y="1473571"/>
                    <a:pt x="3631485" y="1469356"/>
                  </a:cubicBezTo>
                  <a:cubicBezTo>
                    <a:pt x="3633965" y="1465388"/>
                    <a:pt x="3648098" y="1438610"/>
                    <a:pt x="3648098" y="1438610"/>
                  </a:cubicBezTo>
                  <a:lnTo>
                    <a:pt x="3685043" y="1420261"/>
                  </a:lnTo>
                  <a:lnTo>
                    <a:pt x="3692729" y="1353315"/>
                  </a:lnTo>
                  <a:lnTo>
                    <a:pt x="3732897" y="1334223"/>
                  </a:lnTo>
                  <a:cubicBezTo>
                    <a:pt x="3732897" y="1334223"/>
                    <a:pt x="3769594" y="1326536"/>
                    <a:pt x="3774057" y="1327528"/>
                  </a:cubicBezTo>
                  <a:cubicBezTo>
                    <a:pt x="3778520" y="1328520"/>
                    <a:pt x="3804059" y="1345380"/>
                    <a:pt x="3805299" y="1348604"/>
                  </a:cubicBezTo>
                  <a:cubicBezTo>
                    <a:pt x="3806290" y="1352075"/>
                    <a:pt x="3806290" y="1361001"/>
                    <a:pt x="3815217" y="1361001"/>
                  </a:cubicBezTo>
                  <a:cubicBezTo>
                    <a:pt x="3824143" y="1361001"/>
                    <a:pt x="3846458" y="1348604"/>
                    <a:pt x="3849682" y="1345380"/>
                  </a:cubicBezTo>
                  <a:cubicBezTo>
                    <a:pt x="3853153" y="1341909"/>
                    <a:pt x="3866542" y="1308436"/>
                    <a:pt x="3866542" y="1308436"/>
                  </a:cubicBezTo>
                  <a:cubicBezTo>
                    <a:pt x="3866542" y="1308436"/>
                    <a:pt x="3857368" y="1279425"/>
                    <a:pt x="3857368" y="1273971"/>
                  </a:cubicBezTo>
                  <a:cubicBezTo>
                    <a:pt x="3857368" y="1268516"/>
                    <a:pt x="3836293" y="1232811"/>
                    <a:pt x="3836293" y="1232811"/>
                  </a:cubicBezTo>
                  <a:cubicBezTo>
                    <a:pt x="3836293" y="1232811"/>
                    <a:pt x="3863071" y="1212727"/>
                    <a:pt x="3864063" y="1209503"/>
                  </a:cubicBezTo>
                  <a:cubicBezTo>
                    <a:pt x="3865055" y="1206032"/>
                    <a:pt x="3827366" y="1183716"/>
                    <a:pt x="3827366" y="1183716"/>
                  </a:cubicBezTo>
                  <a:lnTo>
                    <a:pt x="3782735" y="1197106"/>
                  </a:lnTo>
                  <a:cubicBezTo>
                    <a:pt x="3782735" y="1197106"/>
                    <a:pt x="3776040" y="1214710"/>
                    <a:pt x="3763643" y="1215950"/>
                  </a:cubicBezTo>
                  <a:cubicBezTo>
                    <a:pt x="3751493" y="1217190"/>
                    <a:pt x="3713557" y="1210495"/>
                    <a:pt x="3713557" y="1210495"/>
                  </a:cubicBezTo>
                  <a:cubicBezTo>
                    <a:pt x="3713557" y="1210495"/>
                    <a:pt x="3709094" y="1228100"/>
                    <a:pt x="3704383" y="1231571"/>
                  </a:cubicBezTo>
                  <a:cubicBezTo>
                    <a:pt x="3700168" y="1234794"/>
                    <a:pt x="3675372" y="1241489"/>
                    <a:pt x="3675372" y="1241489"/>
                  </a:cubicBezTo>
                  <a:lnTo>
                    <a:pt x="3647602" y="1249423"/>
                  </a:lnTo>
                  <a:lnTo>
                    <a:pt x="3617600" y="1266036"/>
                  </a:lnTo>
                  <a:lnTo>
                    <a:pt x="3581647" y="1279425"/>
                  </a:lnTo>
                  <a:lnTo>
                    <a:pt x="3550653" y="1292815"/>
                  </a:lnTo>
                  <a:cubicBezTo>
                    <a:pt x="3550653" y="1292815"/>
                    <a:pt x="3534784" y="1305212"/>
                    <a:pt x="3528090" y="1305212"/>
                  </a:cubicBezTo>
                  <a:cubicBezTo>
                    <a:pt x="3521395" y="1305212"/>
                    <a:pt x="3499080" y="1314139"/>
                    <a:pt x="3499080" y="1314139"/>
                  </a:cubicBezTo>
                  <a:lnTo>
                    <a:pt x="3488913" y="1338686"/>
                  </a:lnTo>
                  <a:lnTo>
                    <a:pt x="3442051" y="1356538"/>
                  </a:lnTo>
                  <a:lnTo>
                    <a:pt x="3404858" y="1367200"/>
                  </a:lnTo>
                  <a:lnTo>
                    <a:pt x="3382791" y="1389763"/>
                  </a:lnTo>
                  <a:cubicBezTo>
                    <a:pt x="3382791" y="1389763"/>
                    <a:pt x="3381303" y="1404145"/>
                    <a:pt x="3376344" y="1408112"/>
                  </a:cubicBezTo>
                  <a:cubicBezTo>
                    <a:pt x="3371137" y="1412327"/>
                    <a:pt x="3351301" y="1426460"/>
                    <a:pt x="3351301" y="1426460"/>
                  </a:cubicBezTo>
                  <a:lnTo>
                    <a:pt x="3337168" y="1436626"/>
                  </a:lnTo>
                  <a:cubicBezTo>
                    <a:pt x="3337168" y="1436626"/>
                    <a:pt x="3323778" y="1427204"/>
                    <a:pt x="3324522" y="1420509"/>
                  </a:cubicBezTo>
                  <a:cubicBezTo>
                    <a:pt x="3325266" y="1413815"/>
                    <a:pt x="3327746" y="1383813"/>
                    <a:pt x="3327746" y="1383813"/>
                  </a:cubicBezTo>
                  <a:lnTo>
                    <a:pt x="3355268" y="1340917"/>
                  </a:lnTo>
                  <a:cubicBezTo>
                    <a:pt x="3355268" y="1340917"/>
                    <a:pt x="3379567" y="1316866"/>
                    <a:pt x="3382791" y="1316122"/>
                  </a:cubicBezTo>
                  <a:cubicBezTo>
                    <a:pt x="3386262" y="1315130"/>
                    <a:pt x="3409569" y="1321825"/>
                    <a:pt x="3409569" y="1321825"/>
                  </a:cubicBezTo>
                  <a:lnTo>
                    <a:pt x="3430645" y="1294302"/>
                  </a:lnTo>
                  <a:lnTo>
                    <a:pt x="3436348" y="1261573"/>
                  </a:lnTo>
                  <a:lnTo>
                    <a:pt x="3484202" y="1258350"/>
                  </a:lnTo>
                  <a:cubicBezTo>
                    <a:pt x="3484202" y="1258350"/>
                    <a:pt x="3522387" y="1259837"/>
                    <a:pt x="3524371" y="1256862"/>
                  </a:cubicBezTo>
                  <a:cubicBezTo>
                    <a:pt x="3525858" y="1253391"/>
                    <a:pt x="3535776" y="1236778"/>
                    <a:pt x="3535776" y="1236778"/>
                  </a:cubicBezTo>
                  <a:lnTo>
                    <a:pt x="3568506" y="1219917"/>
                  </a:lnTo>
                  <a:lnTo>
                    <a:pt x="3585366" y="1192395"/>
                  </a:lnTo>
                  <a:lnTo>
                    <a:pt x="3613137" y="1187188"/>
                  </a:lnTo>
                  <a:lnTo>
                    <a:pt x="3640411" y="1179749"/>
                  </a:lnTo>
                  <a:lnTo>
                    <a:pt x="3680579" y="1165616"/>
                  </a:lnTo>
                  <a:lnTo>
                    <a:pt x="3686282" y="1139829"/>
                  </a:lnTo>
                  <a:lnTo>
                    <a:pt x="3658512" y="1113051"/>
                  </a:lnTo>
                  <a:lnTo>
                    <a:pt x="3620575" y="1103132"/>
                  </a:lnTo>
                  <a:lnTo>
                    <a:pt x="3578176" y="1103132"/>
                  </a:lnTo>
                  <a:lnTo>
                    <a:pt x="3581399" y="1069659"/>
                  </a:lnTo>
                  <a:lnTo>
                    <a:pt x="3568010" y="1040401"/>
                  </a:lnTo>
                  <a:lnTo>
                    <a:pt x="3596276" y="1014614"/>
                  </a:lnTo>
                  <a:lnTo>
                    <a:pt x="3617104" y="1032467"/>
                  </a:lnTo>
                  <a:cubicBezTo>
                    <a:pt x="3617104" y="1032467"/>
                    <a:pt x="3629750" y="1053542"/>
                    <a:pt x="3632725" y="1050815"/>
                  </a:cubicBezTo>
                  <a:cubicBezTo>
                    <a:pt x="3635452" y="1048087"/>
                    <a:pt x="3651073" y="1030235"/>
                    <a:pt x="3651073" y="1030235"/>
                  </a:cubicBezTo>
                  <a:cubicBezTo>
                    <a:pt x="3651073" y="1030235"/>
                    <a:pt x="3626526" y="1003456"/>
                    <a:pt x="3627518" y="997258"/>
                  </a:cubicBezTo>
                  <a:cubicBezTo>
                    <a:pt x="3628510" y="991059"/>
                    <a:pt x="3644379" y="970975"/>
                    <a:pt x="3646610" y="970479"/>
                  </a:cubicBezTo>
                  <a:cubicBezTo>
                    <a:pt x="3648842" y="969983"/>
                    <a:pt x="3670661" y="964776"/>
                    <a:pt x="3670661" y="964776"/>
                  </a:cubicBezTo>
                  <a:lnTo>
                    <a:pt x="3677852" y="943700"/>
                  </a:lnTo>
                  <a:lnTo>
                    <a:pt x="3698432" y="946428"/>
                  </a:lnTo>
                  <a:lnTo>
                    <a:pt x="3704630" y="972710"/>
                  </a:lnTo>
                  <a:lnTo>
                    <a:pt x="3726202" y="996762"/>
                  </a:lnTo>
                  <a:cubicBezTo>
                    <a:pt x="3726202" y="996762"/>
                    <a:pt x="3742319" y="969239"/>
                    <a:pt x="3742319" y="966512"/>
                  </a:cubicBezTo>
                  <a:cubicBezTo>
                    <a:pt x="3741823" y="965024"/>
                    <a:pt x="3728434" y="932542"/>
                    <a:pt x="3730665" y="930311"/>
                  </a:cubicBezTo>
                  <a:cubicBezTo>
                    <a:pt x="3733145" y="928079"/>
                    <a:pt x="3761907" y="887415"/>
                    <a:pt x="3761907" y="887415"/>
                  </a:cubicBezTo>
                  <a:lnTo>
                    <a:pt x="3789926" y="874770"/>
                  </a:lnTo>
                  <a:lnTo>
                    <a:pt x="3788438" y="841297"/>
                  </a:lnTo>
                  <a:lnTo>
                    <a:pt x="3828606" y="801129"/>
                  </a:lnTo>
                  <a:cubicBezTo>
                    <a:pt x="3828606" y="801129"/>
                    <a:pt x="3856128" y="816006"/>
                    <a:pt x="3852905" y="825180"/>
                  </a:cubicBezTo>
                  <a:cubicBezTo>
                    <a:pt x="3849434" y="834602"/>
                    <a:pt x="3827862" y="866835"/>
                    <a:pt x="3827862" y="866835"/>
                  </a:cubicBezTo>
                  <a:lnTo>
                    <a:pt x="3820423" y="907003"/>
                  </a:lnTo>
                  <a:lnTo>
                    <a:pt x="3790174" y="943204"/>
                  </a:lnTo>
                  <a:lnTo>
                    <a:pt x="3811993" y="973206"/>
                  </a:lnTo>
                  <a:lnTo>
                    <a:pt x="3801827" y="1021061"/>
                  </a:lnTo>
                  <a:lnTo>
                    <a:pt x="3820176" y="1051807"/>
                  </a:lnTo>
                  <a:lnTo>
                    <a:pt x="3846210" y="1008415"/>
                  </a:lnTo>
                  <a:lnTo>
                    <a:pt x="3879684" y="1004944"/>
                  </a:lnTo>
                  <a:lnTo>
                    <a:pt x="3898032" y="969983"/>
                  </a:lnTo>
                  <a:lnTo>
                    <a:pt x="3912165" y="991555"/>
                  </a:lnTo>
                  <a:lnTo>
                    <a:pt x="3901255" y="1042633"/>
                  </a:lnTo>
                  <a:cubicBezTo>
                    <a:pt x="3901255" y="1042633"/>
                    <a:pt x="3915388" y="1076106"/>
                    <a:pt x="3917868" y="1078585"/>
                  </a:cubicBezTo>
                  <a:cubicBezTo>
                    <a:pt x="3920596" y="1081065"/>
                    <a:pt x="3949606" y="1086768"/>
                    <a:pt x="3949606" y="1086768"/>
                  </a:cubicBezTo>
                  <a:lnTo>
                    <a:pt x="3957044" y="1051807"/>
                  </a:lnTo>
                  <a:lnTo>
                    <a:pt x="3953821" y="1024284"/>
                  </a:lnTo>
                  <a:lnTo>
                    <a:pt x="4000684" y="1027508"/>
                  </a:lnTo>
                  <a:cubicBezTo>
                    <a:pt x="4000684" y="1027508"/>
                    <a:pt x="4000684" y="998249"/>
                    <a:pt x="4005891" y="992546"/>
                  </a:cubicBezTo>
                  <a:cubicBezTo>
                    <a:pt x="4010602" y="986596"/>
                    <a:pt x="4024983" y="984364"/>
                    <a:pt x="4029942" y="977669"/>
                  </a:cubicBezTo>
                  <a:cubicBezTo>
                    <a:pt x="4035149" y="970975"/>
                    <a:pt x="4039364" y="965024"/>
                    <a:pt x="4035149" y="959321"/>
                  </a:cubicBezTo>
                  <a:cubicBezTo>
                    <a:pt x="4030934" y="953370"/>
                    <a:pt x="4012585" y="947667"/>
                    <a:pt x="4009114" y="945932"/>
                  </a:cubicBezTo>
                  <a:cubicBezTo>
                    <a:pt x="4005891" y="944444"/>
                    <a:pt x="3983079" y="934278"/>
                    <a:pt x="3981591" y="931055"/>
                  </a:cubicBezTo>
                  <a:cubicBezTo>
                    <a:pt x="3980104" y="927831"/>
                    <a:pt x="3977376" y="901053"/>
                    <a:pt x="3977376" y="901053"/>
                  </a:cubicBezTo>
                  <a:cubicBezTo>
                    <a:pt x="3977376" y="901053"/>
                    <a:pt x="3949854" y="888407"/>
                    <a:pt x="3948118" y="884192"/>
                  </a:cubicBezTo>
                  <a:cubicBezTo>
                    <a:pt x="3946631" y="879977"/>
                    <a:pt x="3957292" y="853942"/>
                    <a:pt x="3957292" y="853942"/>
                  </a:cubicBezTo>
                  <a:lnTo>
                    <a:pt x="3953325" y="801377"/>
                  </a:lnTo>
                  <a:lnTo>
                    <a:pt x="3966714" y="785260"/>
                  </a:lnTo>
                  <a:lnTo>
                    <a:pt x="3989030" y="789723"/>
                  </a:lnTo>
                  <a:cubicBezTo>
                    <a:pt x="3989030" y="789723"/>
                    <a:pt x="4006386" y="779309"/>
                    <a:pt x="4006386" y="777325"/>
                  </a:cubicBezTo>
                  <a:cubicBezTo>
                    <a:pt x="4005891" y="775838"/>
                    <a:pt x="4002419" y="748315"/>
                    <a:pt x="4002419" y="748315"/>
                  </a:cubicBezTo>
                  <a:cubicBezTo>
                    <a:pt x="4002419" y="748315"/>
                    <a:pt x="4006386" y="717073"/>
                    <a:pt x="4009610" y="716577"/>
                  </a:cubicBezTo>
                  <a:cubicBezTo>
                    <a:pt x="4013081" y="716081"/>
                    <a:pt x="4039364" y="704676"/>
                    <a:pt x="4039364" y="704676"/>
                  </a:cubicBezTo>
                  <a:lnTo>
                    <a:pt x="4073333" y="699965"/>
                  </a:lnTo>
                  <a:lnTo>
                    <a:pt x="4114989" y="733190"/>
                  </a:lnTo>
                  <a:lnTo>
                    <a:pt x="4115485" y="780301"/>
                  </a:lnTo>
                  <a:lnTo>
                    <a:pt x="4134577" y="804104"/>
                  </a:lnTo>
                  <a:lnTo>
                    <a:pt x="4139040" y="764928"/>
                  </a:lnTo>
                  <a:lnTo>
                    <a:pt x="4174993" y="750051"/>
                  </a:lnTo>
                  <a:lnTo>
                    <a:pt x="4178216" y="729967"/>
                  </a:lnTo>
                  <a:cubicBezTo>
                    <a:pt x="4178216" y="729967"/>
                    <a:pt x="4150694" y="715834"/>
                    <a:pt x="4149950" y="713354"/>
                  </a:cubicBezTo>
                  <a:cubicBezTo>
                    <a:pt x="4149206" y="710627"/>
                    <a:pt x="4146726" y="669715"/>
                    <a:pt x="4149950" y="666243"/>
                  </a:cubicBezTo>
                  <a:cubicBezTo>
                    <a:pt x="4153421" y="663020"/>
                    <a:pt x="4164827" y="637977"/>
                    <a:pt x="4167554" y="636241"/>
                  </a:cubicBezTo>
                  <a:cubicBezTo>
                    <a:pt x="4170034" y="634754"/>
                    <a:pt x="4177472" y="611942"/>
                    <a:pt x="4182431" y="611942"/>
                  </a:cubicBezTo>
                  <a:cubicBezTo>
                    <a:pt x="4187390" y="611942"/>
                    <a:pt x="4229294" y="624588"/>
                    <a:pt x="4229294" y="624588"/>
                  </a:cubicBezTo>
                  <a:cubicBezTo>
                    <a:pt x="4229294" y="624588"/>
                    <a:pt x="4245163" y="654094"/>
                    <a:pt x="4245163" y="656325"/>
                  </a:cubicBezTo>
                  <a:cubicBezTo>
                    <a:pt x="4245163" y="658557"/>
                    <a:pt x="4236981" y="691286"/>
                    <a:pt x="4241940" y="695750"/>
                  </a:cubicBezTo>
                  <a:cubicBezTo>
                    <a:pt x="4247147" y="699965"/>
                    <a:pt x="4267974" y="716577"/>
                    <a:pt x="4270206" y="719057"/>
                  </a:cubicBezTo>
                  <a:cubicBezTo>
                    <a:pt x="4272933" y="721784"/>
                    <a:pt x="4280372" y="677401"/>
                    <a:pt x="4280372" y="677401"/>
                  </a:cubicBezTo>
                  <a:lnTo>
                    <a:pt x="4256817" y="648143"/>
                  </a:lnTo>
                  <a:cubicBezTo>
                    <a:pt x="4256817" y="648143"/>
                    <a:pt x="4256817" y="616405"/>
                    <a:pt x="4259544" y="611942"/>
                  </a:cubicBezTo>
                  <a:cubicBezTo>
                    <a:pt x="4262024" y="607975"/>
                    <a:pt x="4230038" y="575989"/>
                    <a:pt x="4230038" y="575989"/>
                  </a:cubicBezTo>
                  <a:lnTo>
                    <a:pt x="4239212" y="528383"/>
                  </a:lnTo>
                  <a:lnTo>
                    <a:pt x="4231030" y="492182"/>
                  </a:lnTo>
                  <a:lnTo>
                    <a:pt x="4262768" y="471354"/>
                  </a:lnTo>
                  <a:cubicBezTo>
                    <a:pt x="4262768" y="471354"/>
                    <a:pt x="4277644" y="496397"/>
                    <a:pt x="4279380" y="499125"/>
                  </a:cubicBezTo>
                  <a:cubicBezTo>
                    <a:pt x="4281364" y="501604"/>
                    <a:pt x="4307151" y="442096"/>
                    <a:pt x="4307151" y="442096"/>
                  </a:cubicBezTo>
                  <a:cubicBezTo>
                    <a:pt x="4307151" y="442096"/>
                    <a:pt x="4359716" y="481520"/>
                    <a:pt x="4360708" y="485735"/>
                  </a:cubicBezTo>
                  <a:cubicBezTo>
                    <a:pt x="4361452" y="489703"/>
                    <a:pt x="4363932" y="521688"/>
                    <a:pt x="4363932" y="523920"/>
                  </a:cubicBezTo>
                  <a:cubicBezTo>
                    <a:pt x="4363932" y="526647"/>
                    <a:pt x="4351286" y="574254"/>
                    <a:pt x="4351286" y="574254"/>
                  </a:cubicBezTo>
                  <a:cubicBezTo>
                    <a:pt x="4351286" y="574254"/>
                    <a:pt x="4380792" y="594338"/>
                    <a:pt x="4383024" y="597561"/>
                  </a:cubicBezTo>
                  <a:cubicBezTo>
                    <a:pt x="4385503" y="601032"/>
                    <a:pt x="4404595" y="628555"/>
                    <a:pt x="4408067" y="629299"/>
                  </a:cubicBezTo>
                  <a:cubicBezTo>
                    <a:pt x="4411538" y="629299"/>
                    <a:pt x="4436333" y="574254"/>
                    <a:pt x="4436333" y="574254"/>
                  </a:cubicBezTo>
                  <a:lnTo>
                    <a:pt x="4469806" y="540780"/>
                  </a:lnTo>
                  <a:lnTo>
                    <a:pt x="4468319" y="584172"/>
                  </a:lnTo>
                  <a:lnTo>
                    <a:pt x="4472286" y="630291"/>
                  </a:lnTo>
                  <a:cubicBezTo>
                    <a:pt x="4472286" y="630291"/>
                    <a:pt x="4467575" y="654590"/>
                    <a:pt x="4466335" y="657069"/>
                  </a:cubicBezTo>
                  <a:cubicBezTo>
                    <a:pt x="4465591" y="659797"/>
                    <a:pt x="4487411" y="661284"/>
                    <a:pt x="4487411" y="661284"/>
                  </a:cubicBezTo>
                  <a:cubicBezTo>
                    <a:pt x="4487411" y="661284"/>
                    <a:pt x="4508239" y="620373"/>
                    <a:pt x="4507495" y="614422"/>
                  </a:cubicBezTo>
                  <a:cubicBezTo>
                    <a:pt x="4506503" y="608471"/>
                    <a:pt x="4494106" y="564832"/>
                    <a:pt x="4495593" y="562600"/>
                  </a:cubicBezTo>
                  <a:cubicBezTo>
                    <a:pt x="4497081" y="560121"/>
                    <a:pt x="4525595" y="549211"/>
                    <a:pt x="4525595" y="549211"/>
                  </a:cubicBezTo>
                  <a:lnTo>
                    <a:pt x="4520388" y="518961"/>
                  </a:lnTo>
                  <a:lnTo>
                    <a:pt x="4531298" y="492926"/>
                  </a:lnTo>
                  <a:lnTo>
                    <a:pt x="4505016" y="485735"/>
                  </a:lnTo>
                  <a:lnTo>
                    <a:pt x="4497825" y="445567"/>
                  </a:lnTo>
                  <a:lnTo>
                    <a:pt x="4504519" y="428707"/>
                  </a:lnTo>
                  <a:lnTo>
                    <a:pt x="4538489" y="428707"/>
                  </a:lnTo>
                  <a:lnTo>
                    <a:pt x="4554357" y="455981"/>
                  </a:lnTo>
                  <a:lnTo>
                    <a:pt x="4557085" y="477553"/>
                  </a:lnTo>
                  <a:lnTo>
                    <a:pt x="4547167" y="494414"/>
                  </a:lnTo>
                  <a:lnTo>
                    <a:pt x="4566011" y="509291"/>
                  </a:lnTo>
                  <a:lnTo>
                    <a:pt x="4566507" y="530366"/>
                  </a:lnTo>
                  <a:lnTo>
                    <a:pt x="4561796" y="558137"/>
                  </a:lnTo>
                  <a:lnTo>
                    <a:pt x="4576673" y="568303"/>
                  </a:lnTo>
                  <a:lnTo>
                    <a:pt x="4589567" y="582188"/>
                  </a:lnTo>
                  <a:cubicBezTo>
                    <a:pt x="4589567" y="582188"/>
                    <a:pt x="4596757" y="542516"/>
                    <a:pt x="4597749" y="537061"/>
                  </a:cubicBezTo>
                  <a:cubicBezTo>
                    <a:pt x="4598741" y="531358"/>
                    <a:pt x="4599236" y="496397"/>
                    <a:pt x="4601716" y="496397"/>
                  </a:cubicBezTo>
                  <a:cubicBezTo>
                    <a:pt x="4603948" y="496397"/>
                    <a:pt x="4644612" y="516481"/>
                    <a:pt x="4644612" y="516481"/>
                  </a:cubicBezTo>
                  <a:lnTo>
                    <a:pt x="4649075" y="539541"/>
                  </a:lnTo>
                  <a:cubicBezTo>
                    <a:pt x="4649075" y="539541"/>
                    <a:pt x="4671390" y="566319"/>
                    <a:pt x="4675358" y="567311"/>
                  </a:cubicBezTo>
                  <a:cubicBezTo>
                    <a:pt x="4679077" y="568303"/>
                    <a:pt x="4687755" y="571526"/>
                    <a:pt x="4691474" y="567807"/>
                  </a:cubicBezTo>
                  <a:cubicBezTo>
                    <a:pt x="4695441" y="563840"/>
                    <a:pt x="4707095" y="543260"/>
                    <a:pt x="4705359" y="540037"/>
                  </a:cubicBezTo>
                  <a:cubicBezTo>
                    <a:pt x="4703872" y="536565"/>
                    <a:pt x="4679077" y="504828"/>
                    <a:pt x="4675358" y="502596"/>
                  </a:cubicBezTo>
                  <a:cubicBezTo>
                    <a:pt x="4671390" y="500364"/>
                    <a:pt x="4637421" y="476313"/>
                    <a:pt x="4637421" y="476313"/>
                  </a:cubicBezTo>
                  <a:lnTo>
                    <a:pt x="4634693" y="437881"/>
                  </a:lnTo>
                  <a:cubicBezTo>
                    <a:pt x="4634693" y="437881"/>
                    <a:pt x="4601221" y="414573"/>
                    <a:pt x="4598741" y="410606"/>
                  </a:cubicBezTo>
                  <a:cubicBezTo>
                    <a:pt x="4596509" y="406887"/>
                    <a:pt x="4626016" y="381596"/>
                    <a:pt x="4627999" y="381100"/>
                  </a:cubicBezTo>
                  <a:cubicBezTo>
                    <a:pt x="4629487" y="380604"/>
                    <a:pt x="4642380" y="332006"/>
                    <a:pt x="4642380" y="332006"/>
                  </a:cubicBezTo>
                  <a:lnTo>
                    <a:pt x="4692962" y="354817"/>
                  </a:lnTo>
                  <a:lnTo>
                    <a:pt x="4694202" y="387795"/>
                  </a:lnTo>
                  <a:lnTo>
                    <a:pt x="4720980" y="422260"/>
                  </a:lnTo>
                  <a:lnTo>
                    <a:pt x="4755941" y="379365"/>
                  </a:lnTo>
                  <a:cubicBezTo>
                    <a:pt x="4755941" y="379365"/>
                    <a:pt x="4762636" y="344651"/>
                    <a:pt x="4772554" y="346883"/>
                  </a:cubicBezTo>
                  <a:cubicBezTo>
                    <a:pt x="4782720" y="349115"/>
                    <a:pt x="4807267" y="350106"/>
                    <a:pt x="4812722" y="350106"/>
                  </a:cubicBezTo>
                  <a:cubicBezTo>
                    <a:pt x="4818425" y="350106"/>
                    <a:pt x="4860825" y="321096"/>
                    <a:pt x="4860825" y="321096"/>
                  </a:cubicBezTo>
                  <a:lnTo>
                    <a:pt x="4888595" y="273242"/>
                  </a:lnTo>
                  <a:lnTo>
                    <a:pt x="4922564" y="268531"/>
                  </a:lnTo>
                  <a:lnTo>
                    <a:pt x="4944136" y="255885"/>
                  </a:lnTo>
                  <a:lnTo>
                    <a:pt x="4955790" y="229850"/>
                  </a:lnTo>
                  <a:lnTo>
                    <a:pt x="4955046" y="196377"/>
                  </a:lnTo>
                  <a:lnTo>
                    <a:pt x="4975130" y="182988"/>
                  </a:lnTo>
                  <a:cubicBezTo>
                    <a:pt x="4975130" y="182988"/>
                    <a:pt x="5022737" y="194889"/>
                    <a:pt x="5025216" y="202328"/>
                  </a:cubicBezTo>
                  <a:cubicBezTo>
                    <a:pt x="5027695" y="209766"/>
                    <a:pt x="5025216" y="220676"/>
                    <a:pt x="5027695" y="228363"/>
                  </a:cubicBezTo>
                  <a:cubicBezTo>
                    <a:pt x="5030423" y="235801"/>
                    <a:pt x="5041085" y="253406"/>
                    <a:pt x="5053730" y="243240"/>
                  </a:cubicBezTo>
                  <a:cubicBezTo>
                    <a:pt x="5066375" y="233322"/>
                    <a:pt x="5080509" y="209022"/>
                    <a:pt x="5082245" y="205055"/>
                  </a:cubicBezTo>
                  <a:cubicBezTo>
                    <a:pt x="5083732" y="200840"/>
                    <a:pt x="5060177" y="174805"/>
                    <a:pt x="5060177" y="174805"/>
                  </a:cubicBezTo>
                  <a:cubicBezTo>
                    <a:pt x="5060177" y="174805"/>
                    <a:pt x="5038605" y="146539"/>
                    <a:pt x="5047779" y="140588"/>
                  </a:cubicBezTo>
                  <a:cubicBezTo>
                    <a:pt x="5056953" y="134637"/>
                    <a:pt x="5069351" y="123975"/>
                    <a:pt x="5075302" y="127199"/>
                  </a:cubicBezTo>
                  <a:cubicBezTo>
                    <a:pt x="5081004" y="130422"/>
                    <a:pt x="5096130" y="140588"/>
                    <a:pt x="5098609" y="142076"/>
                  </a:cubicBezTo>
                  <a:cubicBezTo>
                    <a:pt x="5101337" y="143563"/>
                    <a:pt x="5122164" y="113809"/>
                    <a:pt x="5125388" y="109346"/>
                  </a:cubicBezTo>
                  <a:cubicBezTo>
                    <a:pt x="5128859" y="105379"/>
                    <a:pt x="5125388" y="102652"/>
                    <a:pt x="5139521" y="97941"/>
                  </a:cubicBezTo>
                  <a:cubicBezTo>
                    <a:pt x="5153655" y="92734"/>
                    <a:pt x="5184648" y="87031"/>
                    <a:pt x="5190599" y="91246"/>
                  </a:cubicBezTo>
                  <a:cubicBezTo>
                    <a:pt x="5196549" y="95213"/>
                    <a:pt x="5207211" y="108602"/>
                    <a:pt x="5208947" y="112074"/>
                  </a:cubicBezTo>
                  <a:cubicBezTo>
                    <a:pt x="5210435" y="115297"/>
                    <a:pt x="5230519" y="95213"/>
                    <a:pt x="5230519" y="95213"/>
                  </a:cubicBezTo>
                  <a:cubicBezTo>
                    <a:pt x="5230519" y="95213"/>
                    <a:pt x="5213658" y="77857"/>
                    <a:pt x="5212914" y="75129"/>
                  </a:cubicBezTo>
                  <a:cubicBezTo>
                    <a:pt x="5212170" y="72650"/>
                    <a:pt x="5198037" y="48350"/>
                    <a:pt x="5206964" y="40168"/>
                  </a:cubicBezTo>
                  <a:cubicBezTo>
                    <a:pt x="5216386" y="31986"/>
                    <a:pt x="5233742" y="9918"/>
                    <a:pt x="5238701" y="7439"/>
                  </a:cubicBezTo>
                  <a:cubicBezTo>
                    <a:pt x="5243660" y="4959"/>
                    <a:pt x="5276390" y="0"/>
                    <a:pt x="5276390" y="0"/>
                  </a:cubicBezTo>
                  <a:cubicBezTo>
                    <a:pt x="5276390" y="0"/>
                    <a:pt x="5336641" y="34217"/>
                    <a:pt x="5338130" y="37689"/>
                  </a:cubicBezTo>
                  <a:cubicBezTo>
                    <a:pt x="5339617" y="40912"/>
                    <a:pt x="5344080" y="47607"/>
                    <a:pt x="5340609" y="54301"/>
                  </a:cubicBezTo>
                  <a:cubicBezTo>
                    <a:pt x="5337385" y="60996"/>
                    <a:pt x="5326476" y="89262"/>
                    <a:pt x="5326476" y="89262"/>
                  </a:cubicBezTo>
                  <a:cubicBezTo>
                    <a:pt x="5326476" y="89262"/>
                    <a:pt x="5297217" y="94469"/>
                    <a:pt x="5294738" y="94469"/>
                  </a:cubicBezTo>
                  <a:cubicBezTo>
                    <a:pt x="5292259" y="94469"/>
                    <a:pt x="5280605" y="123975"/>
                    <a:pt x="5283332" y="124719"/>
                  </a:cubicBezTo>
                  <a:cubicBezTo>
                    <a:pt x="5285812" y="125463"/>
                    <a:pt x="5298209" y="128686"/>
                    <a:pt x="5299201" y="136125"/>
                  </a:cubicBezTo>
                  <a:cubicBezTo>
                    <a:pt x="5299945" y="143563"/>
                    <a:pt x="5266472" y="168854"/>
                    <a:pt x="5266472" y="168854"/>
                  </a:cubicBezTo>
                  <a:lnTo>
                    <a:pt x="5258290" y="208527"/>
                  </a:lnTo>
                  <a:lnTo>
                    <a:pt x="5190351" y="274481"/>
                  </a:lnTo>
                  <a:lnTo>
                    <a:pt x="5202748" y="327047"/>
                  </a:lnTo>
                  <a:lnTo>
                    <a:pt x="5184896" y="349362"/>
                  </a:lnTo>
                  <a:cubicBezTo>
                    <a:pt x="5184896" y="349362"/>
                    <a:pt x="5189359" y="372918"/>
                    <a:pt x="5188119" y="377133"/>
                  </a:cubicBezTo>
                  <a:cubicBezTo>
                    <a:pt x="5187127" y="381596"/>
                    <a:pt x="5175970" y="403912"/>
                    <a:pt x="5175970" y="403912"/>
                  </a:cubicBezTo>
                  <a:lnTo>
                    <a:pt x="5163572" y="433170"/>
                  </a:lnTo>
                  <a:lnTo>
                    <a:pt x="5187871" y="468875"/>
                  </a:lnTo>
                  <a:cubicBezTo>
                    <a:pt x="5187871" y="468875"/>
                    <a:pt x="5215890" y="455485"/>
                    <a:pt x="5219113" y="447799"/>
                  </a:cubicBezTo>
                  <a:cubicBezTo>
                    <a:pt x="5222585" y="440112"/>
                    <a:pt x="5229279" y="392010"/>
                    <a:pt x="5229279" y="392010"/>
                  </a:cubicBezTo>
                  <a:lnTo>
                    <a:pt x="5251595" y="334981"/>
                  </a:lnTo>
                  <a:lnTo>
                    <a:pt x="5281596" y="279192"/>
                  </a:lnTo>
                  <a:lnTo>
                    <a:pt x="5324244" y="226627"/>
                  </a:lnTo>
                  <a:lnTo>
                    <a:pt x="5350031" y="140588"/>
                  </a:lnTo>
                  <a:lnTo>
                    <a:pt x="5382512" y="114801"/>
                  </a:lnTo>
                  <a:lnTo>
                    <a:pt x="5410283" y="108106"/>
                  </a:lnTo>
                  <a:lnTo>
                    <a:pt x="5430367" y="145051"/>
                  </a:lnTo>
                  <a:lnTo>
                    <a:pt x="5423672" y="176045"/>
                  </a:lnTo>
                  <a:lnTo>
                    <a:pt x="5407804" y="205303"/>
                  </a:lnTo>
                  <a:lnTo>
                    <a:pt x="5380033" y="218692"/>
                  </a:lnTo>
                  <a:lnTo>
                    <a:pt x="5401109" y="242992"/>
                  </a:lnTo>
                  <a:lnTo>
                    <a:pt x="5384496" y="273242"/>
                  </a:lnTo>
                  <a:cubicBezTo>
                    <a:pt x="5384496" y="273242"/>
                    <a:pt x="5386728" y="306715"/>
                    <a:pt x="5390199" y="311178"/>
                  </a:cubicBezTo>
                  <a:cubicBezTo>
                    <a:pt x="5393422" y="315393"/>
                    <a:pt x="5406812" y="346883"/>
                    <a:pt x="5406812" y="346883"/>
                  </a:cubicBezTo>
                  <a:lnTo>
                    <a:pt x="5437062" y="320104"/>
                  </a:lnTo>
                  <a:lnTo>
                    <a:pt x="5474750" y="317625"/>
                  </a:lnTo>
                  <a:cubicBezTo>
                    <a:pt x="5474750" y="317625"/>
                    <a:pt x="5460369" y="257621"/>
                    <a:pt x="5462601" y="254149"/>
                  </a:cubicBezTo>
                  <a:cubicBezTo>
                    <a:pt x="5464832" y="250678"/>
                    <a:pt x="5496074" y="238529"/>
                    <a:pt x="5498306" y="233074"/>
                  </a:cubicBezTo>
                  <a:cubicBezTo>
                    <a:pt x="5500537" y="227371"/>
                    <a:pt x="5502769" y="189434"/>
                    <a:pt x="5505000" y="185219"/>
                  </a:cubicBezTo>
                  <a:cubicBezTo>
                    <a:pt x="5507232" y="180756"/>
                    <a:pt x="5516158" y="177533"/>
                    <a:pt x="5518390" y="167367"/>
                  </a:cubicBezTo>
                  <a:cubicBezTo>
                    <a:pt x="5520621" y="157201"/>
                    <a:pt x="5508224" y="130422"/>
                    <a:pt x="5508224" y="130422"/>
                  </a:cubicBezTo>
                  <a:cubicBezTo>
                    <a:pt x="5508224" y="130422"/>
                    <a:pt x="5502769" y="108106"/>
                    <a:pt x="5508224" y="100420"/>
                  </a:cubicBezTo>
                  <a:cubicBezTo>
                    <a:pt x="5513927" y="92734"/>
                    <a:pt x="5501529" y="65955"/>
                    <a:pt x="5501529" y="65955"/>
                  </a:cubicBezTo>
                  <a:lnTo>
                    <a:pt x="5529547" y="44879"/>
                  </a:lnTo>
                  <a:lnTo>
                    <a:pt x="5604180" y="43887"/>
                  </a:lnTo>
                  <a:lnTo>
                    <a:pt x="5624264" y="35953"/>
                  </a:lnTo>
                  <a:cubicBezTo>
                    <a:pt x="5624264" y="35953"/>
                    <a:pt x="5645836" y="42152"/>
                    <a:pt x="5648068" y="44631"/>
                  </a:cubicBezTo>
                  <a:cubicBezTo>
                    <a:pt x="5650547" y="46863"/>
                    <a:pt x="5661457" y="74137"/>
                    <a:pt x="5661457" y="74137"/>
                  </a:cubicBezTo>
                  <a:lnTo>
                    <a:pt x="5686005" y="83063"/>
                  </a:lnTo>
                  <a:cubicBezTo>
                    <a:pt x="5686005" y="83063"/>
                    <a:pt x="5692203" y="108106"/>
                    <a:pt x="5689724" y="113313"/>
                  </a:cubicBezTo>
                  <a:cubicBezTo>
                    <a:pt x="5687492" y="118520"/>
                    <a:pt x="5675342" y="130422"/>
                    <a:pt x="5670384" y="135629"/>
                  </a:cubicBezTo>
                  <a:cubicBezTo>
                    <a:pt x="5665176" y="140836"/>
                    <a:pt x="5652035" y="149514"/>
                    <a:pt x="5652035" y="149514"/>
                  </a:cubicBezTo>
                  <a:cubicBezTo>
                    <a:pt x="5652035" y="149514"/>
                    <a:pt x="5645340" y="166375"/>
                    <a:pt x="5642365" y="172574"/>
                  </a:cubicBezTo>
                  <a:cubicBezTo>
                    <a:pt x="5639637" y="178772"/>
                    <a:pt x="5609387" y="183483"/>
                    <a:pt x="5609387" y="183483"/>
                  </a:cubicBezTo>
                  <a:cubicBezTo>
                    <a:pt x="5609387" y="183483"/>
                    <a:pt x="5616826" y="210262"/>
                    <a:pt x="5618066" y="213238"/>
                  </a:cubicBezTo>
                  <a:cubicBezTo>
                    <a:pt x="5619058" y="215965"/>
                    <a:pt x="5587816" y="241504"/>
                    <a:pt x="5590543" y="241504"/>
                  </a:cubicBezTo>
                  <a:cubicBezTo>
                    <a:pt x="5593023" y="241504"/>
                    <a:pt x="5642117" y="225635"/>
                    <a:pt x="5642117" y="225635"/>
                  </a:cubicBezTo>
                  <a:lnTo>
                    <a:pt x="5644101" y="259108"/>
                  </a:lnTo>
                  <a:lnTo>
                    <a:pt x="5614595" y="287375"/>
                  </a:lnTo>
                  <a:lnTo>
                    <a:pt x="5608643" y="312418"/>
                  </a:lnTo>
                  <a:lnTo>
                    <a:pt x="5642861" y="323080"/>
                  </a:lnTo>
                  <a:lnTo>
                    <a:pt x="5683029" y="307211"/>
                  </a:lnTo>
                  <a:lnTo>
                    <a:pt x="5671623" y="242744"/>
                  </a:lnTo>
                  <a:lnTo>
                    <a:pt x="5685013" y="211006"/>
                  </a:lnTo>
                  <a:lnTo>
                    <a:pt x="5693195" y="145051"/>
                  </a:lnTo>
                  <a:lnTo>
                    <a:pt x="5722453" y="124967"/>
                  </a:lnTo>
                  <a:cubicBezTo>
                    <a:pt x="5722453" y="124967"/>
                    <a:pt x="5726668" y="113313"/>
                    <a:pt x="5763365" y="126455"/>
                  </a:cubicBezTo>
                  <a:lnTo>
                    <a:pt x="5800309" y="139844"/>
                  </a:lnTo>
                  <a:lnTo>
                    <a:pt x="5815187" y="198361"/>
                  </a:lnTo>
                  <a:lnTo>
                    <a:pt x="5821881" y="228363"/>
                  </a:lnTo>
                  <a:cubicBezTo>
                    <a:pt x="5821881" y="228363"/>
                    <a:pt x="5855850" y="211502"/>
                    <a:pt x="5858330" y="207039"/>
                  </a:cubicBezTo>
                  <a:cubicBezTo>
                    <a:pt x="5860561" y="202576"/>
                    <a:pt x="5874943" y="195881"/>
                    <a:pt x="5874943" y="195881"/>
                  </a:cubicBezTo>
                  <a:lnTo>
                    <a:pt x="5900729" y="213733"/>
                  </a:lnTo>
                  <a:lnTo>
                    <a:pt x="5902961" y="230346"/>
                  </a:lnTo>
                  <a:lnTo>
                    <a:pt x="5934203" y="235553"/>
                  </a:lnTo>
                  <a:lnTo>
                    <a:pt x="5944864" y="234065"/>
                  </a:lnTo>
                  <a:lnTo>
                    <a:pt x="5952551" y="250182"/>
                  </a:lnTo>
                  <a:lnTo>
                    <a:pt x="5956766" y="267539"/>
                  </a:lnTo>
                  <a:lnTo>
                    <a:pt x="5932467" y="288119"/>
                  </a:lnTo>
                  <a:lnTo>
                    <a:pt x="5973379" y="290598"/>
                  </a:lnTo>
                  <a:lnTo>
                    <a:pt x="6005117" y="305971"/>
                  </a:lnTo>
                  <a:lnTo>
                    <a:pt x="6021729" y="324072"/>
                  </a:lnTo>
                  <a:lnTo>
                    <a:pt x="6042557" y="334981"/>
                  </a:lnTo>
                  <a:lnTo>
                    <a:pt x="6066608" y="374158"/>
                  </a:lnTo>
                  <a:cubicBezTo>
                    <a:pt x="6066608" y="374158"/>
                    <a:pt x="6069832" y="411846"/>
                    <a:pt x="6066608" y="411846"/>
                  </a:cubicBezTo>
                  <a:cubicBezTo>
                    <a:pt x="6063137" y="411846"/>
                    <a:pt x="6020738" y="421020"/>
                    <a:pt x="6020738" y="421020"/>
                  </a:cubicBezTo>
                  <a:lnTo>
                    <a:pt x="5984041" y="448791"/>
                  </a:lnTo>
                  <a:lnTo>
                    <a:pt x="5946105" y="484496"/>
                  </a:lnTo>
                  <a:lnTo>
                    <a:pt x="5903705" y="490198"/>
                  </a:lnTo>
                  <a:lnTo>
                    <a:pt x="5827584" y="464412"/>
                  </a:lnTo>
                  <a:lnTo>
                    <a:pt x="5760637" y="445567"/>
                  </a:lnTo>
                  <a:lnTo>
                    <a:pt x="5730635" y="451022"/>
                  </a:lnTo>
                  <a:lnTo>
                    <a:pt x="5730635" y="472346"/>
                  </a:lnTo>
                  <a:lnTo>
                    <a:pt x="5785185" y="503340"/>
                  </a:lnTo>
                  <a:lnTo>
                    <a:pt x="5816179" y="526895"/>
                  </a:lnTo>
                  <a:lnTo>
                    <a:pt x="5852131" y="545739"/>
                  </a:lnTo>
                  <a:lnTo>
                    <a:pt x="5834279" y="571526"/>
                  </a:lnTo>
                  <a:lnTo>
                    <a:pt x="5876926" y="578221"/>
                  </a:lnTo>
                  <a:lnTo>
                    <a:pt x="5890316" y="555905"/>
                  </a:lnTo>
                  <a:lnTo>
                    <a:pt x="5907424" y="582188"/>
                  </a:lnTo>
                  <a:lnTo>
                    <a:pt x="5910151" y="611198"/>
                  </a:lnTo>
                  <a:cubicBezTo>
                    <a:pt x="5910151" y="611198"/>
                    <a:pt x="5916350" y="644176"/>
                    <a:pt x="5920814" y="641944"/>
                  </a:cubicBezTo>
                  <a:cubicBezTo>
                    <a:pt x="5925277" y="639465"/>
                    <a:pt x="5936434" y="598305"/>
                    <a:pt x="5937674" y="595082"/>
                  </a:cubicBezTo>
                  <a:cubicBezTo>
                    <a:pt x="5938666" y="591610"/>
                    <a:pt x="5940401" y="572022"/>
                    <a:pt x="5946600" y="575493"/>
                  </a:cubicBezTo>
                  <a:cubicBezTo>
                    <a:pt x="5952799" y="578717"/>
                    <a:pt x="5967676" y="592850"/>
                    <a:pt x="5967676" y="592850"/>
                  </a:cubicBezTo>
                  <a:cubicBezTo>
                    <a:pt x="5967676" y="592850"/>
                    <a:pt x="5978834" y="636241"/>
                    <a:pt x="5978338" y="637729"/>
                  </a:cubicBezTo>
                  <a:cubicBezTo>
                    <a:pt x="5979082" y="637729"/>
                    <a:pt x="6002637" y="611942"/>
                    <a:pt x="6002637" y="611942"/>
                  </a:cubicBezTo>
                  <a:cubicBezTo>
                    <a:pt x="6002637" y="611942"/>
                    <a:pt x="6012803" y="595825"/>
                    <a:pt x="6022721" y="601528"/>
                  </a:cubicBezTo>
                  <a:cubicBezTo>
                    <a:pt x="6032887" y="607231"/>
                    <a:pt x="6046277" y="609711"/>
                    <a:pt x="6047764" y="611446"/>
                  </a:cubicBezTo>
                  <a:cubicBezTo>
                    <a:pt x="6049252" y="613430"/>
                    <a:pt x="6067600" y="619381"/>
                    <a:pt x="6067600" y="619381"/>
                  </a:cubicBezTo>
                  <a:cubicBezTo>
                    <a:pt x="6067600" y="619381"/>
                    <a:pt x="6094131" y="610207"/>
                    <a:pt x="6104297" y="622604"/>
                  </a:cubicBezTo>
                  <a:cubicBezTo>
                    <a:pt x="6114215" y="635002"/>
                    <a:pt x="6125373" y="650375"/>
                    <a:pt x="6125373" y="650375"/>
                  </a:cubicBezTo>
                  <a:lnTo>
                    <a:pt x="6149672" y="657069"/>
                  </a:lnTo>
                  <a:lnTo>
                    <a:pt x="6169756" y="634754"/>
                  </a:lnTo>
                  <a:lnTo>
                    <a:pt x="6160830" y="594586"/>
                  </a:lnTo>
                  <a:lnTo>
                    <a:pt x="6215379" y="568799"/>
                  </a:lnTo>
                  <a:lnTo>
                    <a:pt x="6205461" y="528631"/>
                  </a:lnTo>
                  <a:lnTo>
                    <a:pt x="6243150" y="535326"/>
                  </a:lnTo>
                  <a:lnTo>
                    <a:pt x="6272159" y="568055"/>
                  </a:lnTo>
                  <a:lnTo>
                    <a:pt x="6305633" y="583924"/>
                  </a:lnTo>
                  <a:lnTo>
                    <a:pt x="6341585" y="609959"/>
                  </a:lnTo>
                  <a:lnTo>
                    <a:pt x="6375803" y="617397"/>
                  </a:lnTo>
                  <a:lnTo>
                    <a:pt x="6381754" y="671698"/>
                  </a:lnTo>
                  <a:lnTo>
                    <a:pt x="6367621" y="693766"/>
                  </a:lnTo>
                  <a:lnTo>
                    <a:pt x="6322493" y="699717"/>
                  </a:lnTo>
                  <a:lnTo>
                    <a:pt x="6282326" y="682856"/>
                  </a:lnTo>
                  <a:lnTo>
                    <a:pt x="6240670" y="665252"/>
                  </a:lnTo>
                  <a:lnTo>
                    <a:pt x="6225793" y="685336"/>
                  </a:lnTo>
                  <a:cubicBezTo>
                    <a:pt x="6225793" y="685336"/>
                    <a:pt x="6236455" y="705420"/>
                    <a:pt x="6239182" y="706163"/>
                  </a:cubicBezTo>
                  <a:cubicBezTo>
                    <a:pt x="6241661" y="707155"/>
                    <a:pt x="6296706" y="712114"/>
                    <a:pt x="6296706" y="712114"/>
                  </a:cubicBezTo>
                  <a:lnTo>
                    <a:pt x="6288524" y="727487"/>
                  </a:lnTo>
                  <a:lnTo>
                    <a:pt x="6331172" y="743356"/>
                  </a:lnTo>
                  <a:lnTo>
                    <a:pt x="6356215" y="771622"/>
                  </a:lnTo>
                  <a:lnTo>
                    <a:pt x="6409772" y="764184"/>
                  </a:lnTo>
                  <a:lnTo>
                    <a:pt x="6434815" y="792450"/>
                  </a:lnTo>
                  <a:lnTo>
                    <a:pt x="6479942" y="814518"/>
                  </a:lnTo>
                  <a:lnTo>
                    <a:pt x="6518127" y="786747"/>
                  </a:lnTo>
                  <a:cubicBezTo>
                    <a:pt x="6518127" y="786747"/>
                    <a:pt x="6548377" y="802864"/>
                    <a:pt x="6550856" y="805096"/>
                  </a:cubicBezTo>
                  <a:cubicBezTo>
                    <a:pt x="6553584" y="807823"/>
                    <a:pt x="6583585" y="832618"/>
                    <a:pt x="6583585" y="832618"/>
                  </a:cubicBezTo>
                  <a:lnTo>
                    <a:pt x="6613835" y="841297"/>
                  </a:lnTo>
                  <a:lnTo>
                    <a:pt x="6631192" y="829643"/>
                  </a:lnTo>
                  <a:lnTo>
                    <a:pt x="6674831" y="845512"/>
                  </a:lnTo>
                  <a:lnTo>
                    <a:pt x="6706569" y="835594"/>
                  </a:lnTo>
                  <a:lnTo>
                    <a:pt x="6754424" y="856174"/>
                  </a:lnTo>
                  <a:cubicBezTo>
                    <a:pt x="6754424" y="856174"/>
                    <a:pt x="6792112" y="885184"/>
                    <a:pt x="6797815" y="888655"/>
                  </a:cubicBezTo>
                  <a:cubicBezTo>
                    <a:pt x="6803517" y="891879"/>
                    <a:pt x="6850381" y="905268"/>
                    <a:pt x="6850381" y="905268"/>
                  </a:cubicBezTo>
                  <a:lnTo>
                    <a:pt x="6907409" y="954610"/>
                  </a:lnTo>
                  <a:lnTo>
                    <a:pt x="6985761" y="1002960"/>
                  </a:lnTo>
                  <a:lnTo>
                    <a:pt x="7029401" y="1058005"/>
                  </a:lnTo>
                  <a:lnTo>
                    <a:pt x="7087669" y="1094702"/>
                  </a:lnTo>
                  <a:lnTo>
                    <a:pt x="7106018" y="1145036"/>
                  </a:lnTo>
                  <a:lnTo>
                    <a:pt x="7159575" y="1193387"/>
                  </a:lnTo>
                  <a:cubicBezTo>
                    <a:pt x="7159575" y="1193387"/>
                    <a:pt x="7206437" y="1203553"/>
                    <a:pt x="7213132" y="1210247"/>
                  </a:cubicBezTo>
                  <a:cubicBezTo>
                    <a:pt x="7219827" y="1216942"/>
                    <a:pt x="7256771" y="1241737"/>
                    <a:pt x="7263466" y="1250415"/>
                  </a:cubicBezTo>
                  <a:cubicBezTo>
                    <a:pt x="7270161" y="1258598"/>
                    <a:pt x="7298427" y="1290583"/>
                    <a:pt x="7305122" y="1295294"/>
                  </a:cubicBezTo>
                  <a:cubicBezTo>
                    <a:pt x="7311816" y="1300501"/>
                    <a:pt x="7358679" y="1322073"/>
                    <a:pt x="7358679" y="1322073"/>
                  </a:cubicBezTo>
                  <a:lnTo>
                    <a:pt x="7358679" y="1283145"/>
                  </a:lnTo>
                  <a:cubicBezTo>
                    <a:pt x="7358679" y="1283145"/>
                    <a:pt x="7380995" y="1295294"/>
                    <a:pt x="7384466" y="1298766"/>
                  </a:cubicBezTo>
                  <a:cubicBezTo>
                    <a:pt x="7387689" y="1302237"/>
                    <a:pt x="7400087" y="1327776"/>
                    <a:pt x="7400087" y="1333231"/>
                  </a:cubicBezTo>
                  <a:cubicBezTo>
                    <a:pt x="7400087" y="1338686"/>
                    <a:pt x="7410253" y="1355546"/>
                    <a:pt x="7417939" y="1360009"/>
                  </a:cubicBezTo>
                  <a:cubicBezTo>
                    <a:pt x="7425626" y="1364472"/>
                    <a:pt x="7451413" y="1376870"/>
                    <a:pt x="7451413" y="1376870"/>
                  </a:cubicBezTo>
                  <a:lnTo>
                    <a:pt x="7458108" y="1412575"/>
                  </a:lnTo>
                  <a:lnTo>
                    <a:pt x="7474720" y="1449520"/>
                  </a:lnTo>
                  <a:lnTo>
                    <a:pt x="7509433" y="1447040"/>
                  </a:lnTo>
                  <a:cubicBezTo>
                    <a:pt x="7509433" y="1447040"/>
                    <a:pt x="7529269" y="1432659"/>
                    <a:pt x="7540427" y="1464892"/>
                  </a:cubicBezTo>
                  <a:lnTo>
                    <a:pt x="7551585" y="1497374"/>
                  </a:lnTo>
                  <a:lnTo>
                    <a:pt x="7551585" y="1530847"/>
                  </a:lnTo>
                  <a:lnTo>
                    <a:pt x="7568197" y="1588620"/>
                  </a:lnTo>
                  <a:cubicBezTo>
                    <a:pt x="7568197" y="1588620"/>
                    <a:pt x="7592745" y="1626556"/>
                    <a:pt x="7592745" y="1633251"/>
                  </a:cubicBezTo>
                  <a:cubicBezTo>
                    <a:pt x="7592745" y="1639946"/>
                    <a:pt x="7603902" y="1666724"/>
                    <a:pt x="7603902" y="1666724"/>
                  </a:cubicBezTo>
                  <a:lnTo>
                    <a:pt x="7603902" y="1787228"/>
                  </a:lnTo>
                  <a:lnTo>
                    <a:pt x="7567950" y="1856407"/>
                  </a:lnTo>
                  <a:cubicBezTo>
                    <a:pt x="7567950" y="1856407"/>
                    <a:pt x="7505466" y="1874259"/>
                    <a:pt x="7503482" y="1885665"/>
                  </a:cubicBezTo>
                  <a:cubicBezTo>
                    <a:pt x="7501003" y="1896575"/>
                    <a:pt x="7490093" y="1948148"/>
                    <a:pt x="7490093" y="1948148"/>
                  </a:cubicBezTo>
                  <a:lnTo>
                    <a:pt x="7440751" y="1995011"/>
                  </a:lnTo>
                  <a:lnTo>
                    <a:pt x="7360415" y="2015095"/>
                  </a:lnTo>
                  <a:lnTo>
                    <a:pt x="7311321" y="2050800"/>
                  </a:lnTo>
                  <a:lnTo>
                    <a:pt x="7237679" y="2061958"/>
                  </a:lnTo>
                  <a:lnTo>
                    <a:pt x="7177427" y="2093200"/>
                  </a:lnTo>
                  <a:lnTo>
                    <a:pt x="7088413" y="2077331"/>
                  </a:lnTo>
                  <a:lnTo>
                    <a:pt x="7005598" y="2037163"/>
                  </a:lnTo>
                  <a:lnTo>
                    <a:pt x="6925261" y="2017079"/>
                  </a:lnTo>
                  <a:lnTo>
                    <a:pt x="6796079" y="1976911"/>
                  </a:lnTo>
                  <a:lnTo>
                    <a:pt x="6680286" y="1934511"/>
                  </a:lnTo>
                  <a:lnTo>
                    <a:pt x="6630944" y="1876491"/>
                  </a:lnTo>
                  <a:lnTo>
                    <a:pt x="6581850" y="1916659"/>
                  </a:lnTo>
                  <a:lnTo>
                    <a:pt x="6530524" y="1865581"/>
                  </a:lnTo>
                  <a:lnTo>
                    <a:pt x="6475975" y="1851200"/>
                  </a:lnTo>
                  <a:lnTo>
                    <a:pt x="6440270" y="1814255"/>
                  </a:lnTo>
                  <a:lnTo>
                    <a:pt x="6388944" y="1809792"/>
                  </a:lnTo>
                  <a:lnTo>
                    <a:pt x="6335387" y="1719538"/>
                  </a:lnTo>
                  <a:lnTo>
                    <a:pt x="6289516" y="1693751"/>
                  </a:lnTo>
                  <a:lnTo>
                    <a:pt x="6228272" y="1692759"/>
                  </a:lnTo>
                  <a:lnTo>
                    <a:pt x="6261746" y="1744085"/>
                  </a:lnTo>
                  <a:cubicBezTo>
                    <a:pt x="6261746" y="1744085"/>
                    <a:pt x="6260754" y="1797394"/>
                    <a:pt x="6263977" y="1798634"/>
                  </a:cubicBezTo>
                  <a:cubicBezTo>
                    <a:pt x="6267448" y="1799626"/>
                    <a:pt x="6305385" y="1817478"/>
                    <a:pt x="6305385" y="1817478"/>
                  </a:cubicBezTo>
                  <a:lnTo>
                    <a:pt x="6351008" y="1877978"/>
                  </a:lnTo>
                  <a:lnTo>
                    <a:pt x="6396879" y="1899054"/>
                  </a:lnTo>
                  <a:lnTo>
                    <a:pt x="6380266" y="1937982"/>
                  </a:lnTo>
                  <a:lnTo>
                    <a:pt x="6455891" y="1968232"/>
                  </a:lnTo>
                  <a:lnTo>
                    <a:pt x="6464817" y="2012863"/>
                  </a:lnTo>
                  <a:lnTo>
                    <a:pt x="6514160" y="2032947"/>
                  </a:lnTo>
                  <a:lnTo>
                    <a:pt x="6588792" y="2090720"/>
                  </a:lnTo>
                  <a:lnTo>
                    <a:pt x="6622266" y="2160146"/>
                  </a:lnTo>
                  <a:lnTo>
                    <a:pt x="6613340" y="2213704"/>
                  </a:lnTo>
                  <a:lnTo>
                    <a:pt x="6640118" y="2278171"/>
                  </a:lnTo>
                  <a:lnTo>
                    <a:pt x="6615571" y="2302718"/>
                  </a:lnTo>
                  <a:cubicBezTo>
                    <a:pt x="6615571" y="2302718"/>
                    <a:pt x="6577635" y="2329497"/>
                    <a:pt x="6582098" y="2347349"/>
                  </a:cubicBezTo>
                  <a:cubicBezTo>
                    <a:pt x="6586561" y="2364953"/>
                    <a:pt x="6617803" y="2414296"/>
                    <a:pt x="6617803" y="2414296"/>
                  </a:cubicBezTo>
                  <a:lnTo>
                    <a:pt x="6620282" y="2461158"/>
                  </a:lnTo>
                  <a:lnTo>
                    <a:pt x="6633672" y="2516947"/>
                  </a:lnTo>
                  <a:lnTo>
                    <a:pt x="6633672" y="2572736"/>
                  </a:lnTo>
                  <a:cubicBezTo>
                    <a:pt x="6633672" y="2572736"/>
                    <a:pt x="6615819" y="2615384"/>
                    <a:pt x="6631192" y="2628773"/>
                  </a:cubicBezTo>
                  <a:cubicBezTo>
                    <a:pt x="6647061" y="2642162"/>
                    <a:pt x="6664666" y="2662246"/>
                    <a:pt x="6678055" y="2673156"/>
                  </a:cubicBezTo>
                  <a:cubicBezTo>
                    <a:pt x="6691444" y="2684314"/>
                    <a:pt x="6731612" y="2715804"/>
                    <a:pt x="6738306" y="2715804"/>
                  </a:cubicBezTo>
                  <a:cubicBezTo>
                    <a:pt x="6745001" y="2715804"/>
                    <a:pt x="6765085" y="2699935"/>
                    <a:pt x="6765085" y="2699935"/>
                  </a:cubicBezTo>
                  <a:cubicBezTo>
                    <a:pt x="6765085" y="2699935"/>
                    <a:pt x="6811948" y="2762666"/>
                    <a:pt x="6816411" y="2769361"/>
                  </a:cubicBezTo>
                  <a:cubicBezTo>
                    <a:pt x="6820874" y="2776056"/>
                    <a:pt x="6883358" y="2811760"/>
                    <a:pt x="6883358" y="2811760"/>
                  </a:cubicBezTo>
                  <a:lnTo>
                    <a:pt x="6952536" y="2843002"/>
                  </a:lnTo>
                  <a:lnTo>
                    <a:pt x="7032872" y="2853912"/>
                  </a:lnTo>
                  <a:cubicBezTo>
                    <a:pt x="7032872" y="2853912"/>
                    <a:pt x="7068825" y="2849697"/>
                    <a:pt x="7075519" y="2849697"/>
                  </a:cubicBezTo>
                  <a:cubicBezTo>
                    <a:pt x="7082215" y="2849697"/>
                    <a:pt x="7111224" y="2801842"/>
                    <a:pt x="7111224" y="2801842"/>
                  </a:cubicBezTo>
                  <a:lnTo>
                    <a:pt x="7102298" y="2755972"/>
                  </a:lnTo>
                  <a:lnTo>
                    <a:pt x="7062131" y="2695720"/>
                  </a:lnTo>
                  <a:lnTo>
                    <a:pt x="6986010" y="2702414"/>
                  </a:lnTo>
                  <a:lnTo>
                    <a:pt x="6936915" y="2622078"/>
                  </a:lnTo>
                  <a:lnTo>
                    <a:pt x="6885589" y="2561826"/>
                  </a:lnTo>
                  <a:lnTo>
                    <a:pt x="6876663" y="2501574"/>
                  </a:lnTo>
                  <a:lnTo>
                    <a:pt x="6912368" y="2497111"/>
                  </a:lnTo>
                  <a:lnTo>
                    <a:pt x="6928237" y="2434628"/>
                  </a:lnTo>
                  <a:lnTo>
                    <a:pt x="6992704" y="2414544"/>
                  </a:lnTo>
                  <a:lnTo>
                    <a:pt x="7073040" y="2450248"/>
                  </a:lnTo>
                  <a:cubicBezTo>
                    <a:pt x="7073040" y="2450248"/>
                    <a:pt x="7095603" y="2512732"/>
                    <a:pt x="7097587" y="2519179"/>
                  </a:cubicBezTo>
                  <a:cubicBezTo>
                    <a:pt x="7099819" y="2525873"/>
                    <a:pt x="7171229" y="2557115"/>
                    <a:pt x="7171229" y="2557115"/>
                  </a:cubicBezTo>
                  <a:lnTo>
                    <a:pt x="7235943" y="2583894"/>
                  </a:lnTo>
                  <a:lnTo>
                    <a:pt x="7329669" y="2632988"/>
                  </a:lnTo>
                  <a:lnTo>
                    <a:pt x="7436784" y="2619599"/>
                  </a:lnTo>
                  <a:lnTo>
                    <a:pt x="7479183" y="2555132"/>
                  </a:lnTo>
                  <a:lnTo>
                    <a:pt x="7436784" y="2454711"/>
                  </a:lnTo>
                  <a:cubicBezTo>
                    <a:pt x="7436784" y="2454711"/>
                    <a:pt x="7372069" y="2361482"/>
                    <a:pt x="7370333" y="2354787"/>
                  </a:cubicBezTo>
                  <a:cubicBezTo>
                    <a:pt x="7368349" y="2348093"/>
                    <a:pt x="7371821" y="2277675"/>
                    <a:pt x="7371821" y="2277675"/>
                  </a:cubicBezTo>
                  <a:cubicBezTo>
                    <a:pt x="7371821" y="2277675"/>
                    <a:pt x="7421906" y="2236019"/>
                    <a:pt x="7435296" y="2229324"/>
                  </a:cubicBezTo>
                  <a:cubicBezTo>
                    <a:pt x="7448686" y="2222630"/>
                    <a:pt x="7512408" y="2144029"/>
                    <a:pt x="7512408" y="2144029"/>
                  </a:cubicBezTo>
                  <a:cubicBezTo>
                    <a:pt x="7512408" y="2144029"/>
                    <a:pt x="7557535" y="2114027"/>
                    <a:pt x="7562742" y="2115763"/>
                  </a:cubicBezTo>
                  <a:cubicBezTo>
                    <a:pt x="7567453" y="2117251"/>
                    <a:pt x="7616300" y="2033939"/>
                    <a:pt x="7616300" y="2033939"/>
                  </a:cubicBezTo>
                  <a:lnTo>
                    <a:pt x="7706554" y="1975423"/>
                  </a:lnTo>
                  <a:cubicBezTo>
                    <a:pt x="7706554" y="1975423"/>
                    <a:pt x="7706554" y="1906989"/>
                    <a:pt x="7736804" y="1915171"/>
                  </a:cubicBezTo>
                  <a:cubicBezTo>
                    <a:pt x="7766806" y="1923353"/>
                    <a:pt x="7806974" y="1933519"/>
                    <a:pt x="7811933" y="1945421"/>
                  </a:cubicBezTo>
                  <a:cubicBezTo>
                    <a:pt x="7817140" y="1956827"/>
                    <a:pt x="7860283" y="1995507"/>
                    <a:pt x="7860283" y="1995507"/>
                  </a:cubicBezTo>
                  <a:lnTo>
                    <a:pt x="7908634" y="1994019"/>
                  </a:lnTo>
                  <a:lnTo>
                    <a:pt x="7967150" y="2033691"/>
                  </a:lnTo>
                  <a:cubicBezTo>
                    <a:pt x="7967150" y="2033691"/>
                    <a:pt x="7924750" y="2080554"/>
                    <a:pt x="7938140" y="2084769"/>
                  </a:cubicBezTo>
                  <a:cubicBezTo>
                    <a:pt x="7951529" y="2089232"/>
                    <a:pt x="8007318" y="2100638"/>
                    <a:pt x="8007318" y="2100638"/>
                  </a:cubicBezTo>
                  <a:lnTo>
                    <a:pt x="8040792" y="2000218"/>
                  </a:lnTo>
                  <a:lnTo>
                    <a:pt x="8040792" y="1852935"/>
                  </a:lnTo>
                  <a:lnTo>
                    <a:pt x="8089885" y="1756730"/>
                  </a:lnTo>
                  <a:lnTo>
                    <a:pt x="8052197" y="1714331"/>
                  </a:lnTo>
                  <a:lnTo>
                    <a:pt x="7967398" y="1678626"/>
                  </a:lnTo>
                  <a:lnTo>
                    <a:pt x="7950786" y="1597298"/>
                  </a:lnTo>
                  <a:lnTo>
                    <a:pt x="7999135" y="1536798"/>
                  </a:lnTo>
                  <a:lnTo>
                    <a:pt x="8022443" y="1418278"/>
                  </a:lnTo>
                  <a:lnTo>
                    <a:pt x="8027650" y="1329759"/>
                  </a:lnTo>
                  <a:lnTo>
                    <a:pt x="8037568" y="1274962"/>
                  </a:lnTo>
                  <a:lnTo>
                    <a:pt x="7995168" y="1221405"/>
                  </a:lnTo>
                  <a:lnTo>
                    <a:pt x="7951777" y="1167848"/>
                  </a:lnTo>
                  <a:lnTo>
                    <a:pt x="7887062" y="1106604"/>
                  </a:lnTo>
                  <a:lnTo>
                    <a:pt x="7890286" y="1057014"/>
                  </a:lnTo>
                  <a:lnTo>
                    <a:pt x="7964174" y="1105364"/>
                  </a:lnTo>
                  <a:lnTo>
                    <a:pt x="8027650" y="1148755"/>
                  </a:lnTo>
                  <a:lnTo>
                    <a:pt x="8090134" y="1127184"/>
                  </a:lnTo>
                  <a:cubicBezTo>
                    <a:pt x="8090134" y="1127184"/>
                    <a:pt x="8174932" y="1132391"/>
                    <a:pt x="8191794" y="1140573"/>
                  </a:cubicBezTo>
                  <a:cubicBezTo>
                    <a:pt x="8208406" y="1148755"/>
                    <a:pt x="8261963" y="1164128"/>
                    <a:pt x="8261963" y="1164128"/>
                  </a:cubicBezTo>
                  <a:lnTo>
                    <a:pt x="8323703" y="1200825"/>
                  </a:lnTo>
                  <a:lnTo>
                    <a:pt x="8343787" y="1254382"/>
                  </a:lnTo>
                  <a:lnTo>
                    <a:pt x="8385443" y="1311411"/>
                  </a:lnTo>
                  <a:lnTo>
                    <a:pt x="8395609" y="1356538"/>
                  </a:lnTo>
                  <a:lnTo>
                    <a:pt x="8420651" y="1410095"/>
                  </a:lnTo>
                  <a:lnTo>
                    <a:pt x="8402303" y="1440097"/>
                  </a:lnTo>
                  <a:lnTo>
                    <a:pt x="8305106" y="1433403"/>
                  </a:lnTo>
                  <a:lnTo>
                    <a:pt x="8233449" y="1448280"/>
                  </a:lnTo>
                  <a:lnTo>
                    <a:pt x="8213365" y="1485224"/>
                  </a:lnTo>
                  <a:lnTo>
                    <a:pt x="8163031" y="1526880"/>
                  </a:lnTo>
                  <a:cubicBezTo>
                    <a:pt x="8163031" y="1526880"/>
                    <a:pt x="8153113" y="1560354"/>
                    <a:pt x="8154848" y="1570519"/>
                  </a:cubicBezTo>
                  <a:cubicBezTo>
                    <a:pt x="8156336" y="1580438"/>
                    <a:pt x="8179892" y="1625565"/>
                    <a:pt x="8179892" y="1625565"/>
                  </a:cubicBezTo>
                  <a:lnTo>
                    <a:pt x="8233449" y="1665732"/>
                  </a:lnTo>
                  <a:cubicBezTo>
                    <a:pt x="8233449" y="1665732"/>
                    <a:pt x="8234937" y="1725984"/>
                    <a:pt x="8240144" y="1725984"/>
                  </a:cubicBezTo>
                  <a:cubicBezTo>
                    <a:pt x="8245351" y="1725984"/>
                    <a:pt x="8291718" y="1792931"/>
                    <a:pt x="8291718" y="1792931"/>
                  </a:cubicBezTo>
                  <a:lnTo>
                    <a:pt x="8372053" y="1811280"/>
                  </a:lnTo>
                  <a:lnTo>
                    <a:pt x="8447430" y="1819462"/>
                  </a:lnTo>
                  <a:lnTo>
                    <a:pt x="8524295" y="1785989"/>
                  </a:lnTo>
                  <a:lnTo>
                    <a:pt x="8559256" y="1708876"/>
                  </a:lnTo>
                  <a:lnTo>
                    <a:pt x="8565951" y="1600273"/>
                  </a:lnTo>
                  <a:lnTo>
                    <a:pt x="8587274" y="1542253"/>
                  </a:lnTo>
                  <a:lnTo>
                    <a:pt x="8596201" y="1506548"/>
                  </a:lnTo>
                  <a:lnTo>
                    <a:pt x="8698604" y="1493159"/>
                  </a:lnTo>
                  <a:lnTo>
                    <a:pt x="8722159" y="1459686"/>
                  </a:lnTo>
                  <a:lnTo>
                    <a:pt x="8776709" y="1388276"/>
                  </a:lnTo>
                  <a:lnTo>
                    <a:pt x="8881591" y="1319098"/>
                  </a:lnTo>
                  <a:lnTo>
                    <a:pt x="8972838" y="1254382"/>
                  </a:lnTo>
                  <a:lnTo>
                    <a:pt x="8972838" y="6413492"/>
                  </a:lnTo>
                  <a:lnTo>
                    <a:pt x="8890518" y="6444734"/>
                  </a:lnTo>
                  <a:lnTo>
                    <a:pt x="8843655" y="6488125"/>
                  </a:lnTo>
                  <a:close/>
                </a:path>
              </a:pathLst>
            </a:custGeom>
            <a:grpFill/>
            <a:ln w="24782" cap="flat">
              <a:solidFill>
                <a:schemeClr val="bg1">
                  <a:lumMod val="8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lv-LV" sz="1091" dirty="0"/>
            </a:p>
          </p:txBody>
        </p:sp>
        <p:sp>
          <p:nvSpPr>
            <p:cNvPr id="224" name="Freeform: Shape 223">
              <a:extLst>
                <a:ext uri="{FF2B5EF4-FFF2-40B4-BE49-F238E27FC236}">
                  <a16:creationId xmlns:a16="http://schemas.microsoft.com/office/drawing/2014/main" id="{5C694CD7-8BB1-658C-EBCA-3F7C27ABE220}"/>
                </a:ext>
              </a:extLst>
            </p:cNvPr>
            <p:cNvSpPr/>
            <p:nvPr/>
          </p:nvSpPr>
          <p:spPr>
            <a:xfrm>
              <a:off x="16230467" y="10784767"/>
              <a:ext cx="464907" cy="179353"/>
            </a:xfrm>
            <a:custGeom>
              <a:avLst/>
              <a:gdLst>
                <a:gd name="connsiteX0" fmla="*/ 14877 w 464907"/>
                <a:gd name="connsiteY0" fmla="*/ 13638 h 179353"/>
                <a:gd name="connsiteX1" fmla="*/ 14877 w 464907"/>
                <a:gd name="connsiteY1" fmla="*/ 78849 h 179353"/>
                <a:gd name="connsiteX2" fmla="*/ 76865 w 464907"/>
                <a:gd name="connsiteY2" fmla="*/ 98933 h 179353"/>
                <a:gd name="connsiteX3" fmla="*/ 135381 w 464907"/>
                <a:gd name="connsiteY3" fmla="*/ 120753 h 179353"/>
                <a:gd name="connsiteX4" fmla="*/ 163896 w 464907"/>
                <a:gd name="connsiteY4" fmla="*/ 150754 h 179353"/>
                <a:gd name="connsiteX5" fmla="*/ 239272 w 464907"/>
                <a:gd name="connsiteY5" fmla="*/ 179269 h 179353"/>
                <a:gd name="connsiteX6" fmla="*/ 336221 w 464907"/>
                <a:gd name="connsiteY6" fmla="*/ 164144 h 179353"/>
                <a:gd name="connsiteX7" fmla="*/ 401432 w 464907"/>
                <a:gd name="connsiteY7" fmla="*/ 150754 h 179353"/>
                <a:gd name="connsiteX8" fmla="*/ 464907 w 464907"/>
                <a:gd name="connsiteY8" fmla="*/ 117281 h 179353"/>
                <a:gd name="connsiteX9" fmla="*/ 446559 w 464907"/>
                <a:gd name="connsiteY9" fmla="*/ 53806 h 179353"/>
                <a:gd name="connsiteX10" fmla="*/ 369694 w 464907"/>
                <a:gd name="connsiteY10" fmla="*/ 57029 h 179353"/>
                <a:gd name="connsiteX11" fmla="*/ 264315 w 464907"/>
                <a:gd name="connsiteY11" fmla="*/ 48599 h 179353"/>
                <a:gd name="connsiteX12" fmla="*/ 174061 w 464907"/>
                <a:gd name="connsiteY12" fmla="*/ 13390 h 179353"/>
                <a:gd name="connsiteX13" fmla="*/ 105379 w 464907"/>
                <a:gd name="connsiteY13" fmla="*/ 25043 h 179353"/>
                <a:gd name="connsiteX14" fmla="*/ 48598 w 464907"/>
                <a:gd name="connsiteY14" fmla="*/ 0 h 179353"/>
                <a:gd name="connsiteX15" fmla="*/ 15125 w 464907"/>
                <a:gd name="connsiteY15" fmla="*/ 13390 h 1793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64907" h="179353">
                  <a:moveTo>
                    <a:pt x="14877" y="13638"/>
                  </a:moveTo>
                  <a:cubicBezTo>
                    <a:pt x="14877" y="13638"/>
                    <a:pt x="-18596" y="70419"/>
                    <a:pt x="14877" y="78849"/>
                  </a:cubicBezTo>
                  <a:cubicBezTo>
                    <a:pt x="48351" y="87279"/>
                    <a:pt x="66699" y="97197"/>
                    <a:pt x="76865" y="98933"/>
                  </a:cubicBezTo>
                  <a:cubicBezTo>
                    <a:pt x="86783" y="100669"/>
                    <a:pt x="135381" y="120753"/>
                    <a:pt x="135381" y="120753"/>
                  </a:cubicBezTo>
                  <a:cubicBezTo>
                    <a:pt x="135381" y="120753"/>
                    <a:pt x="135381" y="139101"/>
                    <a:pt x="163896" y="150754"/>
                  </a:cubicBezTo>
                  <a:cubicBezTo>
                    <a:pt x="192410" y="162408"/>
                    <a:pt x="209022" y="180756"/>
                    <a:pt x="239272" y="179269"/>
                  </a:cubicBezTo>
                  <a:cubicBezTo>
                    <a:pt x="269275" y="177533"/>
                    <a:pt x="328039" y="165879"/>
                    <a:pt x="336221" y="164144"/>
                  </a:cubicBezTo>
                  <a:cubicBezTo>
                    <a:pt x="344651" y="162408"/>
                    <a:pt x="371430" y="149019"/>
                    <a:pt x="401432" y="150754"/>
                  </a:cubicBezTo>
                  <a:cubicBezTo>
                    <a:pt x="431434" y="152490"/>
                    <a:pt x="464907" y="153978"/>
                    <a:pt x="464907" y="117281"/>
                  </a:cubicBezTo>
                  <a:cubicBezTo>
                    <a:pt x="464907" y="80584"/>
                    <a:pt x="446559" y="53806"/>
                    <a:pt x="446559" y="53806"/>
                  </a:cubicBezTo>
                  <a:lnTo>
                    <a:pt x="369694" y="57029"/>
                  </a:lnTo>
                  <a:cubicBezTo>
                    <a:pt x="369694" y="57029"/>
                    <a:pt x="279440" y="55293"/>
                    <a:pt x="264315" y="48599"/>
                  </a:cubicBezTo>
                  <a:cubicBezTo>
                    <a:pt x="249190" y="41904"/>
                    <a:pt x="183980" y="11902"/>
                    <a:pt x="174061" y="13390"/>
                  </a:cubicBezTo>
                  <a:cubicBezTo>
                    <a:pt x="164143" y="15125"/>
                    <a:pt x="112073" y="26779"/>
                    <a:pt x="105379" y="25043"/>
                  </a:cubicBezTo>
                  <a:cubicBezTo>
                    <a:pt x="98685" y="23307"/>
                    <a:pt x="48598" y="0"/>
                    <a:pt x="48598" y="0"/>
                  </a:cubicBezTo>
                  <a:lnTo>
                    <a:pt x="15125" y="13390"/>
                  </a:lnTo>
                  <a:close/>
                </a:path>
              </a:pathLst>
            </a:custGeom>
            <a:grpFill/>
            <a:ln w="24782" cap="flat">
              <a:solidFill>
                <a:schemeClr val="bg1">
                  <a:lumMod val="8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lv-LV" sz="1091"/>
            </a:p>
          </p:txBody>
        </p:sp>
        <p:sp>
          <p:nvSpPr>
            <p:cNvPr id="225" name="Freeform: Shape 224">
              <a:extLst>
                <a:ext uri="{FF2B5EF4-FFF2-40B4-BE49-F238E27FC236}">
                  <a16:creationId xmlns:a16="http://schemas.microsoft.com/office/drawing/2014/main" id="{3631909A-A9E3-59D0-EBA4-00209BF8E7BD}"/>
                </a:ext>
              </a:extLst>
            </p:cNvPr>
            <p:cNvSpPr/>
            <p:nvPr/>
          </p:nvSpPr>
          <p:spPr>
            <a:xfrm>
              <a:off x="16745111" y="10768155"/>
              <a:ext cx="103992" cy="106406"/>
            </a:xfrm>
            <a:custGeom>
              <a:avLst/>
              <a:gdLst>
                <a:gd name="connsiteX0" fmla="*/ 38782 w 103992"/>
                <a:gd name="connsiteY0" fmla="*/ 0 h 106406"/>
                <a:gd name="connsiteX1" fmla="*/ 20433 w 103992"/>
                <a:gd name="connsiteY1" fmla="*/ 35209 h 106406"/>
                <a:gd name="connsiteX2" fmla="*/ 349 w 103992"/>
                <a:gd name="connsiteY2" fmla="*/ 77112 h 106406"/>
                <a:gd name="connsiteX3" fmla="*/ 38782 w 103992"/>
                <a:gd name="connsiteY3" fmla="*/ 106371 h 106406"/>
                <a:gd name="connsiteX4" fmla="*/ 75478 w 103992"/>
                <a:gd name="connsiteY4" fmla="*/ 98685 h 106406"/>
                <a:gd name="connsiteX5" fmla="*/ 103993 w 103992"/>
                <a:gd name="connsiteY5" fmla="*/ 53061 h 106406"/>
                <a:gd name="connsiteX6" fmla="*/ 75478 w 103992"/>
                <a:gd name="connsiteY6" fmla="*/ 16612 h 106406"/>
                <a:gd name="connsiteX7" fmla="*/ 38782 w 103992"/>
                <a:gd name="connsiteY7" fmla="*/ 0 h 1064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3992" h="106406">
                  <a:moveTo>
                    <a:pt x="38782" y="0"/>
                  </a:moveTo>
                  <a:cubicBezTo>
                    <a:pt x="38782" y="0"/>
                    <a:pt x="23656" y="30002"/>
                    <a:pt x="20433" y="35209"/>
                  </a:cubicBezTo>
                  <a:cubicBezTo>
                    <a:pt x="17210" y="40168"/>
                    <a:pt x="-2874" y="66946"/>
                    <a:pt x="349" y="77112"/>
                  </a:cubicBezTo>
                  <a:cubicBezTo>
                    <a:pt x="3572" y="87031"/>
                    <a:pt x="22169" y="107362"/>
                    <a:pt x="38782" y="106371"/>
                  </a:cubicBezTo>
                  <a:cubicBezTo>
                    <a:pt x="55394" y="105379"/>
                    <a:pt x="75478" y="98685"/>
                    <a:pt x="75478" y="98685"/>
                  </a:cubicBezTo>
                  <a:cubicBezTo>
                    <a:pt x="75478" y="98685"/>
                    <a:pt x="103993" y="64467"/>
                    <a:pt x="103993" y="53061"/>
                  </a:cubicBezTo>
                  <a:cubicBezTo>
                    <a:pt x="103993" y="41656"/>
                    <a:pt x="75478" y="16612"/>
                    <a:pt x="75478" y="16612"/>
                  </a:cubicBezTo>
                  <a:lnTo>
                    <a:pt x="38782" y="0"/>
                  </a:lnTo>
                  <a:close/>
                </a:path>
              </a:pathLst>
            </a:custGeom>
            <a:grpFill/>
            <a:ln w="24782" cap="flat">
              <a:solidFill>
                <a:schemeClr val="bg1">
                  <a:lumMod val="8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lv-LV" sz="1091"/>
            </a:p>
          </p:txBody>
        </p:sp>
        <p:sp>
          <p:nvSpPr>
            <p:cNvPr id="226" name="Freeform: Shape 225">
              <a:extLst>
                <a:ext uri="{FF2B5EF4-FFF2-40B4-BE49-F238E27FC236}">
                  <a16:creationId xmlns:a16="http://schemas.microsoft.com/office/drawing/2014/main" id="{C53419BC-F7FD-BA2C-FC80-48A353B9F49F}"/>
                </a:ext>
              </a:extLst>
            </p:cNvPr>
            <p:cNvSpPr/>
            <p:nvPr/>
          </p:nvSpPr>
          <p:spPr>
            <a:xfrm>
              <a:off x="16867700" y="10651122"/>
              <a:ext cx="120255" cy="91989"/>
            </a:xfrm>
            <a:custGeom>
              <a:avLst/>
              <a:gdLst>
                <a:gd name="connsiteX0" fmla="*/ 14876 w 120255"/>
                <a:gd name="connsiteY0" fmla="*/ 45127 h 91989"/>
                <a:gd name="connsiteX1" fmla="*/ 0 w 120255"/>
                <a:gd name="connsiteY1" fmla="*/ 66947 h 91989"/>
                <a:gd name="connsiteX2" fmla="*/ 31738 w 120255"/>
                <a:gd name="connsiteY2" fmla="*/ 91989 h 91989"/>
                <a:gd name="connsiteX3" fmla="*/ 90254 w 120255"/>
                <a:gd name="connsiteY3" fmla="*/ 91989 h 91989"/>
                <a:gd name="connsiteX4" fmla="*/ 120255 w 120255"/>
                <a:gd name="connsiteY4" fmla="*/ 60252 h 91989"/>
                <a:gd name="connsiteX5" fmla="*/ 101907 w 120255"/>
                <a:gd name="connsiteY5" fmla="*/ 15125 h 91989"/>
                <a:gd name="connsiteX6" fmla="*/ 60004 w 120255"/>
                <a:gd name="connsiteY6" fmla="*/ 0 h 91989"/>
                <a:gd name="connsiteX7" fmla="*/ 14876 w 120255"/>
                <a:gd name="connsiteY7" fmla="*/ 45127 h 919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0255" h="91989">
                  <a:moveTo>
                    <a:pt x="14876" y="45127"/>
                  </a:moveTo>
                  <a:lnTo>
                    <a:pt x="0" y="66947"/>
                  </a:lnTo>
                  <a:lnTo>
                    <a:pt x="31738" y="91989"/>
                  </a:lnTo>
                  <a:lnTo>
                    <a:pt x="90254" y="91989"/>
                  </a:lnTo>
                  <a:lnTo>
                    <a:pt x="120255" y="60252"/>
                  </a:lnTo>
                  <a:lnTo>
                    <a:pt x="101907" y="15125"/>
                  </a:lnTo>
                  <a:lnTo>
                    <a:pt x="60004" y="0"/>
                  </a:lnTo>
                  <a:lnTo>
                    <a:pt x="14876" y="45127"/>
                  </a:lnTo>
                  <a:close/>
                </a:path>
              </a:pathLst>
            </a:custGeom>
            <a:grpFill/>
            <a:ln w="24782" cap="flat">
              <a:solidFill>
                <a:schemeClr val="bg1">
                  <a:lumMod val="8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lv-LV" sz="1091"/>
            </a:p>
          </p:txBody>
        </p:sp>
        <p:sp>
          <p:nvSpPr>
            <p:cNvPr id="227" name="Freeform: Shape 226">
              <a:extLst>
                <a:ext uri="{FF2B5EF4-FFF2-40B4-BE49-F238E27FC236}">
                  <a16:creationId xmlns:a16="http://schemas.microsoft.com/office/drawing/2014/main" id="{AAE7BB40-0595-8E22-B46A-7E321A5440B3}"/>
                </a:ext>
              </a:extLst>
            </p:cNvPr>
            <p:cNvSpPr/>
            <p:nvPr/>
          </p:nvSpPr>
          <p:spPr>
            <a:xfrm>
              <a:off x="16598541" y="10076447"/>
              <a:ext cx="136256" cy="137548"/>
            </a:xfrm>
            <a:custGeom>
              <a:avLst/>
              <a:gdLst>
                <a:gd name="connsiteX0" fmla="*/ 24679 w 136256"/>
                <a:gd name="connsiteY0" fmla="*/ 18026 h 137548"/>
                <a:gd name="connsiteX1" fmla="*/ 132 w 136256"/>
                <a:gd name="connsiteY1" fmla="*/ 55962 h 137548"/>
                <a:gd name="connsiteX2" fmla="*/ 53690 w 136256"/>
                <a:gd name="connsiteY2" fmla="*/ 113982 h 137548"/>
                <a:gd name="connsiteX3" fmla="*/ 96585 w 136256"/>
                <a:gd name="connsiteY3" fmla="*/ 129603 h 137548"/>
                <a:gd name="connsiteX4" fmla="*/ 136257 w 136256"/>
                <a:gd name="connsiteY4" fmla="*/ 31415 h 137548"/>
                <a:gd name="connsiteX5" fmla="*/ 68070 w 136256"/>
                <a:gd name="connsiteY5" fmla="*/ 173 h 137548"/>
                <a:gd name="connsiteX6" fmla="*/ 24679 w 136256"/>
                <a:gd name="connsiteY6" fmla="*/ 18026 h 1375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6256" h="137548">
                  <a:moveTo>
                    <a:pt x="24679" y="18026"/>
                  </a:moveTo>
                  <a:cubicBezTo>
                    <a:pt x="24679" y="18026"/>
                    <a:pt x="-2099" y="44805"/>
                    <a:pt x="132" y="55962"/>
                  </a:cubicBezTo>
                  <a:cubicBezTo>
                    <a:pt x="2364" y="67120"/>
                    <a:pt x="53690" y="113982"/>
                    <a:pt x="53690" y="113982"/>
                  </a:cubicBezTo>
                  <a:cubicBezTo>
                    <a:pt x="53690" y="113982"/>
                    <a:pt x="74765" y="154151"/>
                    <a:pt x="96585" y="129603"/>
                  </a:cubicBezTo>
                  <a:cubicBezTo>
                    <a:pt x="118404" y="105056"/>
                    <a:pt x="136257" y="31415"/>
                    <a:pt x="136257" y="31415"/>
                  </a:cubicBezTo>
                  <a:cubicBezTo>
                    <a:pt x="136257" y="31415"/>
                    <a:pt x="67078" y="2405"/>
                    <a:pt x="68070" y="173"/>
                  </a:cubicBezTo>
                  <a:cubicBezTo>
                    <a:pt x="69311" y="-2058"/>
                    <a:pt x="24679" y="18026"/>
                    <a:pt x="24679" y="18026"/>
                  </a:cubicBezTo>
                  <a:close/>
                </a:path>
              </a:pathLst>
            </a:custGeom>
            <a:grpFill/>
            <a:ln w="24782" cap="flat">
              <a:solidFill>
                <a:schemeClr val="bg1">
                  <a:lumMod val="8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lv-LV" sz="1091"/>
            </a:p>
          </p:txBody>
        </p:sp>
        <p:sp>
          <p:nvSpPr>
            <p:cNvPr id="228" name="Freeform: Shape 227">
              <a:extLst>
                <a:ext uri="{FF2B5EF4-FFF2-40B4-BE49-F238E27FC236}">
                  <a16:creationId xmlns:a16="http://schemas.microsoft.com/office/drawing/2014/main" id="{73D30877-98BE-8645-E8F1-F74A85F4A322}"/>
                </a:ext>
              </a:extLst>
            </p:cNvPr>
            <p:cNvSpPr/>
            <p:nvPr/>
          </p:nvSpPr>
          <p:spPr>
            <a:xfrm>
              <a:off x="16589592" y="10259608"/>
              <a:ext cx="89417" cy="66946"/>
            </a:xfrm>
            <a:custGeom>
              <a:avLst/>
              <a:gdLst>
                <a:gd name="connsiteX0" fmla="*/ 24702 w 89417"/>
                <a:gd name="connsiteY0" fmla="*/ 0 h 66946"/>
                <a:gd name="connsiteX1" fmla="*/ 8833 w 89417"/>
                <a:gd name="connsiteY1" fmla="*/ 49095 h 66946"/>
                <a:gd name="connsiteX2" fmla="*/ 77019 w 89417"/>
                <a:gd name="connsiteY2" fmla="*/ 66947 h 66946"/>
                <a:gd name="connsiteX3" fmla="*/ 89417 w 89417"/>
                <a:gd name="connsiteY3" fmla="*/ 33473 h 66946"/>
                <a:gd name="connsiteX4" fmla="*/ 62639 w 89417"/>
                <a:gd name="connsiteY4" fmla="*/ 0 h 66946"/>
                <a:gd name="connsiteX5" fmla="*/ 24702 w 89417"/>
                <a:gd name="connsiteY5" fmla="*/ 0 h 669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9417" h="66946">
                  <a:moveTo>
                    <a:pt x="24702" y="0"/>
                  </a:moveTo>
                  <a:cubicBezTo>
                    <a:pt x="24702" y="0"/>
                    <a:pt x="-17945" y="40168"/>
                    <a:pt x="8833" y="49095"/>
                  </a:cubicBezTo>
                  <a:cubicBezTo>
                    <a:pt x="35612" y="58020"/>
                    <a:pt x="77019" y="66947"/>
                    <a:pt x="77019" y="66947"/>
                  </a:cubicBezTo>
                  <a:lnTo>
                    <a:pt x="89417" y="33473"/>
                  </a:lnTo>
                  <a:lnTo>
                    <a:pt x="62639" y="0"/>
                  </a:lnTo>
                  <a:lnTo>
                    <a:pt x="24702" y="0"/>
                  </a:lnTo>
                  <a:close/>
                </a:path>
              </a:pathLst>
            </a:custGeom>
            <a:grpFill/>
            <a:ln w="24782" cap="flat">
              <a:solidFill>
                <a:schemeClr val="bg1">
                  <a:lumMod val="8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lv-LV" sz="1091"/>
            </a:p>
          </p:txBody>
        </p:sp>
        <p:sp>
          <p:nvSpPr>
            <p:cNvPr id="229" name="Freeform: Shape 228">
              <a:extLst>
                <a:ext uri="{FF2B5EF4-FFF2-40B4-BE49-F238E27FC236}">
                  <a16:creationId xmlns:a16="http://schemas.microsoft.com/office/drawing/2014/main" id="{FB5EA5B1-84E0-0AB8-E883-48DF291FD81D}"/>
                </a:ext>
              </a:extLst>
            </p:cNvPr>
            <p:cNvSpPr/>
            <p:nvPr/>
          </p:nvSpPr>
          <p:spPr>
            <a:xfrm>
              <a:off x="16712483" y="10277460"/>
              <a:ext cx="62483" cy="69178"/>
            </a:xfrm>
            <a:custGeom>
              <a:avLst/>
              <a:gdLst>
                <a:gd name="connsiteX0" fmla="*/ 22315 w 62483"/>
                <a:gd name="connsiteY0" fmla="*/ 0 h 69178"/>
                <a:gd name="connsiteX1" fmla="*/ 0 w 62483"/>
                <a:gd name="connsiteY1" fmla="*/ 26779 h 69178"/>
                <a:gd name="connsiteX2" fmla="*/ 22315 w 62483"/>
                <a:gd name="connsiteY2" fmla="*/ 69178 h 69178"/>
                <a:gd name="connsiteX3" fmla="*/ 62483 w 62483"/>
                <a:gd name="connsiteY3" fmla="*/ 34713 h 69178"/>
                <a:gd name="connsiteX4" fmla="*/ 22315 w 62483"/>
                <a:gd name="connsiteY4" fmla="*/ 248 h 69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2483" h="69178">
                  <a:moveTo>
                    <a:pt x="22315" y="0"/>
                  </a:moveTo>
                  <a:lnTo>
                    <a:pt x="0" y="26779"/>
                  </a:lnTo>
                  <a:cubicBezTo>
                    <a:pt x="0" y="26779"/>
                    <a:pt x="15621" y="69178"/>
                    <a:pt x="22315" y="69178"/>
                  </a:cubicBezTo>
                  <a:cubicBezTo>
                    <a:pt x="29011" y="69178"/>
                    <a:pt x="62483" y="34713"/>
                    <a:pt x="62483" y="34713"/>
                  </a:cubicBezTo>
                  <a:lnTo>
                    <a:pt x="22315" y="248"/>
                  </a:lnTo>
                  <a:close/>
                </a:path>
              </a:pathLst>
            </a:custGeom>
            <a:grpFill/>
            <a:ln w="24782" cap="flat">
              <a:solidFill>
                <a:schemeClr val="bg1">
                  <a:lumMod val="8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lv-LV" sz="1091"/>
            </a:p>
          </p:txBody>
        </p:sp>
        <p:sp>
          <p:nvSpPr>
            <p:cNvPr id="230" name="Freeform: Shape 229">
              <a:extLst>
                <a:ext uri="{FF2B5EF4-FFF2-40B4-BE49-F238E27FC236}">
                  <a16:creationId xmlns:a16="http://schemas.microsoft.com/office/drawing/2014/main" id="{7567E818-7ADB-AE3B-E484-9D132886BE9A}"/>
                </a:ext>
              </a:extLst>
            </p:cNvPr>
            <p:cNvSpPr/>
            <p:nvPr/>
          </p:nvSpPr>
          <p:spPr>
            <a:xfrm>
              <a:off x="16462796" y="10514005"/>
              <a:ext cx="77375" cy="53061"/>
            </a:xfrm>
            <a:custGeom>
              <a:avLst/>
              <a:gdLst>
                <a:gd name="connsiteX0" fmla="*/ 0 w 77375"/>
                <a:gd name="connsiteY0" fmla="*/ 0 h 53061"/>
                <a:gd name="connsiteX1" fmla="*/ 24548 w 77375"/>
                <a:gd name="connsiteY1" fmla="*/ 49095 h 53061"/>
                <a:gd name="connsiteX2" fmla="*/ 75873 w 77375"/>
                <a:gd name="connsiteY2" fmla="*/ 49095 h 53061"/>
                <a:gd name="connsiteX3" fmla="*/ 64716 w 77375"/>
                <a:gd name="connsiteY3" fmla="*/ 8926 h 53061"/>
                <a:gd name="connsiteX4" fmla="*/ 0 w 77375"/>
                <a:gd name="connsiteY4" fmla="*/ 0 h 5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7375" h="53061">
                  <a:moveTo>
                    <a:pt x="0" y="0"/>
                  </a:moveTo>
                  <a:lnTo>
                    <a:pt x="24548" y="49095"/>
                  </a:lnTo>
                  <a:cubicBezTo>
                    <a:pt x="24548" y="49095"/>
                    <a:pt x="69178" y="58020"/>
                    <a:pt x="75873" y="49095"/>
                  </a:cubicBezTo>
                  <a:cubicBezTo>
                    <a:pt x="82568" y="40168"/>
                    <a:pt x="64716" y="8926"/>
                    <a:pt x="64716" y="8926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 w="24782" cap="flat">
              <a:solidFill>
                <a:schemeClr val="bg1">
                  <a:lumMod val="8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lv-LV" sz="1091"/>
            </a:p>
          </p:txBody>
        </p:sp>
        <p:sp>
          <p:nvSpPr>
            <p:cNvPr id="231" name="Freeform: Shape 230">
              <a:extLst>
                <a:ext uri="{FF2B5EF4-FFF2-40B4-BE49-F238E27FC236}">
                  <a16:creationId xmlns:a16="http://schemas.microsoft.com/office/drawing/2014/main" id="{A724D9D5-134F-F019-D82F-132315E8F839}"/>
                </a:ext>
              </a:extLst>
            </p:cNvPr>
            <p:cNvSpPr/>
            <p:nvPr/>
          </p:nvSpPr>
          <p:spPr>
            <a:xfrm>
              <a:off x="16578837" y="10525163"/>
              <a:ext cx="64715" cy="59012"/>
            </a:xfrm>
            <a:custGeom>
              <a:avLst/>
              <a:gdLst>
                <a:gd name="connsiteX0" fmla="*/ 0 w 64715"/>
                <a:gd name="connsiteY0" fmla="*/ 0 h 59012"/>
                <a:gd name="connsiteX1" fmla="*/ 11158 w 64715"/>
                <a:gd name="connsiteY1" fmla="*/ 58021 h 59012"/>
                <a:gd name="connsiteX2" fmla="*/ 64716 w 64715"/>
                <a:gd name="connsiteY2" fmla="*/ 58021 h 59012"/>
                <a:gd name="connsiteX3" fmla="*/ 46863 w 64715"/>
                <a:gd name="connsiteY3" fmla="*/ 0 h 59012"/>
                <a:gd name="connsiteX4" fmla="*/ 0 w 64715"/>
                <a:gd name="connsiteY4" fmla="*/ 0 h 590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715" h="59012">
                  <a:moveTo>
                    <a:pt x="0" y="0"/>
                  </a:moveTo>
                  <a:cubicBezTo>
                    <a:pt x="0" y="0"/>
                    <a:pt x="4215" y="55789"/>
                    <a:pt x="11158" y="58021"/>
                  </a:cubicBezTo>
                  <a:cubicBezTo>
                    <a:pt x="17852" y="60253"/>
                    <a:pt x="64716" y="58021"/>
                    <a:pt x="64716" y="58021"/>
                  </a:cubicBezTo>
                  <a:lnTo>
                    <a:pt x="46863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24782" cap="flat">
              <a:solidFill>
                <a:schemeClr val="bg1">
                  <a:lumMod val="8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lv-LV" sz="1091"/>
            </a:p>
          </p:txBody>
        </p:sp>
        <p:sp>
          <p:nvSpPr>
            <p:cNvPr id="232" name="Freeform: Shape 231">
              <a:extLst>
                <a:ext uri="{FF2B5EF4-FFF2-40B4-BE49-F238E27FC236}">
                  <a16:creationId xmlns:a16="http://schemas.microsoft.com/office/drawing/2014/main" id="{77FC4D9E-E03B-3E39-A011-154008CE71F2}"/>
                </a:ext>
              </a:extLst>
            </p:cNvPr>
            <p:cNvSpPr/>
            <p:nvPr/>
          </p:nvSpPr>
          <p:spPr>
            <a:xfrm>
              <a:off x="15774238" y="10271262"/>
              <a:ext cx="78848" cy="88766"/>
            </a:xfrm>
            <a:custGeom>
              <a:avLst/>
              <a:gdLst>
                <a:gd name="connsiteX0" fmla="*/ 24299 w 78848"/>
                <a:gd name="connsiteY0" fmla="*/ 0 h 88766"/>
                <a:gd name="connsiteX1" fmla="*/ 0 w 78848"/>
                <a:gd name="connsiteY1" fmla="*/ 52070 h 88766"/>
                <a:gd name="connsiteX2" fmla="*/ 52070 w 78848"/>
                <a:gd name="connsiteY2" fmla="*/ 88767 h 88766"/>
                <a:gd name="connsiteX3" fmla="*/ 78848 w 78848"/>
                <a:gd name="connsiteY3" fmla="*/ 74633 h 88766"/>
                <a:gd name="connsiteX4" fmla="*/ 74633 w 78848"/>
                <a:gd name="connsiteY4" fmla="*/ 21820 h 88766"/>
                <a:gd name="connsiteX5" fmla="*/ 24299 w 78848"/>
                <a:gd name="connsiteY5" fmla="*/ 0 h 887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8848" h="88766">
                  <a:moveTo>
                    <a:pt x="24299" y="0"/>
                  </a:moveTo>
                  <a:lnTo>
                    <a:pt x="0" y="52070"/>
                  </a:lnTo>
                  <a:lnTo>
                    <a:pt x="52070" y="88767"/>
                  </a:lnTo>
                  <a:lnTo>
                    <a:pt x="78848" y="74633"/>
                  </a:lnTo>
                  <a:lnTo>
                    <a:pt x="74633" y="21820"/>
                  </a:lnTo>
                  <a:lnTo>
                    <a:pt x="24299" y="0"/>
                  </a:lnTo>
                  <a:close/>
                </a:path>
              </a:pathLst>
            </a:custGeom>
            <a:grpFill/>
            <a:ln w="24782" cap="flat">
              <a:solidFill>
                <a:schemeClr val="bg1">
                  <a:lumMod val="8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lv-LV" sz="1091"/>
            </a:p>
          </p:txBody>
        </p:sp>
        <p:sp>
          <p:nvSpPr>
            <p:cNvPr id="233" name="Freeform: Shape 232">
              <a:extLst>
                <a:ext uri="{FF2B5EF4-FFF2-40B4-BE49-F238E27FC236}">
                  <a16:creationId xmlns:a16="http://schemas.microsoft.com/office/drawing/2014/main" id="{970B07EE-5B48-1E58-5757-3E029794F866}"/>
                </a:ext>
              </a:extLst>
            </p:cNvPr>
            <p:cNvSpPr/>
            <p:nvPr/>
          </p:nvSpPr>
          <p:spPr>
            <a:xfrm>
              <a:off x="15813662" y="10390774"/>
              <a:ext cx="66298" cy="57028"/>
            </a:xfrm>
            <a:custGeom>
              <a:avLst/>
              <a:gdLst>
                <a:gd name="connsiteX0" fmla="*/ 0 w 66298"/>
                <a:gd name="connsiteY0" fmla="*/ 248 h 57028"/>
                <a:gd name="connsiteX1" fmla="*/ 0 w 66298"/>
                <a:gd name="connsiteY1" fmla="*/ 50334 h 57028"/>
                <a:gd name="connsiteX2" fmla="*/ 39424 w 66298"/>
                <a:gd name="connsiteY2" fmla="*/ 57028 h 57028"/>
                <a:gd name="connsiteX3" fmla="*/ 66203 w 66298"/>
                <a:gd name="connsiteY3" fmla="*/ 28514 h 57028"/>
                <a:gd name="connsiteX4" fmla="*/ 51078 w 66298"/>
                <a:gd name="connsiteY4" fmla="*/ 4215 h 57028"/>
                <a:gd name="connsiteX5" fmla="*/ 0 w 66298"/>
                <a:gd name="connsiteY5" fmla="*/ 0 h 570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6298" h="57028">
                  <a:moveTo>
                    <a:pt x="0" y="248"/>
                  </a:moveTo>
                  <a:lnTo>
                    <a:pt x="0" y="50334"/>
                  </a:lnTo>
                  <a:cubicBezTo>
                    <a:pt x="0" y="50334"/>
                    <a:pt x="33473" y="57028"/>
                    <a:pt x="39424" y="57028"/>
                  </a:cubicBezTo>
                  <a:cubicBezTo>
                    <a:pt x="45375" y="57028"/>
                    <a:pt x="67938" y="35209"/>
                    <a:pt x="66203" y="28514"/>
                  </a:cubicBezTo>
                  <a:cubicBezTo>
                    <a:pt x="64467" y="21820"/>
                    <a:pt x="51078" y="4215"/>
                    <a:pt x="51078" y="4215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 w="24782" cap="flat">
              <a:solidFill>
                <a:schemeClr val="bg1">
                  <a:lumMod val="8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lv-LV" sz="1091"/>
            </a:p>
          </p:txBody>
        </p:sp>
        <p:sp>
          <p:nvSpPr>
            <p:cNvPr id="234" name="Freeform: Shape 233">
              <a:extLst>
                <a:ext uri="{FF2B5EF4-FFF2-40B4-BE49-F238E27FC236}">
                  <a16:creationId xmlns:a16="http://schemas.microsoft.com/office/drawing/2014/main" id="{1F2D68BF-5D34-1CB8-C766-9E45FB20FA7B}"/>
                </a:ext>
              </a:extLst>
            </p:cNvPr>
            <p:cNvSpPr/>
            <p:nvPr/>
          </p:nvSpPr>
          <p:spPr>
            <a:xfrm>
              <a:off x="14004614" y="9432197"/>
              <a:ext cx="163647" cy="267786"/>
            </a:xfrm>
            <a:custGeom>
              <a:avLst/>
              <a:gdLst>
                <a:gd name="connsiteX0" fmla="*/ 93725 w 163647"/>
                <a:gd name="connsiteY0" fmla="*/ 0 h 267786"/>
                <a:gd name="connsiteX1" fmla="*/ 44631 w 163647"/>
                <a:gd name="connsiteY1" fmla="*/ 40168 h 267786"/>
                <a:gd name="connsiteX2" fmla="*/ 0 w 163647"/>
                <a:gd name="connsiteY2" fmla="*/ 53557 h 267786"/>
                <a:gd name="connsiteX3" fmla="*/ 8926 w 163647"/>
                <a:gd name="connsiteY3" fmla="*/ 93725 h 267786"/>
                <a:gd name="connsiteX4" fmla="*/ 32234 w 163647"/>
                <a:gd name="connsiteY4" fmla="*/ 174557 h 267786"/>
                <a:gd name="connsiteX5" fmla="*/ 30002 w 163647"/>
                <a:gd name="connsiteY5" fmla="*/ 200096 h 267786"/>
                <a:gd name="connsiteX6" fmla="*/ 51078 w 163647"/>
                <a:gd name="connsiteY6" fmla="*/ 228611 h 267786"/>
                <a:gd name="connsiteX7" fmla="*/ 63971 w 163647"/>
                <a:gd name="connsiteY7" fmla="*/ 254893 h 267786"/>
                <a:gd name="connsiteX8" fmla="*/ 102900 w 163647"/>
                <a:gd name="connsiteY8" fmla="*/ 267786 h 267786"/>
                <a:gd name="connsiteX9" fmla="*/ 129182 w 163647"/>
                <a:gd name="connsiteY9" fmla="*/ 228859 h 267786"/>
                <a:gd name="connsiteX10" fmla="*/ 124719 w 163647"/>
                <a:gd name="connsiteY10" fmla="*/ 175301 h 267786"/>
                <a:gd name="connsiteX11" fmla="*/ 163648 w 163647"/>
                <a:gd name="connsiteY11" fmla="*/ 134141 h 267786"/>
                <a:gd name="connsiteX12" fmla="*/ 154721 w 163647"/>
                <a:gd name="connsiteY12" fmla="*/ 80584 h 267786"/>
                <a:gd name="connsiteX13" fmla="*/ 157945 w 163647"/>
                <a:gd name="connsiteY13" fmla="*/ 37193 h 267786"/>
                <a:gd name="connsiteX14" fmla="*/ 125711 w 163647"/>
                <a:gd name="connsiteY14" fmla="*/ 16117 h 267786"/>
                <a:gd name="connsiteX15" fmla="*/ 93477 w 163647"/>
                <a:gd name="connsiteY15" fmla="*/ 496 h 2677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63647" h="267786">
                  <a:moveTo>
                    <a:pt x="93725" y="0"/>
                  </a:moveTo>
                  <a:lnTo>
                    <a:pt x="44631" y="40168"/>
                  </a:lnTo>
                  <a:lnTo>
                    <a:pt x="0" y="53557"/>
                  </a:lnTo>
                  <a:lnTo>
                    <a:pt x="8926" y="93725"/>
                  </a:lnTo>
                  <a:lnTo>
                    <a:pt x="32234" y="174557"/>
                  </a:lnTo>
                  <a:lnTo>
                    <a:pt x="30002" y="200096"/>
                  </a:lnTo>
                  <a:cubicBezTo>
                    <a:pt x="30002" y="200096"/>
                    <a:pt x="49590" y="225635"/>
                    <a:pt x="51078" y="228611"/>
                  </a:cubicBezTo>
                  <a:cubicBezTo>
                    <a:pt x="52814" y="231338"/>
                    <a:pt x="60004" y="253157"/>
                    <a:pt x="63971" y="254893"/>
                  </a:cubicBezTo>
                  <a:cubicBezTo>
                    <a:pt x="67939" y="256629"/>
                    <a:pt x="102900" y="267786"/>
                    <a:pt x="102900" y="267786"/>
                  </a:cubicBezTo>
                  <a:lnTo>
                    <a:pt x="129182" y="228859"/>
                  </a:lnTo>
                  <a:lnTo>
                    <a:pt x="124719" y="175301"/>
                  </a:lnTo>
                  <a:lnTo>
                    <a:pt x="163648" y="134141"/>
                  </a:lnTo>
                  <a:lnTo>
                    <a:pt x="154721" y="80584"/>
                  </a:lnTo>
                  <a:lnTo>
                    <a:pt x="157945" y="37193"/>
                  </a:lnTo>
                  <a:lnTo>
                    <a:pt x="125711" y="16117"/>
                  </a:lnTo>
                  <a:lnTo>
                    <a:pt x="93477" y="496"/>
                  </a:lnTo>
                  <a:close/>
                </a:path>
              </a:pathLst>
            </a:custGeom>
            <a:grpFill/>
            <a:ln w="24782" cap="flat">
              <a:solidFill>
                <a:schemeClr val="bg1">
                  <a:lumMod val="8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lv-LV" sz="1091"/>
            </a:p>
          </p:txBody>
        </p:sp>
        <p:sp>
          <p:nvSpPr>
            <p:cNvPr id="235" name="Freeform: Shape 234">
              <a:extLst>
                <a:ext uri="{FF2B5EF4-FFF2-40B4-BE49-F238E27FC236}">
                  <a16:creationId xmlns:a16="http://schemas.microsoft.com/office/drawing/2014/main" id="{4B389F43-B6DC-3341-0DE5-8D8B5DDFA9CC}"/>
                </a:ext>
              </a:extLst>
            </p:cNvPr>
            <p:cNvSpPr/>
            <p:nvPr/>
          </p:nvSpPr>
          <p:spPr>
            <a:xfrm>
              <a:off x="13957503" y="9762219"/>
              <a:ext cx="239768" cy="428458"/>
            </a:xfrm>
            <a:custGeom>
              <a:avLst/>
              <a:gdLst>
                <a:gd name="connsiteX0" fmla="*/ 248 w 239768"/>
                <a:gd name="connsiteY0" fmla="*/ 81328 h 428458"/>
                <a:gd name="connsiteX1" fmla="*/ 19092 w 239768"/>
                <a:gd name="connsiteY1" fmla="*/ 44632 h 428458"/>
                <a:gd name="connsiteX2" fmla="*/ 69178 w 239768"/>
                <a:gd name="connsiteY2" fmla="*/ 50086 h 428458"/>
                <a:gd name="connsiteX3" fmla="*/ 107114 w 239768"/>
                <a:gd name="connsiteY3" fmla="*/ 12149 h 428458"/>
                <a:gd name="connsiteX4" fmla="*/ 161664 w 239768"/>
                <a:gd name="connsiteY4" fmla="*/ 0 h 428458"/>
                <a:gd name="connsiteX5" fmla="*/ 210758 w 239768"/>
                <a:gd name="connsiteY5" fmla="*/ 40664 h 428458"/>
                <a:gd name="connsiteX6" fmla="*/ 239768 w 239768"/>
                <a:gd name="connsiteY6" fmla="*/ 107115 h 428458"/>
                <a:gd name="connsiteX7" fmla="*/ 226379 w 239768"/>
                <a:gd name="connsiteY7" fmla="*/ 165135 h 428458"/>
                <a:gd name="connsiteX8" fmla="*/ 210758 w 239768"/>
                <a:gd name="connsiteY8" fmla="*/ 345891 h 428458"/>
                <a:gd name="connsiteX9" fmla="*/ 194145 w 239768"/>
                <a:gd name="connsiteY9" fmla="*/ 406143 h 428458"/>
                <a:gd name="connsiteX10" fmla="*/ 151746 w 239768"/>
                <a:gd name="connsiteY10" fmla="*/ 381596 h 428458"/>
                <a:gd name="connsiteX11" fmla="*/ 120008 w 239768"/>
                <a:gd name="connsiteY11" fmla="*/ 417301 h 428458"/>
                <a:gd name="connsiteX12" fmla="*/ 71410 w 239768"/>
                <a:gd name="connsiteY12" fmla="*/ 428459 h 428458"/>
                <a:gd name="connsiteX13" fmla="*/ 31242 w 239768"/>
                <a:gd name="connsiteY13" fmla="*/ 406143 h 428458"/>
                <a:gd name="connsiteX14" fmla="*/ 46863 w 239768"/>
                <a:gd name="connsiteY14" fmla="*/ 334733 h 428458"/>
                <a:gd name="connsiteX15" fmla="*/ 46863 w 239768"/>
                <a:gd name="connsiteY15" fmla="*/ 265555 h 428458"/>
                <a:gd name="connsiteX16" fmla="*/ 73641 w 239768"/>
                <a:gd name="connsiteY16" fmla="*/ 241008 h 428458"/>
                <a:gd name="connsiteX17" fmla="*/ 46863 w 239768"/>
                <a:gd name="connsiteY17" fmla="*/ 214230 h 428458"/>
                <a:gd name="connsiteX18" fmla="*/ 58020 w 239768"/>
                <a:gd name="connsiteY18" fmla="*/ 142820 h 428458"/>
                <a:gd name="connsiteX19" fmla="*/ 0 w 239768"/>
                <a:gd name="connsiteY19" fmla="*/ 81576 h 428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39768" h="428458">
                  <a:moveTo>
                    <a:pt x="248" y="81328"/>
                  </a:moveTo>
                  <a:lnTo>
                    <a:pt x="19092" y="44632"/>
                  </a:lnTo>
                  <a:lnTo>
                    <a:pt x="69178" y="50086"/>
                  </a:lnTo>
                  <a:cubicBezTo>
                    <a:pt x="69178" y="50086"/>
                    <a:pt x="102652" y="15621"/>
                    <a:pt x="107114" y="12149"/>
                  </a:cubicBezTo>
                  <a:cubicBezTo>
                    <a:pt x="111578" y="8927"/>
                    <a:pt x="161664" y="0"/>
                    <a:pt x="161664" y="0"/>
                  </a:cubicBezTo>
                  <a:lnTo>
                    <a:pt x="210758" y="40664"/>
                  </a:lnTo>
                  <a:lnTo>
                    <a:pt x="239768" y="107115"/>
                  </a:lnTo>
                  <a:lnTo>
                    <a:pt x="226379" y="165135"/>
                  </a:lnTo>
                  <a:lnTo>
                    <a:pt x="210758" y="345891"/>
                  </a:lnTo>
                  <a:lnTo>
                    <a:pt x="194145" y="406143"/>
                  </a:lnTo>
                  <a:lnTo>
                    <a:pt x="151746" y="381596"/>
                  </a:lnTo>
                  <a:lnTo>
                    <a:pt x="120008" y="417301"/>
                  </a:lnTo>
                  <a:lnTo>
                    <a:pt x="71410" y="428459"/>
                  </a:lnTo>
                  <a:lnTo>
                    <a:pt x="31242" y="406143"/>
                  </a:lnTo>
                  <a:lnTo>
                    <a:pt x="46863" y="334733"/>
                  </a:lnTo>
                  <a:lnTo>
                    <a:pt x="46863" y="265555"/>
                  </a:lnTo>
                  <a:lnTo>
                    <a:pt x="73641" y="241008"/>
                  </a:lnTo>
                  <a:lnTo>
                    <a:pt x="46863" y="214230"/>
                  </a:lnTo>
                  <a:lnTo>
                    <a:pt x="58020" y="142820"/>
                  </a:lnTo>
                  <a:lnTo>
                    <a:pt x="0" y="81576"/>
                  </a:lnTo>
                  <a:close/>
                </a:path>
              </a:pathLst>
            </a:custGeom>
            <a:grpFill/>
            <a:ln w="24782" cap="flat">
              <a:solidFill>
                <a:schemeClr val="bg1">
                  <a:lumMod val="8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lv-LV" sz="1091"/>
            </a:p>
          </p:txBody>
        </p:sp>
        <p:sp>
          <p:nvSpPr>
            <p:cNvPr id="236" name="Freeform: Shape 235">
              <a:extLst>
                <a:ext uri="{FF2B5EF4-FFF2-40B4-BE49-F238E27FC236}">
                  <a16:creationId xmlns:a16="http://schemas.microsoft.com/office/drawing/2014/main" id="{3C5265E5-E296-CF38-DFAF-D2E56E247BDA}"/>
                </a:ext>
              </a:extLst>
            </p:cNvPr>
            <p:cNvSpPr/>
            <p:nvPr/>
          </p:nvSpPr>
          <p:spPr>
            <a:xfrm>
              <a:off x="13072320" y="9989837"/>
              <a:ext cx="189434" cy="142571"/>
            </a:xfrm>
            <a:custGeom>
              <a:avLst/>
              <a:gdLst>
                <a:gd name="connsiteX0" fmla="*/ 119264 w 189434"/>
                <a:gd name="connsiteY0" fmla="*/ 0 h 142571"/>
                <a:gd name="connsiteX1" fmla="*/ 40168 w 189434"/>
                <a:gd name="connsiteY1" fmla="*/ 16613 h 142571"/>
                <a:gd name="connsiteX2" fmla="*/ 0 w 189434"/>
                <a:gd name="connsiteY2" fmla="*/ 59012 h 142571"/>
                <a:gd name="connsiteX3" fmla="*/ 20084 w 189434"/>
                <a:gd name="connsiteY3" fmla="*/ 95709 h 142571"/>
                <a:gd name="connsiteX4" fmla="*/ 92485 w 189434"/>
                <a:gd name="connsiteY4" fmla="*/ 111330 h 142571"/>
                <a:gd name="connsiteX5" fmla="*/ 126951 w 189434"/>
                <a:gd name="connsiteY5" fmla="*/ 142572 h 142571"/>
                <a:gd name="connsiteX6" fmla="*/ 171582 w 189434"/>
                <a:gd name="connsiteY6" fmla="*/ 82320 h 142571"/>
                <a:gd name="connsiteX7" fmla="*/ 189434 w 189434"/>
                <a:gd name="connsiteY7" fmla="*/ 23307 h 142571"/>
                <a:gd name="connsiteX8" fmla="*/ 147035 w 189434"/>
                <a:gd name="connsiteY8" fmla="*/ 21076 h 142571"/>
                <a:gd name="connsiteX9" fmla="*/ 119264 w 189434"/>
                <a:gd name="connsiteY9" fmla="*/ 0 h 1425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9434" h="142571">
                  <a:moveTo>
                    <a:pt x="119264" y="0"/>
                  </a:moveTo>
                  <a:lnTo>
                    <a:pt x="40168" y="16613"/>
                  </a:lnTo>
                  <a:cubicBezTo>
                    <a:pt x="40168" y="16613"/>
                    <a:pt x="0" y="55541"/>
                    <a:pt x="0" y="59012"/>
                  </a:cubicBezTo>
                  <a:cubicBezTo>
                    <a:pt x="0" y="62484"/>
                    <a:pt x="9918" y="92486"/>
                    <a:pt x="20084" y="95709"/>
                  </a:cubicBezTo>
                  <a:cubicBezTo>
                    <a:pt x="30002" y="98933"/>
                    <a:pt x="92485" y="111330"/>
                    <a:pt x="92485" y="111330"/>
                  </a:cubicBezTo>
                  <a:cubicBezTo>
                    <a:pt x="92485" y="111330"/>
                    <a:pt x="118024" y="142572"/>
                    <a:pt x="126951" y="142572"/>
                  </a:cubicBezTo>
                  <a:cubicBezTo>
                    <a:pt x="135877" y="142572"/>
                    <a:pt x="171582" y="82320"/>
                    <a:pt x="171582" y="82320"/>
                  </a:cubicBezTo>
                  <a:lnTo>
                    <a:pt x="189434" y="23307"/>
                  </a:lnTo>
                  <a:lnTo>
                    <a:pt x="147035" y="21076"/>
                  </a:lnTo>
                  <a:lnTo>
                    <a:pt x="119264" y="0"/>
                  </a:lnTo>
                  <a:close/>
                </a:path>
              </a:pathLst>
            </a:custGeom>
            <a:grpFill/>
            <a:ln w="24782" cap="flat">
              <a:solidFill>
                <a:schemeClr val="bg1">
                  <a:lumMod val="8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lv-LV" sz="1091"/>
            </a:p>
          </p:txBody>
        </p:sp>
        <p:sp>
          <p:nvSpPr>
            <p:cNvPr id="237" name="Freeform: Shape 236">
              <a:extLst>
                <a:ext uri="{FF2B5EF4-FFF2-40B4-BE49-F238E27FC236}">
                  <a16:creationId xmlns:a16="http://schemas.microsoft.com/office/drawing/2014/main" id="{2BE2779C-A96C-EF7B-1197-9AD31031025F}"/>
                </a:ext>
              </a:extLst>
            </p:cNvPr>
            <p:cNvSpPr/>
            <p:nvPr/>
          </p:nvSpPr>
          <p:spPr>
            <a:xfrm>
              <a:off x="13303162" y="9954132"/>
              <a:ext cx="98188" cy="53347"/>
            </a:xfrm>
            <a:custGeom>
              <a:avLst/>
              <a:gdLst>
                <a:gd name="connsiteX0" fmla="*/ 4463 w 98188"/>
                <a:gd name="connsiteY0" fmla="*/ 0 h 53347"/>
                <a:gd name="connsiteX1" fmla="*/ 0 w 98188"/>
                <a:gd name="connsiteY1" fmla="*/ 43391 h 53347"/>
                <a:gd name="connsiteX2" fmla="*/ 44631 w 98188"/>
                <a:gd name="connsiteY2" fmla="*/ 53310 h 53347"/>
                <a:gd name="connsiteX3" fmla="*/ 98188 w 98188"/>
                <a:gd name="connsiteY3" fmla="*/ 35458 h 53347"/>
                <a:gd name="connsiteX4" fmla="*/ 66947 w 98188"/>
                <a:gd name="connsiteY4" fmla="*/ 7687 h 53347"/>
                <a:gd name="connsiteX5" fmla="*/ 4463 w 98188"/>
                <a:gd name="connsiteY5" fmla="*/ 0 h 533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8188" h="53347">
                  <a:moveTo>
                    <a:pt x="4463" y="0"/>
                  </a:moveTo>
                  <a:lnTo>
                    <a:pt x="0" y="43391"/>
                  </a:lnTo>
                  <a:cubicBezTo>
                    <a:pt x="0" y="43391"/>
                    <a:pt x="41160" y="52318"/>
                    <a:pt x="44631" y="53310"/>
                  </a:cubicBezTo>
                  <a:cubicBezTo>
                    <a:pt x="47854" y="54301"/>
                    <a:pt x="98188" y="35458"/>
                    <a:pt x="98188" y="35458"/>
                  </a:cubicBezTo>
                  <a:lnTo>
                    <a:pt x="66947" y="7687"/>
                  </a:lnTo>
                  <a:lnTo>
                    <a:pt x="4463" y="0"/>
                  </a:lnTo>
                  <a:close/>
                </a:path>
              </a:pathLst>
            </a:custGeom>
            <a:grpFill/>
            <a:ln w="24782" cap="flat">
              <a:solidFill>
                <a:schemeClr val="bg1">
                  <a:lumMod val="8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lv-LV" sz="1091"/>
            </a:p>
          </p:txBody>
        </p:sp>
        <p:sp>
          <p:nvSpPr>
            <p:cNvPr id="238" name="Freeform: Shape 237">
              <a:extLst>
                <a:ext uri="{FF2B5EF4-FFF2-40B4-BE49-F238E27FC236}">
                  <a16:creationId xmlns:a16="http://schemas.microsoft.com/office/drawing/2014/main" id="{DE8A0367-F054-F3C1-C6E1-E46E4F8234E0}"/>
                </a:ext>
              </a:extLst>
            </p:cNvPr>
            <p:cNvSpPr/>
            <p:nvPr/>
          </p:nvSpPr>
          <p:spPr>
            <a:xfrm>
              <a:off x="12897267" y="10139104"/>
              <a:ext cx="96948" cy="83807"/>
            </a:xfrm>
            <a:custGeom>
              <a:avLst/>
              <a:gdLst>
                <a:gd name="connsiteX0" fmla="*/ 70170 w 96948"/>
                <a:gd name="connsiteY0" fmla="*/ 4463 h 83807"/>
                <a:gd name="connsiteX1" fmla="*/ 0 w 96948"/>
                <a:gd name="connsiteY1" fmla="*/ 35705 h 83807"/>
                <a:gd name="connsiteX2" fmla="*/ 12149 w 96948"/>
                <a:gd name="connsiteY2" fmla="*/ 74881 h 83807"/>
                <a:gd name="connsiteX3" fmla="*/ 70170 w 96948"/>
                <a:gd name="connsiteY3" fmla="*/ 83807 h 83807"/>
                <a:gd name="connsiteX4" fmla="*/ 96948 w 96948"/>
                <a:gd name="connsiteY4" fmla="*/ 55789 h 83807"/>
                <a:gd name="connsiteX5" fmla="*/ 80336 w 96948"/>
                <a:gd name="connsiteY5" fmla="*/ 0 h 83807"/>
                <a:gd name="connsiteX6" fmla="*/ 70170 w 96948"/>
                <a:gd name="connsiteY6" fmla="*/ 4463 h 838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48" h="83807">
                  <a:moveTo>
                    <a:pt x="70170" y="4463"/>
                  </a:moveTo>
                  <a:lnTo>
                    <a:pt x="0" y="35705"/>
                  </a:lnTo>
                  <a:lnTo>
                    <a:pt x="12149" y="74881"/>
                  </a:lnTo>
                  <a:lnTo>
                    <a:pt x="70170" y="83807"/>
                  </a:lnTo>
                  <a:lnTo>
                    <a:pt x="96948" y="55789"/>
                  </a:lnTo>
                  <a:lnTo>
                    <a:pt x="80336" y="0"/>
                  </a:lnTo>
                  <a:lnTo>
                    <a:pt x="70170" y="4463"/>
                  </a:lnTo>
                  <a:close/>
                </a:path>
              </a:pathLst>
            </a:custGeom>
            <a:grpFill/>
            <a:ln w="24782" cap="flat">
              <a:solidFill>
                <a:schemeClr val="bg1">
                  <a:lumMod val="8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lv-LV" sz="1091"/>
            </a:p>
          </p:txBody>
        </p:sp>
        <p:sp>
          <p:nvSpPr>
            <p:cNvPr id="239" name="Freeform: Shape 238">
              <a:extLst>
                <a:ext uri="{FF2B5EF4-FFF2-40B4-BE49-F238E27FC236}">
                  <a16:creationId xmlns:a16="http://schemas.microsoft.com/office/drawing/2014/main" id="{F6E5B438-9F7C-5427-68A4-F796F6A30912}"/>
                </a:ext>
              </a:extLst>
            </p:cNvPr>
            <p:cNvSpPr/>
            <p:nvPr/>
          </p:nvSpPr>
          <p:spPr>
            <a:xfrm>
              <a:off x="11846452" y="5635824"/>
              <a:ext cx="1152474" cy="2227092"/>
            </a:xfrm>
            <a:custGeom>
              <a:avLst/>
              <a:gdLst>
                <a:gd name="connsiteX0" fmla="*/ 122983 w 1152474"/>
                <a:gd name="connsiteY0" fmla="*/ 2211472 h 2227092"/>
                <a:gd name="connsiteX1" fmla="*/ 148522 w 1152474"/>
                <a:gd name="connsiteY1" fmla="*/ 2174775 h 2227092"/>
                <a:gd name="connsiteX2" fmla="*/ 245471 w 1152474"/>
                <a:gd name="connsiteY2" fmla="*/ 2133616 h 2227092"/>
                <a:gd name="connsiteX3" fmla="*/ 315641 w 1152474"/>
                <a:gd name="connsiteY3" fmla="*/ 2156923 h 2227092"/>
                <a:gd name="connsiteX4" fmla="*/ 369198 w 1152474"/>
                <a:gd name="connsiteY4" fmla="*/ 2133616 h 2227092"/>
                <a:gd name="connsiteX5" fmla="*/ 355809 w 1152474"/>
                <a:gd name="connsiteY5" fmla="*/ 2076835 h 2227092"/>
                <a:gd name="connsiteX6" fmla="*/ 441600 w 1152474"/>
                <a:gd name="connsiteY6" fmla="*/ 2050056 h 2227092"/>
                <a:gd name="connsiteX7" fmla="*/ 509538 w 1152474"/>
                <a:gd name="connsiteY7" fmla="*/ 2076835 h 2227092"/>
                <a:gd name="connsiteX8" fmla="*/ 604256 w 1152474"/>
                <a:gd name="connsiteY8" fmla="*/ 2060222 h 2227092"/>
                <a:gd name="connsiteX9" fmla="*/ 668971 w 1152474"/>
                <a:gd name="connsiteY9" fmla="*/ 2041378 h 2227092"/>
                <a:gd name="connsiteX10" fmla="*/ 703436 w 1152474"/>
                <a:gd name="connsiteY10" fmla="*/ 2083777 h 2227092"/>
                <a:gd name="connsiteX11" fmla="*/ 740133 w 1152474"/>
                <a:gd name="connsiteY11" fmla="*/ 2047081 h 2227092"/>
                <a:gd name="connsiteX12" fmla="*/ 833362 w 1152474"/>
                <a:gd name="connsiteY12" fmla="*/ 2019806 h 2227092"/>
                <a:gd name="connsiteX13" fmla="*/ 871795 w 1152474"/>
                <a:gd name="connsiteY13" fmla="*/ 2031460 h 2227092"/>
                <a:gd name="connsiteX14" fmla="*/ 941965 w 1152474"/>
                <a:gd name="connsiteY14" fmla="*/ 2031460 h 2227092"/>
                <a:gd name="connsiteX15" fmla="*/ 998745 w 1152474"/>
                <a:gd name="connsiteY15" fmla="*/ 1999722 h 2227092"/>
                <a:gd name="connsiteX16" fmla="*/ 1043872 w 1152474"/>
                <a:gd name="connsiteY16" fmla="*/ 1999722 h 2227092"/>
                <a:gd name="connsiteX17" fmla="*/ 1055526 w 1152474"/>
                <a:gd name="connsiteY17" fmla="*/ 1972943 h 2227092"/>
                <a:gd name="connsiteX18" fmla="*/ 1105612 w 1152474"/>
                <a:gd name="connsiteY18" fmla="*/ 1941206 h 2227092"/>
                <a:gd name="connsiteX19" fmla="*/ 1105612 w 1152474"/>
                <a:gd name="connsiteY19" fmla="*/ 1892607 h 2227092"/>
                <a:gd name="connsiteX20" fmla="*/ 1055526 w 1152474"/>
                <a:gd name="connsiteY20" fmla="*/ 1892607 h 2227092"/>
                <a:gd name="connsiteX21" fmla="*/ 1017094 w 1152474"/>
                <a:gd name="connsiteY21" fmla="*/ 1901038 h 2227092"/>
                <a:gd name="connsiteX22" fmla="*/ 1001969 w 1152474"/>
                <a:gd name="connsiteY22" fmla="*/ 1882690 h 2227092"/>
                <a:gd name="connsiteX23" fmla="*/ 968495 w 1152474"/>
                <a:gd name="connsiteY23" fmla="*/ 1867564 h 2227092"/>
                <a:gd name="connsiteX24" fmla="*/ 1023788 w 1152474"/>
                <a:gd name="connsiteY24" fmla="*/ 1825660 h 2227092"/>
                <a:gd name="connsiteX25" fmla="*/ 1023788 w 1152474"/>
                <a:gd name="connsiteY25" fmla="*/ 1780534 h 2227092"/>
                <a:gd name="connsiteX26" fmla="*/ 1092470 w 1152474"/>
                <a:gd name="connsiteY26" fmla="*/ 1762186 h 2227092"/>
                <a:gd name="connsiteX27" fmla="*/ 1129167 w 1152474"/>
                <a:gd name="connsiteY27" fmla="*/ 1705405 h 2227092"/>
                <a:gd name="connsiteX28" fmla="*/ 1129167 w 1152474"/>
                <a:gd name="connsiteY28" fmla="*/ 1658542 h 2227092"/>
                <a:gd name="connsiteX29" fmla="*/ 1152475 w 1152474"/>
                <a:gd name="connsiteY29" fmla="*/ 1628540 h 2227092"/>
                <a:gd name="connsiteX30" fmla="*/ 1152475 w 1152474"/>
                <a:gd name="connsiteY30" fmla="*/ 1561593 h 2227092"/>
                <a:gd name="connsiteX31" fmla="*/ 1077098 w 1152474"/>
                <a:gd name="connsiteY31" fmla="*/ 1516466 h 2227092"/>
                <a:gd name="connsiteX32" fmla="*/ 1021804 w 1152474"/>
                <a:gd name="connsiteY32" fmla="*/ 1496382 h 2227092"/>
                <a:gd name="connsiteX33" fmla="*/ 966511 w 1152474"/>
                <a:gd name="connsiteY33" fmla="*/ 1496382 h 2227092"/>
                <a:gd name="connsiteX34" fmla="*/ 953122 w 1152474"/>
                <a:gd name="connsiteY34" fmla="*/ 1539774 h 2227092"/>
                <a:gd name="connsiteX35" fmla="*/ 917913 w 1152474"/>
                <a:gd name="connsiteY35" fmla="*/ 1549692 h 2227092"/>
                <a:gd name="connsiteX36" fmla="*/ 892870 w 1152474"/>
                <a:gd name="connsiteY36" fmla="*/ 1526384 h 2227092"/>
                <a:gd name="connsiteX37" fmla="*/ 928079 w 1152474"/>
                <a:gd name="connsiteY37" fmla="*/ 1472827 h 2227092"/>
                <a:gd name="connsiteX38" fmla="*/ 918161 w 1152474"/>
                <a:gd name="connsiteY38" fmla="*/ 1425964 h 2227092"/>
                <a:gd name="connsiteX39" fmla="*/ 901549 w 1152474"/>
                <a:gd name="connsiteY39" fmla="*/ 1355794 h 2227092"/>
                <a:gd name="connsiteX40" fmla="*/ 849231 w 1152474"/>
                <a:gd name="connsiteY40" fmla="*/ 1343645 h 2227092"/>
                <a:gd name="connsiteX41" fmla="*/ 840305 w 1152474"/>
                <a:gd name="connsiteY41" fmla="*/ 1320337 h 2227092"/>
                <a:gd name="connsiteX42" fmla="*/ 887167 w 1152474"/>
                <a:gd name="connsiteY42" fmla="*/ 1324801 h 2227092"/>
                <a:gd name="connsiteX43" fmla="*/ 872786 w 1152474"/>
                <a:gd name="connsiteY43" fmla="*/ 1283641 h 2227092"/>
                <a:gd name="connsiteX44" fmla="*/ 861628 w 1152474"/>
                <a:gd name="connsiteY44" fmla="*/ 1193883 h 2227092"/>
                <a:gd name="connsiteX45" fmla="*/ 803112 w 1152474"/>
                <a:gd name="connsiteY45" fmla="*/ 1123713 h 2227092"/>
                <a:gd name="connsiteX46" fmla="*/ 741124 w 1152474"/>
                <a:gd name="connsiteY46" fmla="*/ 1103628 h 2227092"/>
                <a:gd name="connsiteX47" fmla="*/ 697733 w 1152474"/>
                <a:gd name="connsiteY47" fmla="*/ 1050071 h 2227092"/>
                <a:gd name="connsiteX48" fmla="*/ 652110 w 1152474"/>
                <a:gd name="connsiteY48" fmla="*/ 884440 h 2227092"/>
                <a:gd name="connsiteX49" fmla="*/ 672194 w 1152474"/>
                <a:gd name="connsiteY49" fmla="*/ 830883 h 2227092"/>
                <a:gd name="connsiteX50" fmla="*/ 637729 w 1152474"/>
                <a:gd name="connsiteY50" fmla="*/ 801872 h 2227092"/>
                <a:gd name="connsiteX51" fmla="*/ 556401 w 1152474"/>
                <a:gd name="connsiteY51" fmla="*/ 737157 h 2227092"/>
                <a:gd name="connsiteX52" fmla="*/ 462676 w 1152474"/>
                <a:gd name="connsiteY52" fmla="*/ 737157 h 2227092"/>
                <a:gd name="connsiteX53" fmla="*/ 431434 w 1152474"/>
                <a:gd name="connsiteY53" fmla="*/ 757242 h 2227092"/>
                <a:gd name="connsiteX54" fmla="*/ 355561 w 1152474"/>
                <a:gd name="connsiteY54" fmla="*/ 737157 h 2227092"/>
                <a:gd name="connsiteX55" fmla="*/ 422508 w 1152474"/>
                <a:gd name="connsiteY55" fmla="*/ 699221 h 2227092"/>
                <a:gd name="connsiteX56" fmla="*/ 491686 w 1152474"/>
                <a:gd name="connsiteY56" fmla="*/ 674674 h 2227092"/>
                <a:gd name="connsiteX57" fmla="*/ 480528 w 1152474"/>
                <a:gd name="connsiteY57" fmla="*/ 621116 h 2227092"/>
                <a:gd name="connsiteX58" fmla="*/ 426971 w 1152474"/>
                <a:gd name="connsiteY58" fmla="*/ 605744 h 2227092"/>
                <a:gd name="connsiteX59" fmla="*/ 505075 w 1152474"/>
                <a:gd name="connsiteY59" fmla="*/ 574502 h 2227092"/>
                <a:gd name="connsiteX60" fmla="*/ 519457 w 1152474"/>
                <a:gd name="connsiteY60" fmla="*/ 509786 h 2227092"/>
                <a:gd name="connsiteX61" fmla="*/ 569543 w 1152474"/>
                <a:gd name="connsiteY61" fmla="*/ 470858 h 2227092"/>
                <a:gd name="connsiteX62" fmla="*/ 577229 w 1152474"/>
                <a:gd name="connsiteY62" fmla="*/ 417301 h 2227092"/>
                <a:gd name="connsiteX63" fmla="*/ 605000 w 1152474"/>
                <a:gd name="connsiteY63" fmla="*/ 349362 h 2227092"/>
                <a:gd name="connsiteX64" fmla="*/ 575989 w 1152474"/>
                <a:gd name="connsiteY64" fmla="*/ 311426 h 2227092"/>
                <a:gd name="connsiteX65" fmla="*/ 582684 w 1152474"/>
                <a:gd name="connsiteY65" fmla="*/ 272498 h 2227092"/>
                <a:gd name="connsiteX66" fmla="*/ 366223 w 1152474"/>
                <a:gd name="connsiteY66" fmla="*/ 268035 h 2227092"/>
                <a:gd name="connsiteX67" fmla="*/ 330518 w 1152474"/>
                <a:gd name="connsiteY67" fmla="*/ 294317 h 2227092"/>
                <a:gd name="connsiteX68" fmla="*/ 282664 w 1152474"/>
                <a:gd name="connsiteY68" fmla="*/ 289358 h 2227092"/>
                <a:gd name="connsiteX69" fmla="*/ 246959 w 1152474"/>
                <a:gd name="connsiteY69" fmla="*/ 314897 h 2227092"/>
                <a:gd name="connsiteX70" fmla="*/ 228115 w 1152474"/>
                <a:gd name="connsiteY70" fmla="*/ 280432 h 2227092"/>
                <a:gd name="connsiteX71" fmla="*/ 286135 w 1152474"/>
                <a:gd name="connsiteY71" fmla="*/ 259357 h 2227092"/>
                <a:gd name="connsiteX72" fmla="*/ 317377 w 1152474"/>
                <a:gd name="connsiteY72" fmla="*/ 237041 h 2227092"/>
                <a:gd name="connsiteX73" fmla="*/ 244231 w 1152474"/>
                <a:gd name="connsiteY73" fmla="*/ 220924 h 2227092"/>
                <a:gd name="connsiteX74" fmla="*/ 246711 w 1152474"/>
                <a:gd name="connsiteY74" fmla="*/ 193402 h 2227092"/>
                <a:gd name="connsiteX75" fmla="*/ 292830 w 1152474"/>
                <a:gd name="connsiteY75" fmla="*/ 180012 h 2227092"/>
                <a:gd name="connsiteX76" fmla="*/ 384819 w 1152474"/>
                <a:gd name="connsiteY76" fmla="*/ 90502 h 2227092"/>
                <a:gd name="connsiteX77" fmla="*/ 421516 w 1152474"/>
                <a:gd name="connsiteY77" fmla="*/ 90502 h 2227092"/>
                <a:gd name="connsiteX78" fmla="*/ 428211 w 1152474"/>
                <a:gd name="connsiteY78" fmla="*/ 248 h 2227092"/>
                <a:gd name="connsiteX79" fmla="*/ 364735 w 1152474"/>
                <a:gd name="connsiteY79" fmla="*/ 16861 h 2227092"/>
                <a:gd name="connsiteX80" fmla="*/ 282664 w 1152474"/>
                <a:gd name="connsiteY80" fmla="*/ 21820 h 2227092"/>
                <a:gd name="connsiteX81" fmla="*/ 213981 w 1152474"/>
                <a:gd name="connsiteY81" fmla="*/ 13390 h 2227092"/>
                <a:gd name="connsiteX82" fmla="*/ 160424 w 1152474"/>
                <a:gd name="connsiteY82" fmla="*/ 0 h 2227092"/>
                <a:gd name="connsiteX83" fmla="*/ 121992 w 1152474"/>
                <a:gd name="connsiteY83" fmla="*/ 38432 h 2227092"/>
                <a:gd name="connsiteX84" fmla="*/ 121992 w 1152474"/>
                <a:gd name="connsiteY84" fmla="*/ 117033 h 2227092"/>
                <a:gd name="connsiteX85" fmla="*/ 78600 w 1152474"/>
                <a:gd name="connsiteY85" fmla="*/ 145547 h 2227092"/>
                <a:gd name="connsiteX86" fmla="*/ 110338 w 1152474"/>
                <a:gd name="connsiteY86" fmla="*/ 205799 h 2227092"/>
                <a:gd name="connsiteX87" fmla="*/ 61740 w 1152474"/>
                <a:gd name="connsiteY87" fmla="*/ 220924 h 2227092"/>
                <a:gd name="connsiteX88" fmla="*/ 26531 w 1152474"/>
                <a:gd name="connsiteY88" fmla="*/ 271010 h 2227092"/>
                <a:gd name="connsiteX89" fmla="*/ 53309 w 1152474"/>
                <a:gd name="connsiteY89" fmla="*/ 304483 h 2227092"/>
                <a:gd name="connsiteX90" fmla="*/ 48350 w 1152474"/>
                <a:gd name="connsiteY90" fmla="*/ 339692 h 2227092"/>
                <a:gd name="connsiteX91" fmla="*/ 16613 w 1152474"/>
                <a:gd name="connsiteY91" fmla="*/ 348123 h 2227092"/>
                <a:gd name="connsiteX92" fmla="*/ 58516 w 1152474"/>
                <a:gd name="connsiteY92" fmla="*/ 384820 h 2227092"/>
                <a:gd name="connsiteX93" fmla="*/ 40168 w 1152474"/>
                <a:gd name="connsiteY93" fmla="*/ 413334 h 2227092"/>
                <a:gd name="connsiteX94" fmla="*/ 16117 w 1152474"/>
                <a:gd name="connsiteY94" fmla="*/ 433418 h 2227092"/>
                <a:gd name="connsiteX95" fmla="*/ 31738 w 1152474"/>
                <a:gd name="connsiteY95" fmla="*/ 461932 h 2227092"/>
                <a:gd name="connsiteX96" fmla="*/ 0 w 1152474"/>
                <a:gd name="connsiteY96" fmla="*/ 478545 h 2227092"/>
                <a:gd name="connsiteX97" fmla="*/ 21820 w 1152474"/>
                <a:gd name="connsiteY97" fmla="*/ 523672 h 2227092"/>
                <a:gd name="connsiteX98" fmla="*/ 65211 w 1152474"/>
                <a:gd name="connsiteY98" fmla="*/ 573758 h 2227092"/>
                <a:gd name="connsiteX99" fmla="*/ 118768 w 1152474"/>
                <a:gd name="connsiteY99" fmla="*/ 573758 h 2227092"/>
                <a:gd name="connsiteX100" fmla="*/ 95461 w 1152474"/>
                <a:gd name="connsiteY100" fmla="*/ 627315 h 2227092"/>
                <a:gd name="connsiteX101" fmla="*/ 38680 w 1152474"/>
                <a:gd name="connsiteY101" fmla="*/ 649135 h 2227092"/>
                <a:gd name="connsiteX102" fmla="*/ 52070 w 1152474"/>
                <a:gd name="connsiteY102" fmla="*/ 705916 h 2227092"/>
                <a:gd name="connsiteX103" fmla="*/ 90502 w 1152474"/>
                <a:gd name="connsiteY103" fmla="*/ 717569 h 2227092"/>
                <a:gd name="connsiteX104" fmla="*/ 142324 w 1152474"/>
                <a:gd name="connsiteY104" fmla="*/ 694262 h 2227092"/>
                <a:gd name="connsiteX105" fmla="*/ 183484 w 1152474"/>
                <a:gd name="connsiteY105" fmla="*/ 730958 h 2227092"/>
                <a:gd name="connsiteX106" fmla="*/ 161168 w 1152474"/>
                <a:gd name="connsiteY106" fmla="*/ 780053 h 2227092"/>
                <a:gd name="connsiteX107" fmla="*/ 183484 w 1152474"/>
                <a:gd name="connsiteY107" fmla="*/ 835842 h 2227092"/>
                <a:gd name="connsiteX108" fmla="*/ 161168 w 1152474"/>
                <a:gd name="connsiteY108" fmla="*/ 878241 h 2227092"/>
                <a:gd name="connsiteX109" fmla="*/ 161168 w 1152474"/>
                <a:gd name="connsiteY109" fmla="*/ 935022 h 2227092"/>
                <a:gd name="connsiteX110" fmla="*/ 121000 w 1152474"/>
                <a:gd name="connsiteY110" fmla="*/ 966264 h 2227092"/>
                <a:gd name="connsiteX111" fmla="*/ 127695 w 1152474"/>
                <a:gd name="connsiteY111" fmla="*/ 1008663 h 2227092"/>
                <a:gd name="connsiteX112" fmla="*/ 142076 w 1152474"/>
                <a:gd name="connsiteY112" fmla="*/ 1031971 h 2227092"/>
                <a:gd name="connsiteX113" fmla="*/ 143067 w 1152474"/>
                <a:gd name="connsiteY113" fmla="*/ 1079825 h 2227092"/>
                <a:gd name="connsiteX114" fmla="*/ 190922 w 1152474"/>
                <a:gd name="connsiteY114" fmla="*/ 1085280 h 2227092"/>
                <a:gd name="connsiteX115" fmla="*/ 174309 w 1152474"/>
                <a:gd name="connsiteY115" fmla="*/ 1053047 h 2227092"/>
                <a:gd name="connsiteX116" fmla="*/ 246711 w 1152474"/>
                <a:gd name="connsiteY116" fmla="*/ 1071891 h 2227092"/>
                <a:gd name="connsiteX117" fmla="*/ 289110 w 1152474"/>
                <a:gd name="connsiteY117" fmla="*/ 1053047 h 2227092"/>
                <a:gd name="connsiteX118" fmla="*/ 325807 w 1152474"/>
                <a:gd name="connsiteY118" fmla="*/ 1034202 h 2227092"/>
                <a:gd name="connsiteX119" fmla="*/ 361512 w 1152474"/>
                <a:gd name="connsiteY119" fmla="*/ 1000729 h 2227092"/>
                <a:gd name="connsiteX120" fmla="*/ 411598 w 1152474"/>
                <a:gd name="connsiteY120" fmla="*/ 1005192 h 2227092"/>
                <a:gd name="connsiteX121" fmla="*/ 383827 w 1152474"/>
                <a:gd name="connsiteY121" fmla="*/ 1049823 h 2227092"/>
                <a:gd name="connsiteX122" fmla="*/ 372670 w 1152474"/>
                <a:gd name="connsiteY122" fmla="*/ 1083297 h 2227092"/>
                <a:gd name="connsiteX123" fmla="*/ 368207 w 1152474"/>
                <a:gd name="connsiteY123" fmla="*/ 1135614 h 2227092"/>
                <a:gd name="connsiteX124" fmla="*/ 401680 w 1152474"/>
                <a:gd name="connsiteY124" fmla="*/ 1176774 h 2227092"/>
                <a:gd name="connsiteX125" fmla="*/ 446311 w 1152474"/>
                <a:gd name="connsiteY125" fmla="*/ 1213471 h 2227092"/>
                <a:gd name="connsiteX126" fmla="*/ 439616 w 1152474"/>
                <a:gd name="connsiteY126" fmla="*/ 1312651 h 2227092"/>
                <a:gd name="connsiteX127" fmla="*/ 468627 w 1152474"/>
                <a:gd name="connsiteY127" fmla="*/ 1368440 h 2227092"/>
                <a:gd name="connsiteX128" fmla="*/ 461932 w 1152474"/>
                <a:gd name="connsiteY128" fmla="*/ 1410839 h 2227092"/>
                <a:gd name="connsiteX129" fmla="*/ 428459 w 1152474"/>
                <a:gd name="connsiteY129" fmla="*/ 1430923 h 2227092"/>
                <a:gd name="connsiteX130" fmla="*/ 377133 w 1152474"/>
                <a:gd name="connsiteY130" fmla="*/ 1406376 h 2227092"/>
                <a:gd name="connsiteX131" fmla="*/ 325807 w 1152474"/>
                <a:gd name="connsiteY131" fmla="*/ 1435386 h 2227092"/>
                <a:gd name="connsiteX132" fmla="*/ 290102 w 1152474"/>
                <a:gd name="connsiteY132" fmla="*/ 1419765 h 2227092"/>
                <a:gd name="connsiteX133" fmla="*/ 238776 w 1152474"/>
                <a:gd name="connsiteY133" fmla="*/ 1401913 h 2227092"/>
                <a:gd name="connsiteX134" fmla="*/ 218692 w 1152474"/>
                <a:gd name="connsiteY134" fmla="*/ 1368440 h 2227092"/>
                <a:gd name="connsiteX135" fmla="*/ 182988 w 1152474"/>
                <a:gd name="connsiteY135" fmla="*/ 1433155 h 2227092"/>
                <a:gd name="connsiteX136" fmla="*/ 238776 w 1152474"/>
                <a:gd name="connsiteY136" fmla="*/ 1488944 h 2227092"/>
                <a:gd name="connsiteX137" fmla="*/ 195385 w 1152474"/>
                <a:gd name="connsiteY137" fmla="*/ 1521921 h 2227092"/>
                <a:gd name="connsiteX138" fmla="*/ 186955 w 1152474"/>
                <a:gd name="connsiteY138" fmla="*/ 1567048 h 2227092"/>
                <a:gd name="connsiteX139" fmla="*/ 222164 w 1152474"/>
                <a:gd name="connsiteY139" fmla="*/ 1568784 h 2227092"/>
                <a:gd name="connsiteX140" fmla="*/ 250678 w 1152474"/>
                <a:gd name="connsiteY140" fmla="*/ 1516962 h 2227092"/>
                <a:gd name="connsiteX141" fmla="*/ 279192 w 1152474"/>
                <a:gd name="connsiteY141" fmla="*/ 1545477 h 2227092"/>
                <a:gd name="connsiteX142" fmla="*/ 275969 w 1152474"/>
                <a:gd name="connsiteY142" fmla="*/ 1608952 h 2227092"/>
                <a:gd name="connsiteX143" fmla="*/ 249190 w 1152474"/>
                <a:gd name="connsiteY143" fmla="*/ 1667468 h 2227092"/>
                <a:gd name="connsiteX144" fmla="*/ 199352 w 1152474"/>
                <a:gd name="connsiteY144" fmla="*/ 1735159 h 2227092"/>
                <a:gd name="connsiteX145" fmla="*/ 142572 w 1152474"/>
                <a:gd name="connsiteY145" fmla="*/ 1737142 h 2227092"/>
                <a:gd name="connsiteX146" fmla="*/ 106123 w 1152474"/>
                <a:gd name="connsiteY146" fmla="*/ 1756482 h 2227092"/>
                <a:gd name="connsiteX147" fmla="*/ 109346 w 1152474"/>
                <a:gd name="connsiteY147" fmla="*/ 1801114 h 2227092"/>
                <a:gd name="connsiteX148" fmla="*/ 129430 w 1152474"/>
                <a:gd name="connsiteY148" fmla="*/ 1816982 h 2227092"/>
                <a:gd name="connsiteX149" fmla="*/ 163399 w 1152474"/>
                <a:gd name="connsiteY149" fmla="*/ 1834091 h 2227092"/>
                <a:gd name="connsiteX150" fmla="*/ 187699 w 1152474"/>
                <a:gd name="connsiteY150" fmla="*/ 1816982 h 2227092"/>
                <a:gd name="connsiteX151" fmla="*/ 227123 w 1152474"/>
                <a:gd name="connsiteY151" fmla="*/ 1801610 h 2227092"/>
                <a:gd name="connsiteX152" fmla="*/ 321344 w 1152474"/>
                <a:gd name="connsiteY152" fmla="*/ 1854671 h 2227092"/>
                <a:gd name="connsiteX153" fmla="*/ 351346 w 1152474"/>
                <a:gd name="connsiteY153" fmla="*/ 1896575 h 2227092"/>
                <a:gd name="connsiteX154" fmla="*/ 403168 w 1152474"/>
                <a:gd name="connsiteY154" fmla="*/ 1894839 h 2227092"/>
                <a:gd name="connsiteX155" fmla="*/ 431682 w 1152474"/>
                <a:gd name="connsiteY155" fmla="*/ 1856407 h 2227092"/>
                <a:gd name="connsiteX156" fmla="*/ 475073 w 1152474"/>
                <a:gd name="connsiteY156" fmla="*/ 1851448 h 2227092"/>
                <a:gd name="connsiteX157" fmla="*/ 511770 w 1152474"/>
                <a:gd name="connsiteY157" fmla="*/ 1804585 h 2227092"/>
                <a:gd name="connsiteX158" fmla="*/ 505075 w 1152474"/>
                <a:gd name="connsiteY158" fmla="*/ 1856407 h 2227092"/>
                <a:gd name="connsiteX159" fmla="*/ 453254 w 1152474"/>
                <a:gd name="connsiteY159" fmla="*/ 1905005 h 2227092"/>
                <a:gd name="connsiteX160" fmla="*/ 443336 w 1152474"/>
                <a:gd name="connsiteY160" fmla="*/ 1943437 h 2227092"/>
                <a:gd name="connsiteX161" fmla="*/ 275969 w 1152474"/>
                <a:gd name="connsiteY161" fmla="*/ 1928312 h 2227092"/>
                <a:gd name="connsiteX162" fmla="*/ 212494 w 1152474"/>
                <a:gd name="connsiteY162" fmla="*/ 1980134 h 2227092"/>
                <a:gd name="connsiteX163" fmla="*/ 187451 w 1152474"/>
                <a:gd name="connsiteY163" fmla="*/ 2023525 h 2227092"/>
                <a:gd name="connsiteX164" fmla="*/ 170094 w 1152474"/>
                <a:gd name="connsiteY164" fmla="*/ 2082042 h 2227092"/>
                <a:gd name="connsiteX165" fmla="*/ 123231 w 1152474"/>
                <a:gd name="connsiteY165" fmla="*/ 2108820 h 2227092"/>
                <a:gd name="connsiteX166" fmla="*/ 94221 w 1152474"/>
                <a:gd name="connsiteY166" fmla="*/ 2142294 h 2227092"/>
                <a:gd name="connsiteX167" fmla="*/ 60748 w 1152474"/>
                <a:gd name="connsiteY167" fmla="*/ 2169072 h 2227092"/>
                <a:gd name="connsiteX168" fmla="*/ 58516 w 1152474"/>
                <a:gd name="connsiteY168" fmla="*/ 2227093 h 2227092"/>
                <a:gd name="connsiteX169" fmla="*/ 121992 w 1152474"/>
                <a:gd name="connsiteY169" fmla="*/ 2212712 h 22270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</a:cxnLst>
              <a:rect l="l" t="t" r="r" b="b"/>
              <a:pathLst>
                <a:path w="1152474" h="2227092">
                  <a:moveTo>
                    <a:pt x="122983" y="2211472"/>
                  </a:moveTo>
                  <a:lnTo>
                    <a:pt x="148522" y="2174775"/>
                  </a:lnTo>
                  <a:lnTo>
                    <a:pt x="245471" y="2133616"/>
                  </a:lnTo>
                  <a:lnTo>
                    <a:pt x="315641" y="2156923"/>
                  </a:lnTo>
                  <a:lnTo>
                    <a:pt x="369198" y="2133616"/>
                  </a:lnTo>
                  <a:lnTo>
                    <a:pt x="355809" y="2076835"/>
                  </a:lnTo>
                  <a:lnTo>
                    <a:pt x="441600" y="2050056"/>
                  </a:lnTo>
                  <a:lnTo>
                    <a:pt x="509538" y="2076835"/>
                  </a:lnTo>
                  <a:lnTo>
                    <a:pt x="604256" y="2060222"/>
                  </a:lnTo>
                  <a:lnTo>
                    <a:pt x="668971" y="2041378"/>
                  </a:lnTo>
                  <a:lnTo>
                    <a:pt x="703436" y="2083777"/>
                  </a:lnTo>
                  <a:lnTo>
                    <a:pt x="740133" y="2047081"/>
                  </a:lnTo>
                  <a:lnTo>
                    <a:pt x="833362" y="2019806"/>
                  </a:lnTo>
                  <a:lnTo>
                    <a:pt x="871795" y="2031460"/>
                  </a:lnTo>
                  <a:lnTo>
                    <a:pt x="941965" y="2031460"/>
                  </a:lnTo>
                  <a:lnTo>
                    <a:pt x="998745" y="1999722"/>
                  </a:lnTo>
                  <a:lnTo>
                    <a:pt x="1043872" y="1999722"/>
                  </a:lnTo>
                  <a:cubicBezTo>
                    <a:pt x="1043872" y="1999722"/>
                    <a:pt x="1050567" y="1976415"/>
                    <a:pt x="1055526" y="1972943"/>
                  </a:cubicBezTo>
                  <a:cubicBezTo>
                    <a:pt x="1060485" y="1969720"/>
                    <a:pt x="1105612" y="1941206"/>
                    <a:pt x="1105612" y="1941206"/>
                  </a:cubicBezTo>
                  <a:lnTo>
                    <a:pt x="1105612" y="1892607"/>
                  </a:lnTo>
                  <a:lnTo>
                    <a:pt x="1055526" y="1892607"/>
                  </a:lnTo>
                  <a:lnTo>
                    <a:pt x="1017094" y="1901038"/>
                  </a:lnTo>
                  <a:lnTo>
                    <a:pt x="1001969" y="1882690"/>
                  </a:lnTo>
                  <a:lnTo>
                    <a:pt x="968495" y="1867564"/>
                  </a:lnTo>
                  <a:lnTo>
                    <a:pt x="1023788" y="1825660"/>
                  </a:lnTo>
                  <a:lnTo>
                    <a:pt x="1023788" y="1780534"/>
                  </a:lnTo>
                  <a:lnTo>
                    <a:pt x="1092470" y="1762186"/>
                  </a:lnTo>
                  <a:lnTo>
                    <a:pt x="1129167" y="1705405"/>
                  </a:lnTo>
                  <a:lnTo>
                    <a:pt x="1129167" y="1658542"/>
                  </a:lnTo>
                  <a:lnTo>
                    <a:pt x="1152475" y="1628540"/>
                  </a:lnTo>
                  <a:lnTo>
                    <a:pt x="1152475" y="1561593"/>
                  </a:lnTo>
                  <a:lnTo>
                    <a:pt x="1077098" y="1516466"/>
                  </a:lnTo>
                  <a:lnTo>
                    <a:pt x="1021804" y="1496382"/>
                  </a:lnTo>
                  <a:lnTo>
                    <a:pt x="966511" y="1496382"/>
                  </a:lnTo>
                  <a:lnTo>
                    <a:pt x="953122" y="1539774"/>
                  </a:lnTo>
                  <a:lnTo>
                    <a:pt x="917913" y="1549692"/>
                  </a:lnTo>
                  <a:lnTo>
                    <a:pt x="892870" y="1526384"/>
                  </a:lnTo>
                  <a:lnTo>
                    <a:pt x="928079" y="1472827"/>
                  </a:lnTo>
                  <a:lnTo>
                    <a:pt x="918161" y="1425964"/>
                  </a:lnTo>
                  <a:lnTo>
                    <a:pt x="901549" y="1355794"/>
                  </a:lnTo>
                  <a:lnTo>
                    <a:pt x="849231" y="1343645"/>
                  </a:lnTo>
                  <a:lnTo>
                    <a:pt x="840305" y="1320337"/>
                  </a:lnTo>
                  <a:lnTo>
                    <a:pt x="887167" y="1324801"/>
                  </a:lnTo>
                  <a:lnTo>
                    <a:pt x="872786" y="1283641"/>
                  </a:lnTo>
                  <a:lnTo>
                    <a:pt x="861628" y="1193883"/>
                  </a:lnTo>
                  <a:lnTo>
                    <a:pt x="803112" y="1123713"/>
                  </a:lnTo>
                  <a:lnTo>
                    <a:pt x="741124" y="1103628"/>
                  </a:lnTo>
                  <a:lnTo>
                    <a:pt x="697733" y="1050071"/>
                  </a:lnTo>
                  <a:lnTo>
                    <a:pt x="652110" y="884440"/>
                  </a:lnTo>
                  <a:lnTo>
                    <a:pt x="672194" y="830883"/>
                  </a:lnTo>
                  <a:lnTo>
                    <a:pt x="637729" y="801872"/>
                  </a:lnTo>
                  <a:lnTo>
                    <a:pt x="556401" y="737157"/>
                  </a:lnTo>
                  <a:lnTo>
                    <a:pt x="462676" y="737157"/>
                  </a:lnTo>
                  <a:lnTo>
                    <a:pt x="431434" y="757242"/>
                  </a:lnTo>
                  <a:lnTo>
                    <a:pt x="355561" y="737157"/>
                  </a:lnTo>
                  <a:lnTo>
                    <a:pt x="422508" y="699221"/>
                  </a:lnTo>
                  <a:lnTo>
                    <a:pt x="491686" y="674674"/>
                  </a:lnTo>
                  <a:lnTo>
                    <a:pt x="480528" y="621116"/>
                  </a:lnTo>
                  <a:lnTo>
                    <a:pt x="426971" y="605744"/>
                  </a:lnTo>
                  <a:lnTo>
                    <a:pt x="505075" y="574502"/>
                  </a:lnTo>
                  <a:lnTo>
                    <a:pt x="519457" y="509786"/>
                  </a:lnTo>
                  <a:lnTo>
                    <a:pt x="569543" y="470858"/>
                  </a:lnTo>
                  <a:cubicBezTo>
                    <a:pt x="569543" y="470858"/>
                    <a:pt x="576237" y="420772"/>
                    <a:pt x="577229" y="417301"/>
                  </a:cubicBezTo>
                  <a:cubicBezTo>
                    <a:pt x="578221" y="413830"/>
                    <a:pt x="605000" y="349362"/>
                    <a:pt x="605000" y="349362"/>
                  </a:cubicBezTo>
                  <a:lnTo>
                    <a:pt x="575989" y="311426"/>
                  </a:lnTo>
                  <a:lnTo>
                    <a:pt x="582684" y="272498"/>
                  </a:lnTo>
                  <a:lnTo>
                    <a:pt x="366223" y="268035"/>
                  </a:lnTo>
                  <a:lnTo>
                    <a:pt x="330518" y="294317"/>
                  </a:lnTo>
                  <a:lnTo>
                    <a:pt x="282664" y="289358"/>
                  </a:lnTo>
                  <a:lnTo>
                    <a:pt x="246959" y="314897"/>
                  </a:lnTo>
                  <a:lnTo>
                    <a:pt x="228115" y="280432"/>
                  </a:lnTo>
                  <a:lnTo>
                    <a:pt x="286135" y="259357"/>
                  </a:lnTo>
                  <a:lnTo>
                    <a:pt x="317377" y="237041"/>
                  </a:lnTo>
                  <a:lnTo>
                    <a:pt x="244231" y="220924"/>
                  </a:lnTo>
                  <a:lnTo>
                    <a:pt x="246711" y="193402"/>
                  </a:lnTo>
                  <a:lnTo>
                    <a:pt x="292830" y="180012"/>
                  </a:lnTo>
                  <a:lnTo>
                    <a:pt x="384819" y="90502"/>
                  </a:lnTo>
                  <a:lnTo>
                    <a:pt x="421516" y="90502"/>
                  </a:lnTo>
                  <a:lnTo>
                    <a:pt x="428211" y="248"/>
                  </a:lnTo>
                  <a:lnTo>
                    <a:pt x="364735" y="16861"/>
                  </a:lnTo>
                  <a:lnTo>
                    <a:pt x="282664" y="21820"/>
                  </a:lnTo>
                  <a:lnTo>
                    <a:pt x="213981" y="13390"/>
                  </a:lnTo>
                  <a:lnTo>
                    <a:pt x="160424" y="0"/>
                  </a:lnTo>
                  <a:lnTo>
                    <a:pt x="121992" y="38432"/>
                  </a:lnTo>
                  <a:lnTo>
                    <a:pt x="121992" y="117033"/>
                  </a:lnTo>
                  <a:lnTo>
                    <a:pt x="78600" y="145547"/>
                  </a:lnTo>
                  <a:lnTo>
                    <a:pt x="110338" y="205799"/>
                  </a:lnTo>
                  <a:lnTo>
                    <a:pt x="61740" y="220924"/>
                  </a:lnTo>
                  <a:cubicBezTo>
                    <a:pt x="61740" y="220924"/>
                    <a:pt x="23307" y="264315"/>
                    <a:pt x="26531" y="271010"/>
                  </a:cubicBezTo>
                  <a:cubicBezTo>
                    <a:pt x="29754" y="277705"/>
                    <a:pt x="53309" y="299524"/>
                    <a:pt x="53309" y="304483"/>
                  </a:cubicBezTo>
                  <a:cubicBezTo>
                    <a:pt x="53309" y="309442"/>
                    <a:pt x="55045" y="337957"/>
                    <a:pt x="48350" y="339692"/>
                  </a:cubicBezTo>
                  <a:cubicBezTo>
                    <a:pt x="41656" y="341428"/>
                    <a:pt x="11654" y="342916"/>
                    <a:pt x="16613" y="348123"/>
                  </a:cubicBezTo>
                  <a:cubicBezTo>
                    <a:pt x="21572" y="353330"/>
                    <a:pt x="58516" y="379861"/>
                    <a:pt x="58516" y="384820"/>
                  </a:cubicBezTo>
                  <a:cubicBezTo>
                    <a:pt x="58516" y="389778"/>
                    <a:pt x="45127" y="409862"/>
                    <a:pt x="40168" y="413334"/>
                  </a:cubicBezTo>
                  <a:cubicBezTo>
                    <a:pt x="35209" y="416805"/>
                    <a:pt x="15621" y="426723"/>
                    <a:pt x="16117" y="433418"/>
                  </a:cubicBezTo>
                  <a:cubicBezTo>
                    <a:pt x="16613" y="440112"/>
                    <a:pt x="31738" y="461932"/>
                    <a:pt x="31738" y="461932"/>
                  </a:cubicBezTo>
                  <a:lnTo>
                    <a:pt x="0" y="478545"/>
                  </a:lnTo>
                  <a:cubicBezTo>
                    <a:pt x="0" y="478545"/>
                    <a:pt x="16613" y="516977"/>
                    <a:pt x="21820" y="523672"/>
                  </a:cubicBezTo>
                  <a:cubicBezTo>
                    <a:pt x="26779" y="530366"/>
                    <a:pt x="65211" y="573758"/>
                    <a:pt x="65211" y="573758"/>
                  </a:cubicBezTo>
                  <a:cubicBezTo>
                    <a:pt x="65211" y="573758"/>
                    <a:pt x="118768" y="563840"/>
                    <a:pt x="118768" y="573758"/>
                  </a:cubicBezTo>
                  <a:cubicBezTo>
                    <a:pt x="118768" y="583676"/>
                    <a:pt x="95461" y="627315"/>
                    <a:pt x="95461" y="627315"/>
                  </a:cubicBezTo>
                  <a:cubicBezTo>
                    <a:pt x="95461" y="627315"/>
                    <a:pt x="38680" y="637233"/>
                    <a:pt x="38680" y="649135"/>
                  </a:cubicBezTo>
                  <a:cubicBezTo>
                    <a:pt x="38680" y="661037"/>
                    <a:pt x="45375" y="699221"/>
                    <a:pt x="52070" y="705916"/>
                  </a:cubicBezTo>
                  <a:cubicBezTo>
                    <a:pt x="58764" y="712610"/>
                    <a:pt x="90502" y="717569"/>
                    <a:pt x="90502" y="717569"/>
                  </a:cubicBezTo>
                  <a:lnTo>
                    <a:pt x="142324" y="694262"/>
                  </a:lnTo>
                  <a:lnTo>
                    <a:pt x="183484" y="730958"/>
                  </a:lnTo>
                  <a:lnTo>
                    <a:pt x="161168" y="780053"/>
                  </a:lnTo>
                  <a:lnTo>
                    <a:pt x="183484" y="835842"/>
                  </a:lnTo>
                  <a:lnTo>
                    <a:pt x="161168" y="878241"/>
                  </a:lnTo>
                  <a:lnTo>
                    <a:pt x="161168" y="935022"/>
                  </a:lnTo>
                  <a:lnTo>
                    <a:pt x="121000" y="966264"/>
                  </a:lnTo>
                  <a:lnTo>
                    <a:pt x="127695" y="1008663"/>
                  </a:lnTo>
                  <a:cubicBezTo>
                    <a:pt x="127695" y="1008663"/>
                    <a:pt x="143315" y="1027508"/>
                    <a:pt x="142076" y="1031971"/>
                  </a:cubicBezTo>
                  <a:cubicBezTo>
                    <a:pt x="141084" y="1036434"/>
                    <a:pt x="139844" y="1077594"/>
                    <a:pt x="143067" y="1079825"/>
                  </a:cubicBezTo>
                  <a:cubicBezTo>
                    <a:pt x="146291" y="1082057"/>
                    <a:pt x="190922" y="1085280"/>
                    <a:pt x="190922" y="1085280"/>
                  </a:cubicBezTo>
                  <a:lnTo>
                    <a:pt x="174309" y="1053047"/>
                  </a:lnTo>
                  <a:cubicBezTo>
                    <a:pt x="174309" y="1053047"/>
                    <a:pt x="237785" y="1068668"/>
                    <a:pt x="246711" y="1071891"/>
                  </a:cubicBezTo>
                  <a:cubicBezTo>
                    <a:pt x="255637" y="1075362"/>
                    <a:pt x="289110" y="1053047"/>
                    <a:pt x="289110" y="1053047"/>
                  </a:cubicBezTo>
                  <a:lnTo>
                    <a:pt x="325807" y="1034202"/>
                  </a:lnTo>
                  <a:cubicBezTo>
                    <a:pt x="325807" y="1034202"/>
                    <a:pt x="351346" y="1000729"/>
                    <a:pt x="361512" y="1000729"/>
                  </a:cubicBezTo>
                  <a:cubicBezTo>
                    <a:pt x="371678" y="1000729"/>
                    <a:pt x="410606" y="1000729"/>
                    <a:pt x="411598" y="1005192"/>
                  </a:cubicBezTo>
                  <a:cubicBezTo>
                    <a:pt x="412590" y="1009655"/>
                    <a:pt x="383827" y="1049823"/>
                    <a:pt x="383827" y="1049823"/>
                  </a:cubicBezTo>
                  <a:cubicBezTo>
                    <a:pt x="383827" y="1049823"/>
                    <a:pt x="374901" y="1075362"/>
                    <a:pt x="372670" y="1083297"/>
                  </a:cubicBezTo>
                  <a:cubicBezTo>
                    <a:pt x="370438" y="1091231"/>
                    <a:pt x="368207" y="1135614"/>
                    <a:pt x="368207" y="1135614"/>
                  </a:cubicBezTo>
                  <a:cubicBezTo>
                    <a:pt x="368207" y="1135614"/>
                    <a:pt x="398209" y="1171319"/>
                    <a:pt x="401680" y="1176774"/>
                  </a:cubicBezTo>
                  <a:cubicBezTo>
                    <a:pt x="404903" y="1182229"/>
                    <a:pt x="440608" y="1212479"/>
                    <a:pt x="446311" y="1213471"/>
                  </a:cubicBezTo>
                  <a:cubicBezTo>
                    <a:pt x="451766" y="1214462"/>
                    <a:pt x="439616" y="1312651"/>
                    <a:pt x="439616" y="1312651"/>
                  </a:cubicBezTo>
                  <a:cubicBezTo>
                    <a:pt x="439616" y="1312651"/>
                    <a:pt x="466395" y="1350587"/>
                    <a:pt x="468627" y="1368440"/>
                  </a:cubicBezTo>
                  <a:cubicBezTo>
                    <a:pt x="470858" y="1386292"/>
                    <a:pt x="461932" y="1410839"/>
                    <a:pt x="461932" y="1410839"/>
                  </a:cubicBezTo>
                  <a:cubicBezTo>
                    <a:pt x="461932" y="1410839"/>
                    <a:pt x="444080" y="1428692"/>
                    <a:pt x="428459" y="1430923"/>
                  </a:cubicBezTo>
                  <a:cubicBezTo>
                    <a:pt x="412838" y="1433155"/>
                    <a:pt x="377133" y="1406376"/>
                    <a:pt x="377133" y="1406376"/>
                  </a:cubicBezTo>
                  <a:lnTo>
                    <a:pt x="325807" y="1435386"/>
                  </a:lnTo>
                  <a:lnTo>
                    <a:pt x="290102" y="1419765"/>
                  </a:lnTo>
                  <a:lnTo>
                    <a:pt x="238776" y="1401913"/>
                  </a:lnTo>
                  <a:lnTo>
                    <a:pt x="218692" y="1368440"/>
                  </a:lnTo>
                  <a:lnTo>
                    <a:pt x="182988" y="1433155"/>
                  </a:lnTo>
                  <a:lnTo>
                    <a:pt x="238776" y="1488944"/>
                  </a:lnTo>
                  <a:lnTo>
                    <a:pt x="195385" y="1521921"/>
                  </a:lnTo>
                  <a:cubicBezTo>
                    <a:pt x="195385" y="1521921"/>
                    <a:pt x="173565" y="1562089"/>
                    <a:pt x="186955" y="1567048"/>
                  </a:cubicBezTo>
                  <a:cubicBezTo>
                    <a:pt x="200344" y="1572007"/>
                    <a:pt x="222164" y="1568784"/>
                    <a:pt x="222164" y="1568784"/>
                  </a:cubicBezTo>
                  <a:lnTo>
                    <a:pt x="250678" y="1516962"/>
                  </a:lnTo>
                  <a:lnTo>
                    <a:pt x="279192" y="1545477"/>
                  </a:lnTo>
                  <a:lnTo>
                    <a:pt x="275969" y="1608952"/>
                  </a:lnTo>
                  <a:lnTo>
                    <a:pt x="249190" y="1667468"/>
                  </a:lnTo>
                  <a:lnTo>
                    <a:pt x="199352" y="1735159"/>
                  </a:lnTo>
                  <a:lnTo>
                    <a:pt x="142572" y="1737142"/>
                  </a:lnTo>
                  <a:lnTo>
                    <a:pt x="106123" y="1756482"/>
                  </a:lnTo>
                  <a:lnTo>
                    <a:pt x="109346" y="1801114"/>
                  </a:lnTo>
                  <a:cubicBezTo>
                    <a:pt x="109346" y="1801114"/>
                    <a:pt x="128190" y="1815247"/>
                    <a:pt x="129430" y="1816982"/>
                  </a:cubicBezTo>
                  <a:cubicBezTo>
                    <a:pt x="130670" y="1818718"/>
                    <a:pt x="163399" y="1834091"/>
                    <a:pt x="163399" y="1834091"/>
                  </a:cubicBezTo>
                  <a:cubicBezTo>
                    <a:pt x="163399" y="1834091"/>
                    <a:pt x="185219" y="1818718"/>
                    <a:pt x="187699" y="1816982"/>
                  </a:cubicBezTo>
                  <a:cubicBezTo>
                    <a:pt x="190178" y="1815247"/>
                    <a:pt x="227123" y="1801610"/>
                    <a:pt x="227123" y="1801610"/>
                  </a:cubicBezTo>
                  <a:lnTo>
                    <a:pt x="321344" y="1854671"/>
                  </a:lnTo>
                  <a:lnTo>
                    <a:pt x="351346" y="1896575"/>
                  </a:lnTo>
                  <a:lnTo>
                    <a:pt x="403168" y="1894839"/>
                  </a:lnTo>
                  <a:lnTo>
                    <a:pt x="431682" y="1856407"/>
                  </a:lnTo>
                  <a:lnTo>
                    <a:pt x="475073" y="1851448"/>
                  </a:lnTo>
                  <a:lnTo>
                    <a:pt x="511770" y="1804585"/>
                  </a:lnTo>
                  <a:lnTo>
                    <a:pt x="505075" y="1856407"/>
                  </a:lnTo>
                  <a:lnTo>
                    <a:pt x="453254" y="1905005"/>
                  </a:lnTo>
                  <a:cubicBezTo>
                    <a:pt x="453254" y="1905005"/>
                    <a:pt x="454989" y="1941702"/>
                    <a:pt x="443336" y="1943437"/>
                  </a:cubicBezTo>
                  <a:cubicBezTo>
                    <a:pt x="431682" y="1945173"/>
                    <a:pt x="275969" y="1928312"/>
                    <a:pt x="275969" y="1928312"/>
                  </a:cubicBezTo>
                  <a:lnTo>
                    <a:pt x="212494" y="1980134"/>
                  </a:lnTo>
                  <a:lnTo>
                    <a:pt x="187451" y="2023525"/>
                  </a:lnTo>
                  <a:lnTo>
                    <a:pt x="170094" y="2082042"/>
                  </a:lnTo>
                  <a:lnTo>
                    <a:pt x="123231" y="2108820"/>
                  </a:lnTo>
                  <a:lnTo>
                    <a:pt x="94221" y="2142294"/>
                  </a:lnTo>
                  <a:lnTo>
                    <a:pt x="60748" y="2169072"/>
                  </a:lnTo>
                  <a:lnTo>
                    <a:pt x="58516" y="2227093"/>
                  </a:lnTo>
                  <a:lnTo>
                    <a:pt x="121992" y="2212712"/>
                  </a:lnTo>
                  <a:close/>
                </a:path>
              </a:pathLst>
            </a:custGeom>
            <a:grpFill/>
            <a:ln w="24782" cap="flat">
              <a:solidFill>
                <a:schemeClr val="bg1">
                  <a:lumMod val="8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lv-LV" sz="1091" dirty="0"/>
            </a:p>
          </p:txBody>
        </p:sp>
        <p:sp>
          <p:nvSpPr>
            <p:cNvPr id="240" name="Freeform: Shape 239">
              <a:extLst>
                <a:ext uri="{FF2B5EF4-FFF2-40B4-BE49-F238E27FC236}">
                  <a16:creationId xmlns:a16="http://schemas.microsoft.com/office/drawing/2014/main" id="{6BA736A0-3DF9-C99D-C185-491DE377476F}"/>
                </a:ext>
              </a:extLst>
            </p:cNvPr>
            <p:cNvSpPr/>
            <p:nvPr/>
          </p:nvSpPr>
          <p:spPr>
            <a:xfrm>
              <a:off x="12018805" y="6766727"/>
              <a:ext cx="105902" cy="100394"/>
            </a:xfrm>
            <a:custGeom>
              <a:avLst/>
              <a:gdLst>
                <a:gd name="connsiteX0" fmla="*/ 50802 w 105902"/>
                <a:gd name="connsiteY0" fmla="*/ 0 h 100394"/>
                <a:gd name="connsiteX1" fmla="*/ 2204 w 105902"/>
                <a:gd name="connsiteY1" fmla="*/ 53557 h 100394"/>
                <a:gd name="connsiteX2" fmla="*/ 2204 w 105902"/>
                <a:gd name="connsiteY2" fmla="*/ 98684 h 100394"/>
                <a:gd name="connsiteX3" fmla="*/ 67415 w 105902"/>
                <a:gd name="connsiteY3" fmla="*/ 90254 h 100394"/>
                <a:gd name="connsiteX4" fmla="*/ 105847 w 105902"/>
                <a:gd name="connsiteY4" fmla="*/ 50086 h 100394"/>
                <a:gd name="connsiteX5" fmla="*/ 50554 w 105902"/>
                <a:gd name="connsiteY5" fmla="*/ 0 h 100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5902" h="100394">
                  <a:moveTo>
                    <a:pt x="50802" y="0"/>
                  </a:moveTo>
                  <a:lnTo>
                    <a:pt x="2204" y="53557"/>
                  </a:lnTo>
                  <a:cubicBezTo>
                    <a:pt x="2204" y="53557"/>
                    <a:pt x="-2755" y="91990"/>
                    <a:pt x="2204" y="98684"/>
                  </a:cubicBezTo>
                  <a:cubicBezTo>
                    <a:pt x="7163" y="105379"/>
                    <a:pt x="67415" y="90254"/>
                    <a:pt x="67415" y="90254"/>
                  </a:cubicBezTo>
                  <a:cubicBezTo>
                    <a:pt x="67415" y="90254"/>
                    <a:pt x="107583" y="60252"/>
                    <a:pt x="105847" y="50086"/>
                  </a:cubicBezTo>
                  <a:cubicBezTo>
                    <a:pt x="104112" y="39920"/>
                    <a:pt x="50554" y="0"/>
                    <a:pt x="50554" y="0"/>
                  </a:cubicBezTo>
                  <a:close/>
                </a:path>
              </a:pathLst>
            </a:custGeom>
            <a:grpFill/>
            <a:ln w="24782" cap="flat">
              <a:solidFill>
                <a:schemeClr val="bg1">
                  <a:lumMod val="8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lv-LV" sz="1091"/>
            </a:p>
          </p:txBody>
        </p:sp>
        <p:sp>
          <p:nvSpPr>
            <p:cNvPr id="241" name="Freeform: Shape 240">
              <a:extLst>
                <a:ext uri="{FF2B5EF4-FFF2-40B4-BE49-F238E27FC236}">
                  <a16:creationId xmlns:a16="http://schemas.microsoft.com/office/drawing/2014/main" id="{280F530C-3A1B-003D-8F11-5F728425A13B}"/>
                </a:ext>
              </a:extLst>
            </p:cNvPr>
            <p:cNvSpPr/>
            <p:nvPr/>
          </p:nvSpPr>
          <p:spPr>
            <a:xfrm>
              <a:off x="11665089" y="5657644"/>
              <a:ext cx="153729" cy="214973"/>
            </a:xfrm>
            <a:custGeom>
              <a:avLst/>
              <a:gdLst>
                <a:gd name="connsiteX0" fmla="*/ 135243 w 153729"/>
                <a:gd name="connsiteY0" fmla="*/ 97693 h 214973"/>
                <a:gd name="connsiteX1" fmla="*/ 107721 w 153729"/>
                <a:gd name="connsiteY1" fmla="*/ 121992 h 214973"/>
                <a:gd name="connsiteX2" fmla="*/ 115159 w 153729"/>
                <a:gd name="connsiteY2" fmla="*/ 154721 h 214973"/>
                <a:gd name="connsiteX3" fmla="*/ 84166 w 153729"/>
                <a:gd name="connsiteY3" fmla="*/ 170590 h 214973"/>
                <a:gd name="connsiteX4" fmla="*/ 47469 w 153729"/>
                <a:gd name="connsiteY4" fmla="*/ 214973 h 214973"/>
                <a:gd name="connsiteX5" fmla="*/ 4077 w 153729"/>
                <a:gd name="connsiteY5" fmla="*/ 198361 h 214973"/>
                <a:gd name="connsiteX6" fmla="*/ 4077 w 153729"/>
                <a:gd name="connsiteY6" fmla="*/ 143068 h 214973"/>
                <a:gd name="connsiteX7" fmla="*/ 4077 w 153729"/>
                <a:gd name="connsiteY7" fmla="*/ 87774 h 214973"/>
                <a:gd name="connsiteX8" fmla="*/ 51684 w 153729"/>
                <a:gd name="connsiteY8" fmla="*/ 59260 h 214973"/>
                <a:gd name="connsiteX9" fmla="*/ 88381 w 153729"/>
                <a:gd name="connsiteY9" fmla="*/ 22564 h 214973"/>
                <a:gd name="connsiteX10" fmla="*/ 118383 w 153729"/>
                <a:gd name="connsiteY10" fmla="*/ 0 h 214973"/>
                <a:gd name="connsiteX11" fmla="*/ 151856 w 153729"/>
                <a:gd name="connsiteY11" fmla="*/ 14133 h 214973"/>
                <a:gd name="connsiteX12" fmla="*/ 151856 w 153729"/>
                <a:gd name="connsiteY12" fmla="*/ 45127 h 214973"/>
                <a:gd name="connsiteX13" fmla="*/ 149377 w 153729"/>
                <a:gd name="connsiteY13" fmla="*/ 77856 h 214973"/>
                <a:gd name="connsiteX14" fmla="*/ 135243 w 153729"/>
                <a:gd name="connsiteY14" fmla="*/ 97940 h 214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3729" h="214973">
                  <a:moveTo>
                    <a:pt x="135243" y="97693"/>
                  </a:moveTo>
                  <a:lnTo>
                    <a:pt x="107721" y="121992"/>
                  </a:lnTo>
                  <a:lnTo>
                    <a:pt x="115159" y="154721"/>
                  </a:lnTo>
                  <a:lnTo>
                    <a:pt x="84166" y="170590"/>
                  </a:lnTo>
                  <a:lnTo>
                    <a:pt x="47469" y="214973"/>
                  </a:lnTo>
                  <a:lnTo>
                    <a:pt x="4077" y="198361"/>
                  </a:lnTo>
                  <a:lnTo>
                    <a:pt x="4077" y="143068"/>
                  </a:lnTo>
                  <a:cubicBezTo>
                    <a:pt x="4077" y="143068"/>
                    <a:pt x="-5097" y="94469"/>
                    <a:pt x="4077" y="87774"/>
                  </a:cubicBezTo>
                  <a:cubicBezTo>
                    <a:pt x="13252" y="81080"/>
                    <a:pt x="51684" y="59260"/>
                    <a:pt x="51684" y="59260"/>
                  </a:cubicBezTo>
                  <a:cubicBezTo>
                    <a:pt x="51684" y="59260"/>
                    <a:pt x="82678" y="25043"/>
                    <a:pt x="88381" y="22564"/>
                  </a:cubicBezTo>
                  <a:cubicBezTo>
                    <a:pt x="94331" y="20084"/>
                    <a:pt x="118383" y="0"/>
                    <a:pt x="118383" y="0"/>
                  </a:cubicBezTo>
                  <a:lnTo>
                    <a:pt x="151856" y="14133"/>
                  </a:lnTo>
                  <a:cubicBezTo>
                    <a:pt x="151856" y="14133"/>
                    <a:pt x="156071" y="41656"/>
                    <a:pt x="151856" y="45127"/>
                  </a:cubicBezTo>
                  <a:cubicBezTo>
                    <a:pt x="147641" y="48350"/>
                    <a:pt x="150120" y="75129"/>
                    <a:pt x="149377" y="77856"/>
                  </a:cubicBezTo>
                  <a:cubicBezTo>
                    <a:pt x="148633" y="80584"/>
                    <a:pt x="135243" y="97940"/>
                    <a:pt x="135243" y="97940"/>
                  </a:cubicBezTo>
                  <a:close/>
                </a:path>
              </a:pathLst>
            </a:custGeom>
            <a:grpFill/>
            <a:ln w="24782" cap="flat">
              <a:solidFill>
                <a:schemeClr val="bg1">
                  <a:lumMod val="8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lv-LV" sz="1091"/>
            </a:p>
          </p:txBody>
        </p:sp>
        <p:sp>
          <p:nvSpPr>
            <p:cNvPr id="242" name="Freeform: Shape 241">
              <a:extLst>
                <a:ext uri="{FF2B5EF4-FFF2-40B4-BE49-F238E27FC236}">
                  <a16:creationId xmlns:a16="http://schemas.microsoft.com/office/drawing/2014/main" id="{E7E86BAB-1FC0-9892-55CA-665BD962685F}"/>
                </a:ext>
              </a:extLst>
            </p:cNvPr>
            <p:cNvSpPr/>
            <p:nvPr/>
          </p:nvSpPr>
          <p:spPr>
            <a:xfrm>
              <a:off x="11752726" y="5894933"/>
              <a:ext cx="94717" cy="145547"/>
            </a:xfrm>
            <a:custGeom>
              <a:avLst/>
              <a:gdLst>
                <a:gd name="connsiteX0" fmla="*/ 66203 w 94717"/>
                <a:gd name="connsiteY0" fmla="*/ 145547 h 145547"/>
                <a:gd name="connsiteX1" fmla="*/ 38432 w 94717"/>
                <a:gd name="connsiteY1" fmla="*/ 145547 h 145547"/>
                <a:gd name="connsiteX2" fmla="*/ 28514 w 94717"/>
                <a:gd name="connsiteY2" fmla="*/ 96949 h 145547"/>
                <a:gd name="connsiteX3" fmla="*/ 0 w 94717"/>
                <a:gd name="connsiteY3" fmla="*/ 88519 h 145547"/>
                <a:gd name="connsiteX4" fmla="*/ 13389 w 94717"/>
                <a:gd name="connsiteY4" fmla="*/ 27523 h 145547"/>
                <a:gd name="connsiteX5" fmla="*/ 39424 w 94717"/>
                <a:gd name="connsiteY5" fmla="*/ 0 h 145547"/>
                <a:gd name="connsiteX6" fmla="*/ 61988 w 94717"/>
                <a:gd name="connsiteY6" fmla="*/ 33473 h 145547"/>
                <a:gd name="connsiteX7" fmla="*/ 66451 w 94717"/>
                <a:gd name="connsiteY7" fmla="*/ 56037 h 145547"/>
                <a:gd name="connsiteX8" fmla="*/ 94717 w 94717"/>
                <a:gd name="connsiteY8" fmla="*/ 87775 h 145547"/>
                <a:gd name="connsiteX9" fmla="*/ 78104 w 94717"/>
                <a:gd name="connsiteY9" fmla="*/ 117033 h 145547"/>
                <a:gd name="connsiteX10" fmla="*/ 66699 w 94717"/>
                <a:gd name="connsiteY10" fmla="*/ 145547 h 1455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4717" h="145547">
                  <a:moveTo>
                    <a:pt x="66203" y="145547"/>
                  </a:moveTo>
                  <a:lnTo>
                    <a:pt x="38432" y="145547"/>
                  </a:lnTo>
                  <a:cubicBezTo>
                    <a:pt x="38432" y="145547"/>
                    <a:pt x="31738" y="98685"/>
                    <a:pt x="28514" y="96949"/>
                  </a:cubicBezTo>
                  <a:cubicBezTo>
                    <a:pt x="25043" y="95213"/>
                    <a:pt x="0" y="88519"/>
                    <a:pt x="0" y="88519"/>
                  </a:cubicBezTo>
                  <a:lnTo>
                    <a:pt x="13389" y="27523"/>
                  </a:lnTo>
                  <a:lnTo>
                    <a:pt x="39424" y="0"/>
                  </a:lnTo>
                  <a:cubicBezTo>
                    <a:pt x="39424" y="0"/>
                    <a:pt x="61988" y="30002"/>
                    <a:pt x="61988" y="33473"/>
                  </a:cubicBezTo>
                  <a:cubicBezTo>
                    <a:pt x="61988" y="36945"/>
                    <a:pt x="59012" y="51822"/>
                    <a:pt x="66451" y="56037"/>
                  </a:cubicBezTo>
                  <a:cubicBezTo>
                    <a:pt x="73889" y="60252"/>
                    <a:pt x="94717" y="87775"/>
                    <a:pt x="94717" y="87775"/>
                  </a:cubicBezTo>
                  <a:lnTo>
                    <a:pt x="78104" y="117033"/>
                  </a:lnTo>
                  <a:lnTo>
                    <a:pt x="66699" y="145547"/>
                  </a:lnTo>
                  <a:close/>
                </a:path>
              </a:pathLst>
            </a:custGeom>
            <a:grpFill/>
            <a:ln w="24782" cap="flat">
              <a:solidFill>
                <a:schemeClr val="bg1">
                  <a:lumMod val="8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lv-LV" sz="1091"/>
            </a:p>
          </p:txBody>
        </p:sp>
        <p:sp>
          <p:nvSpPr>
            <p:cNvPr id="243" name="Freeform: Shape 242">
              <a:extLst>
                <a:ext uri="{FF2B5EF4-FFF2-40B4-BE49-F238E27FC236}">
                  <a16:creationId xmlns:a16="http://schemas.microsoft.com/office/drawing/2014/main" id="{3CC80E49-99D3-86DF-C215-A4649192ADBA}"/>
                </a:ext>
              </a:extLst>
            </p:cNvPr>
            <p:cNvSpPr/>
            <p:nvPr/>
          </p:nvSpPr>
          <p:spPr>
            <a:xfrm>
              <a:off x="11769302" y="6152553"/>
              <a:ext cx="104672" cy="157651"/>
            </a:xfrm>
            <a:custGeom>
              <a:avLst/>
              <a:gdLst>
                <a:gd name="connsiteX0" fmla="*/ 25328 w 104672"/>
                <a:gd name="connsiteY0" fmla="*/ 22811 h 157651"/>
                <a:gd name="connsiteX1" fmla="*/ 18633 w 104672"/>
                <a:gd name="connsiteY1" fmla="*/ 51326 h 157651"/>
                <a:gd name="connsiteX2" fmla="*/ 55330 w 104672"/>
                <a:gd name="connsiteY2" fmla="*/ 80584 h 157651"/>
                <a:gd name="connsiteX3" fmla="*/ 24336 w 104672"/>
                <a:gd name="connsiteY3" fmla="*/ 102404 h 157651"/>
                <a:gd name="connsiteX4" fmla="*/ 10947 w 104672"/>
                <a:gd name="connsiteY4" fmla="*/ 145795 h 157651"/>
                <a:gd name="connsiteX5" fmla="*/ 70455 w 104672"/>
                <a:gd name="connsiteY5" fmla="*/ 155713 h 157651"/>
                <a:gd name="connsiteX6" fmla="*/ 94754 w 104672"/>
                <a:gd name="connsiteY6" fmla="*/ 124719 h 157651"/>
                <a:gd name="connsiteX7" fmla="*/ 104672 w 104672"/>
                <a:gd name="connsiteY7" fmla="*/ 90006 h 157651"/>
                <a:gd name="connsiteX8" fmla="*/ 94754 w 104672"/>
                <a:gd name="connsiteY8" fmla="*/ 38432 h 157651"/>
                <a:gd name="connsiteX9" fmla="*/ 30783 w 104672"/>
                <a:gd name="connsiteY9" fmla="*/ 0 h 157651"/>
                <a:gd name="connsiteX10" fmla="*/ 25328 w 104672"/>
                <a:gd name="connsiteY10" fmla="*/ 22564 h 1576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4672" h="157651">
                  <a:moveTo>
                    <a:pt x="25328" y="22811"/>
                  </a:moveTo>
                  <a:lnTo>
                    <a:pt x="18633" y="51326"/>
                  </a:lnTo>
                  <a:lnTo>
                    <a:pt x="55330" y="80584"/>
                  </a:lnTo>
                  <a:cubicBezTo>
                    <a:pt x="55330" y="80584"/>
                    <a:pt x="26816" y="100668"/>
                    <a:pt x="24336" y="102404"/>
                  </a:cubicBezTo>
                  <a:cubicBezTo>
                    <a:pt x="21857" y="104140"/>
                    <a:pt x="-19055" y="136621"/>
                    <a:pt x="10947" y="145795"/>
                  </a:cubicBezTo>
                  <a:cubicBezTo>
                    <a:pt x="40949" y="154969"/>
                    <a:pt x="62025" y="160920"/>
                    <a:pt x="70455" y="155713"/>
                  </a:cubicBezTo>
                  <a:cubicBezTo>
                    <a:pt x="78885" y="150754"/>
                    <a:pt x="89795" y="128190"/>
                    <a:pt x="94754" y="124719"/>
                  </a:cubicBezTo>
                  <a:cubicBezTo>
                    <a:pt x="99713" y="121248"/>
                    <a:pt x="104672" y="96453"/>
                    <a:pt x="104672" y="90006"/>
                  </a:cubicBezTo>
                  <a:cubicBezTo>
                    <a:pt x="104672" y="83560"/>
                    <a:pt x="97978" y="41904"/>
                    <a:pt x="94754" y="38432"/>
                  </a:cubicBezTo>
                  <a:cubicBezTo>
                    <a:pt x="91531" y="34961"/>
                    <a:pt x="30783" y="0"/>
                    <a:pt x="30783" y="0"/>
                  </a:cubicBezTo>
                  <a:lnTo>
                    <a:pt x="25328" y="22564"/>
                  </a:lnTo>
                  <a:close/>
                </a:path>
              </a:pathLst>
            </a:custGeom>
            <a:grpFill/>
            <a:ln w="24782" cap="flat">
              <a:solidFill>
                <a:schemeClr val="bg1">
                  <a:lumMod val="8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lv-LV" sz="1091"/>
            </a:p>
          </p:txBody>
        </p:sp>
        <p:sp>
          <p:nvSpPr>
            <p:cNvPr id="244" name="Freeform: Shape 243">
              <a:extLst>
                <a:ext uri="{FF2B5EF4-FFF2-40B4-BE49-F238E27FC236}">
                  <a16:creationId xmlns:a16="http://schemas.microsoft.com/office/drawing/2014/main" id="{B26D8700-2EB1-152B-BEB2-2BA06664F16B}"/>
                </a:ext>
              </a:extLst>
            </p:cNvPr>
            <p:cNvSpPr/>
            <p:nvPr/>
          </p:nvSpPr>
          <p:spPr>
            <a:xfrm>
              <a:off x="11762644" y="6373973"/>
              <a:ext cx="88564" cy="97389"/>
            </a:xfrm>
            <a:custGeom>
              <a:avLst/>
              <a:gdLst>
                <a:gd name="connsiteX0" fmla="*/ 52814 w 88564"/>
                <a:gd name="connsiteY0" fmla="*/ 248 h 97389"/>
                <a:gd name="connsiteX1" fmla="*/ 0 w 88564"/>
                <a:gd name="connsiteY1" fmla="*/ 21076 h 97389"/>
                <a:gd name="connsiteX2" fmla="*/ 6447 w 88564"/>
                <a:gd name="connsiteY2" fmla="*/ 61244 h 97389"/>
                <a:gd name="connsiteX3" fmla="*/ 45871 w 88564"/>
                <a:gd name="connsiteY3" fmla="*/ 92981 h 97389"/>
                <a:gd name="connsiteX4" fmla="*/ 75873 w 88564"/>
                <a:gd name="connsiteY4" fmla="*/ 92981 h 97389"/>
                <a:gd name="connsiteX5" fmla="*/ 88519 w 88564"/>
                <a:gd name="connsiteY5" fmla="*/ 39424 h 97389"/>
                <a:gd name="connsiteX6" fmla="*/ 52566 w 88564"/>
                <a:gd name="connsiteY6" fmla="*/ 0 h 973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8564" h="97389">
                  <a:moveTo>
                    <a:pt x="52814" y="248"/>
                  </a:moveTo>
                  <a:cubicBezTo>
                    <a:pt x="50334" y="248"/>
                    <a:pt x="0" y="21076"/>
                    <a:pt x="0" y="21076"/>
                  </a:cubicBezTo>
                  <a:lnTo>
                    <a:pt x="6447" y="61244"/>
                  </a:lnTo>
                  <a:lnTo>
                    <a:pt x="45871" y="92981"/>
                  </a:lnTo>
                  <a:cubicBezTo>
                    <a:pt x="45871" y="92981"/>
                    <a:pt x="70914" y="102899"/>
                    <a:pt x="75873" y="92981"/>
                  </a:cubicBezTo>
                  <a:cubicBezTo>
                    <a:pt x="80832" y="83063"/>
                    <a:pt x="89262" y="41904"/>
                    <a:pt x="88519" y="39424"/>
                  </a:cubicBezTo>
                  <a:cubicBezTo>
                    <a:pt x="87775" y="36944"/>
                    <a:pt x="52566" y="0"/>
                    <a:pt x="52566" y="0"/>
                  </a:cubicBezTo>
                  <a:close/>
                </a:path>
              </a:pathLst>
            </a:custGeom>
            <a:grpFill/>
            <a:ln w="24782" cap="flat">
              <a:solidFill>
                <a:schemeClr val="bg1">
                  <a:lumMod val="8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lv-LV" sz="1091"/>
            </a:p>
          </p:txBody>
        </p:sp>
        <p:sp>
          <p:nvSpPr>
            <p:cNvPr id="245" name="Freeform: Shape 244">
              <a:extLst>
                <a:ext uri="{FF2B5EF4-FFF2-40B4-BE49-F238E27FC236}">
                  <a16:creationId xmlns:a16="http://schemas.microsoft.com/office/drawing/2014/main" id="{8F4A7894-E32B-6B86-B485-1901622CA6E1}"/>
                </a:ext>
              </a:extLst>
            </p:cNvPr>
            <p:cNvSpPr/>
            <p:nvPr/>
          </p:nvSpPr>
          <p:spPr>
            <a:xfrm>
              <a:off x="11870574" y="6374717"/>
              <a:ext cx="118610" cy="173537"/>
            </a:xfrm>
            <a:custGeom>
              <a:avLst/>
              <a:gdLst>
                <a:gd name="connsiteX0" fmla="*/ 31914 w 118610"/>
                <a:gd name="connsiteY0" fmla="*/ 22315 h 173537"/>
                <a:gd name="connsiteX1" fmla="*/ 16789 w 118610"/>
                <a:gd name="connsiteY1" fmla="*/ 70914 h 173537"/>
                <a:gd name="connsiteX2" fmla="*/ 3400 w 118610"/>
                <a:gd name="connsiteY2" fmla="*/ 104387 h 173537"/>
                <a:gd name="connsiteX3" fmla="*/ 3400 w 118610"/>
                <a:gd name="connsiteY3" fmla="*/ 171334 h 173537"/>
                <a:gd name="connsiteX4" fmla="*/ 43568 w 118610"/>
                <a:gd name="connsiteY4" fmla="*/ 171334 h 173537"/>
                <a:gd name="connsiteX5" fmla="*/ 53486 w 118610"/>
                <a:gd name="connsiteY5" fmla="*/ 132902 h 173537"/>
                <a:gd name="connsiteX6" fmla="*/ 86959 w 118610"/>
                <a:gd name="connsiteY6" fmla="*/ 132902 h 173537"/>
                <a:gd name="connsiteX7" fmla="*/ 116961 w 118610"/>
                <a:gd name="connsiteY7" fmla="*/ 114553 h 173537"/>
                <a:gd name="connsiteX8" fmla="*/ 91918 w 118610"/>
                <a:gd name="connsiteY8" fmla="*/ 69426 h 173537"/>
                <a:gd name="connsiteX9" fmla="*/ 105308 w 118610"/>
                <a:gd name="connsiteY9" fmla="*/ 14133 h 173537"/>
                <a:gd name="connsiteX10" fmla="*/ 59189 w 118610"/>
                <a:gd name="connsiteY10" fmla="*/ 0 h 173537"/>
                <a:gd name="connsiteX11" fmla="*/ 31666 w 118610"/>
                <a:gd name="connsiteY11" fmla="*/ 22564 h 173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8610" h="173537">
                  <a:moveTo>
                    <a:pt x="31914" y="22315"/>
                  </a:moveTo>
                  <a:lnTo>
                    <a:pt x="16789" y="70914"/>
                  </a:lnTo>
                  <a:cubicBezTo>
                    <a:pt x="16789" y="70914"/>
                    <a:pt x="10095" y="95957"/>
                    <a:pt x="3400" y="104387"/>
                  </a:cubicBezTo>
                  <a:cubicBezTo>
                    <a:pt x="-3295" y="112818"/>
                    <a:pt x="1664" y="166375"/>
                    <a:pt x="3400" y="171334"/>
                  </a:cubicBezTo>
                  <a:cubicBezTo>
                    <a:pt x="5136" y="176293"/>
                    <a:pt x="41832" y="171334"/>
                    <a:pt x="43568" y="171334"/>
                  </a:cubicBezTo>
                  <a:cubicBezTo>
                    <a:pt x="45303" y="171334"/>
                    <a:pt x="51998" y="137861"/>
                    <a:pt x="53486" y="132902"/>
                  </a:cubicBezTo>
                  <a:cubicBezTo>
                    <a:pt x="55222" y="127943"/>
                    <a:pt x="86959" y="132902"/>
                    <a:pt x="86959" y="132902"/>
                  </a:cubicBezTo>
                  <a:cubicBezTo>
                    <a:pt x="86959" y="132902"/>
                    <a:pt x="127127" y="134637"/>
                    <a:pt x="116961" y="114553"/>
                  </a:cubicBezTo>
                  <a:cubicBezTo>
                    <a:pt x="107043" y="94469"/>
                    <a:pt x="91918" y="69426"/>
                    <a:pt x="91918" y="69426"/>
                  </a:cubicBezTo>
                  <a:lnTo>
                    <a:pt x="105308" y="14133"/>
                  </a:lnTo>
                  <a:lnTo>
                    <a:pt x="59189" y="0"/>
                  </a:lnTo>
                  <a:lnTo>
                    <a:pt x="31666" y="22564"/>
                  </a:lnTo>
                  <a:close/>
                </a:path>
              </a:pathLst>
            </a:custGeom>
            <a:grpFill/>
            <a:ln w="24782" cap="flat">
              <a:solidFill>
                <a:schemeClr val="bg1">
                  <a:lumMod val="8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lv-LV" sz="1091"/>
            </a:p>
          </p:txBody>
        </p:sp>
        <p:sp>
          <p:nvSpPr>
            <p:cNvPr id="246" name="Freeform: Shape 245">
              <a:extLst>
                <a:ext uri="{FF2B5EF4-FFF2-40B4-BE49-F238E27FC236}">
                  <a16:creationId xmlns:a16="http://schemas.microsoft.com/office/drawing/2014/main" id="{3654D865-0B15-CDF4-C2E5-1B37278E2345}"/>
                </a:ext>
              </a:extLst>
            </p:cNvPr>
            <p:cNvSpPr/>
            <p:nvPr/>
          </p:nvSpPr>
          <p:spPr>
            <a:xfrm>
              <a:off x="11602964" y="5910058"/>
              <a:ext cx="78297" cy="194685"/>
            </a:xfrm>
            <a:custGeom>
              <a:avLst/>
              <a:gdLst>
                <a:gd name="connsiteX0" fmla="*/ 21820 w 78297"/>
                <a:gd name="connsiteY0" fmla="*/ 18348 h 194685"/>
                <a:gd name="connsiteX1" fmla="*/ 35209 w 78297"/>
                <a:gd name="connsiteY1" fmla="*/ 68435 h 194685"/>
                <a:gd name="connsiteX2" fmla="*/ 0 w 78297"/>
                <a:gd name="connsiteY2" fmla="*/ 113561 h 194685"/>
                <a:gd name="connsiteX3" fmla="*/ 0 w 78297"/>
                <a:gd name="connsiteY3" fmla="*/ 178773 h 194685"/>
                <a:gd name="connsiteX4" fmla="*/ 61988 w 78297"/>
                <a:gd name="connsiteY4" fmla="*/ 193898 h 194685"/>
                <a:gd name="connsiteX5" fmla="*/ 62236 w 78297"/>
                <a:gd name="connsiteY5" fmla="*/ 130422 h 194685"/>
                <a:gd name="connsiteX6" fmla="*/ 76865 w 78297"/>
                <a:gd name="connsiteY6" fmla="*/ 57773 h 194685"/>
                <a:gd name="connsiteX7" fmla="*/ 76865 w 78297"/>
                <a:gd name="connsiteY7" fmla="*/ 18348 h 194685"/>
                <a:gd name="connsiteX8" fmla="*/ 39176 w 78297"/>
                <a:gd name="connsiteY8" fmla="*/ 0 h 194685"/>
                <a:gd name="connsiteX9" fmla="*/ 21820 w 78297"/>
                <a:gd name="connsiteY9" fmla="*/ 18348 h 1946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8297" h="194685">
                  <a:moveTo>
                    <a:pt x="21820" y="18348"/>
                  </a:moveTo>
                  <a:lnTo>
                    <a:pt x="35209" y="68435"/>
                  </a:lnTo>
                  <a:cubicBezTo>
                    <a:pt x="35209" y="68435"/>
                    <a:pt x="0" y="105131"/>
                    <a:pt x="0" y="113561"/>
                  </a:cubicBezTo>
                  <a:lnTo>
                    <a:pt x="0" y="178773"/>
                  </a:lnTo>
                  <a:cubicBezTo>
                    <a:pt x="0" y="178773"/>
                    <a:pt x="67195" y="198857"/>
                    <a:pt x="61988" y="193898"/>
                  </a:cubicBezTo>
                  <a:cubicBezTo>
                    <a:pt x="56781" y="188939"/>
                    <a:pt x="62236" y="130422"/>
                    <a:pt x="62236" y="130422"/>
                  </a:cubicBezTo>
                  <a:cubicBezTo>
                    <a:pt x="62236" y="130422"/>
                    <a:pt x="73641" y="65211"/>
                    <a:pt x="76865" y="57773"/>
                  </a:cubicBezTo>
                  <a:cubicBezTo>
                    <a:pt x="80088" y="50334"/>
                    <a:pt x="76865" y="18348"/>
                    <a:pt x="76865" y="18348"/>
                  </a:cubicBezTo>
                  <a:lnTo>
                    <a:pt x="39176" y="0"/>
                  </a:lnTo>
                  <a:lnTo>
                    <a:pt x="21820" y="18348"/>
                  </a:lnTo>
                  <a:close/>
                </a:path>
              </a:pathLst>
            </a:custGeom>
            <a:grpFill/>
            <a:ln w="24782" cap="flat">
              <a:solidFill>
                <a:schemeClr val="bg1">
                  <a:lumMod val="8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lv-LV" sz="1091"/>
            </a:p>
          </p:txBody>
        </p:sp>
        <p:sp>
          <p:nvSpPr>
            <p:cNvPr id="247" name="Freeform: Shape 246">
              <a:extLst>
                <a:ext uri="{FF2B5EF4-FFF2-40B4-BE49-F238E27FC236}">
                  <a16:creationId xmlns:a16="http://schemas.microsoft.com/office/drawing/2014/main" id="{29419E89-9D67-48C6-7BCF-9C0F30D8576F}"/>
                </a:ext>
              </a:extLst>
            </p:cNvPr>
            <p:cNvSpPr/>
            <p:nvPr/>
          </p:nvSpPr>
          <p:spPr>
            <a:xfrm>
              <a:off x="12220361" y="5427601"/>
              <a:ext cx="141503" cy="188892"/>
            </a:xfrm>
            <a:custGeom>
              <a:avLst/>
              <a:gdLst>
                <a:gd name="connsiteX0" fmla="*/ 0 w 141503"/>
                <a:gd name="connsiteY0" fmla="*/ 92678 h 188892"/>
                <a:gd name="connsiteX1" fmla="*/ 35209 w 141503"/>
                <a:gd name="connsiteY1" fmla="*/ 154666 h 188892"/>
                <a:gd name="connsiteX2" fmla="*/ 90502 w 141503"/>
                <a:gd name="connsiteY2" fmla="*/ 188139 h 188892"/>
                <a:gd name="connsiteX3" fmla="*/ 119016 w 141503"/>
                <a:gd name="connsiteY3" fmla="*/ 117969 h 188892"/>
                <a:gd name="connsiteX4" fmla="*/ 60500 w 141503"/>
                <a:gd name="connsiteY4" fmla="*/ 92927 h 188892"/>
                <a:gd name="connsiteX5" fmla="*/ 110586 w 141503"/>
                <a:gd name="connsiteY5" fmla="*/ 54494 h 188892"/>
                <a:gd name="connsiteX6" fmla="*/ 133893 w 141503"/>
                <a:gd name="connsiteY6" fmla="*/ 27715 h 188892"/>
                <a:gd name="connsiteX7" fmla="*/ 122240 w 141503"/>
                <a:gd name="connsiteY7" fmla="*/ 4408 h 188892"/>
                <a:gd name="connsiteX8" fmla="*/ 61988 w 141503"/>
                <a:gd name="connsiteY8" fmla="*/ 4408 h 188892"/>
                <a:gd name="connsiteX9" fmla="*/ 26779 w 141503"/>
                <a:gd name="connsiteY9" fmla="*/ 31187 h 188892"/>
                <a:gd name="connsiteX10" fmla="*/ 0 w 141503"/>
                <a:gd name="connsiteY10" fmla="*/ 93174 h 1888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1503" h="188892">
                  <a:moveTo>
                    <a:pt x="0" y="92678"/>
                  </a:moveTo>
                  <a:lnTo>
                    <a:pt x="35209" y="154666"/>
                  </a:lnTo>
                  <a:cubicBezTo>
                    <a:pt x="35209" y="154666"/>
                    <a:pt x="77113" y="194834"/>
                    <a:pt x="90502" y="188139"/>
                  </a:cubicBezTo>
                  <a:cubicBezTo>
                    <a:pt x="103891" y="181445"/>
                    <a:pt x="127199" y="124664"/>
                    <a:pt x="119016" y="117969"/>
                  </a:cubicBezTo>
                  <a:cubicBezTo>
                    <a:pt x="110834" y="111275"/>
                    <a:pt x="55541" y="102844"/>
                    <a:pt x="60500" y="92927"/>
                  </a:cubicBezTo>
                  <a:cubicBezTo>
                    <a:pt x="65459" y="83008"/>
                    <a:pt x="95709" y="69619"/>
                    <a:pt x="110586" y="54494"/>
                  </a:cubicBezTo>
                  <a:cubicBezTo>
                    <a:pt x="125711" y="39369"/>
                    <a:pt x="133893" y="34410"/>
                    <a:pt x="133893" y="27715"/>
                  </a:cubicBezTo>
                  <a:cubicBezTo>
                    <a:pt x="133893" y="21021"/>
                    <a:pt x="157201" y="14326"/>
                    <a:pt x="122240" y="4408"/>
                  </a:cubicBezTo>
                  <a:cubicBezTo>
                    <a:pt x="87031" y="-5510"/>
                    <a:pt x="72154" y="4408"/>
                    <a:pt x="61988" y="4408"/>
                  </a:cubicBezTo>
                  <a:cubicBezTo>
                    <a:pt x="51822" y="4408"/>
                    <a:pt x="40168" y="11103"/>
                    <a:pt x="26779" y="31187"/>
                  </a:cubicBezTo>
                  <a:cubicBezTo>
                    <a:pt x="13389" y="51271"/>
                    <a:pt x="0" y="93174"/>
                    <a:pt x="0" y="93174"/>
                  </a:cubicBezTo>
                  <a:close/>
                </a:path>
              </a:pathLst>
            </a:custGeom>
            <a:grpFill/>
            <a:ln w="24782" cap="flat">
              <a:solidFill>
                <a:schemeClr val="bg1">
                  <a:lumMod val="8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lv-LV" sz="1091"/>
            </a:p>
          </p:txBody>
        </p:sp>
        <p:sp>
          <p:nvSpPr>
            <p:cNvPr id="248" name="Freeform: Shape 247">
              <a:extLst>
                <a:ext uri="{FF2B5EF4-FFF2-40B4-BE49-F238E27FC236}">
                  <a16:creationId xmlns:a16="http://schemas.microsoft.com/office/drawing/2014/main" id="{49F3A839-5F6C-6129-2257-6F608FD26D55}"/>
                </a:ext>
              </a:extLst>
            </p:cNvPr>
            <p:cNvSpPr/>
            <p:nvPr/>
          </p:nvSpPr>
          <p:spPr>
            <a:xfrm>
              <a:off x="12483437" y="4971069"/>
              <a:ext cx="167703" cy="342580"/>
            </a:xfrm>
            <a:custGeom>
              <a:avLst/>
              <a:gdLst>
                <a:gd name="connsiteX0" fmla="*/ 29010 w 167703"/>
                <a:gd name="connsiteY0" fmla="*/ 120504 h 342580"/>
                <a:gd name="connsiteX1" fmla="*/ 0 w 167703"/>
                <a:gd name="connsiteY1" fmla="*/ 176293 h 342580"/>
                <a:gd name="connsiteX2" fmla="*/ 14381 w 167703"/>
                <a:gd name="connsiteY2" fmla="*/ 232082 h 342580"/>
                <a:gd name="connsiteX3" fmla="*/ 51078 w 167703"/>
                <a:gd name="connsiteY3" fmla="*/ 283407 h 342580"/>
                <a:gd name="connsiteX4" fmla="*/ 62235 w 167703"/>
                <a:gd name="connsiteY4" fmla="*/ 339196 h 342580"/>
                <a:gd name="connsiteX5" fmla="*/ 122488 w 167703"/>
                <a:gd name="connsiteY5" fmla="*/ 196377 h 342580"/>
                <a:gd name="connsiteX6" fmla="*/ 135877 w 167703"/>
                <a:gd name="connsiteY6" fmla="*/ 120504 h 342580"/>
                <a:gd name="connsiteX7" fmla="*/ 164887 w 167703"/>
                <a:gd name="connsiteY7" fmla="*/ 31242 h 342580"/>
                <a:gd name="connsiteX8" fmla="*/ 124719 w 167703"/>
                <a:gd name="connsiteY8" fmla="*/ 0 h 342580"/>
                <a:gd name="connsiteX9" fmla="*/ 62235 w 167703"/>
                <a:gd name="connsiteY9" fmla="*/ 31242 h 342580"/>
                <a:gd name="connsiteX10" fmla="*/ 28762 w 167703"/>
                <a:gd name="connsiteY10" fmla="*/ 120504 h 3425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703" h="342580">
                  <a:moveTo>
                    <a:pt x="29010" y="120504"/>
                  </a:moveTo>
                  <a:lnTo>
                    <a:pt x="0" y="176293"/>
                  </a:lnTo>
                  <a:lnTo>
                    <a:pt x="14381" y="232082"/>
                  </a:lnTo>
                  <a:lnTo>
                    <a:pt x="51078" y="283407"/>
                  </a:lnTo>
                  <a:cubicBezTo>
                    <a:pt x="51078" y="283407"/>
                    <a:pt x="22068" y="359281"/>
                    <a:pt x="62235" y="339196"/>
                  </a:cubicBezTo>
                  <a:cubicBezTo>
                    <a:pt x="102403" y="319112"/>
                    <a:pt x="124719" y="220924"/>
                    <a:pt x="122488" y="196377"/>
                  </a:cubicBezTo>
                  <a:cubicBezTo>
                    <a:pt x="120256" y="171830"/>
                    <a:pt x="120256" y="131662"/>
                    <a:pt x="135877" y="120504"/>
                  </a:cubicBezTo>
                  <a:cubicBezTo>
                    <a:pt x="151498" y="109346"/>
                    <a:pt x="176045" y="46863"/>
                    <a:pt x="164887" y="31242"/>
                  </a:cubicBezTo>
                  <a:cubicBezTo>
                    <a:pt x="153729" y="15621"/>
                    <a:pt x="151498" y="0"/>
                    <a:pt x="124719" y="0"/>
                  </a:cubicBezTo>
                  <a:cubicBezTo>
                    <a:pt x="97940" y="0"/>
                    <a:pt x="73393" y="8926"/>
                    <a:pt x="62235" y="31242"/>
                  </a:cubicBezTo>
                  <a:cubicBezTo>
                    <a:pt x="51078" y="53557"/>
                    <a:pt x="28762" y="120504"/>
                    <a:pt x="28762" y="120504"/>
                  </a:cubicBezTo>
                  <a:close/>
                </a:path>
              </a:pathLst>
            </a:custGeom>
            <a:grpFill/>
            <a:ln w="24782" cap="flat">
              <a:solidFill>
                <a:schemeClr val="bg1">
                  <a:lumMod val="8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lv-LV" sz="1091"/>
            </a:p>
          </p:txBody>
        </p:sp>
        <p:sp>
          <p:nvSpPr>
            <p:cNvPr id="249" name="Freeform: Shape 248">
              <a:extLst>
                <a:ext uri="{FF2B5EF4-FFF2-40B4-BE49-F238E27FC236}">
                  <a16:creationId xmlns:a16="http://schemas.microsoft.com/office/drawing/2014/main" id="{399F777B-125C-59E6-D1AD-89548B350A23}"/>
                </a:ext>
              </a:extLst>
            </p:cNvPr>
            <p:cNvSpPr/>
            <p:nvPr/>
          </p:nvSpPr>
          <p:spPr>
            <a:xfrm>
              <a:off x="11642140" y="4444669"/>
              <a:ext cx="168032" cy="241008"/>
            </a:xfrm>
            <a:custGeom>
              <a:avLst/>
              <a:gdLst>
                <a:gd name="connsiteX0" fmla="*/ 79592 w 168032"/>
                <a:gd name="connsiteY0" fmla="*/ 240760 h 241008"/>
                <a:gd name="connsiteX1" fmla="*/ 0 w 168032"/>
                <a:gd name="connsiteY1" fmla="*/ 170590 h 241008"/>
                <a:gd name="connsiteX2" fmla="*/ 0 w 168032"/>
                <a:gd name="connsiteY2" fmla="*/ 70170 h 241008"/>
                <a:gd name="connsiteX3" fmla="*/ 79592 w 168032"/>
                <a:gd name="connsiteY3" fmla="*/ 0 h 241008"/>
                <a:gd name="connsiteX4" fmla="*/ 157696 w 168032"/>
                <a:gd name="connsiteY4" fmla="*/ 33473 h 241008"/>
                <a:gd name="connsiteX5" fmla="*/ 157696 w 168032"/>
                <a:gd name="connsiteY5" fmla="*/ 107114 h 241008"/>
                <a:gd name="connsiteX6" fmla="*/ 110338 w 168032"/>
                <a:gd name="connsiteY6" fmla="*/ 180756 h 241008"/>
                <a:gd name="connsiteX7" fmla="*/ 79344 w 168032"/>
                <a:gd name="connsiteY7" fmla="*/ 241008 h 2410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8032" h="241008">
                  <a:moveTo>
                    <a:pt x="79592" y="240760"/>
                  </a:moveTo>
                  <a:lnTo>
                    <a:pt x="0" y="170590"/>
                  </a:lnTo>
                  <a:lnTo>
                    <a:pt x="0" y="70170"/>
                  </a:lnTo>
                  <a:cubicBezTo>
                    <a:pt x="0" y="70170"/>
                    <a:pt x="66203" y="0"/>
                    <a:pt x="79592" y="0"/>
                  </a:cubicBezTo>
                  <a:cubicBezTo>
                    <a:pt x="92981" y="0"/>
                    <a:pt x="149018" y="3223"/>
                    <a:pt x="157696" y="33473"/>
                  </a:cubicBezTo>
                  <a:cubicBezTo>
                    <a:pt x="166375" y="63475"/>
                    <a:pt x="175797" y="90254"/>
                    <a:pt x="157696" y="107114"/>
                  </a:cubicBezTo>
                  <a:cubicBezTo>
                    <a:pt x="139596" y="123727"/>
                    <a:pt x="114553" y="157201"/>
                    <a:pt x="110338" y="180756"/>
                  </a:cubicBezTo>
                  <a:cubicBezTo>
                    <a:pt x="106123" y="204063"/>
                    <a:pt x="79344" y="241008"/>
                    <a:pt x="79344" y="241008"/>
                  </a:cubicBezTo>
                  <a:close/>
                </a:path>
              </a:pathLst>
            </a:custGeom>
            <a:grpFill/>
            <a:ln w="24782" cap="flat">
              <a:solidFill>
                <a:schemeClr val="bg1">
                  <a:lumMod val="8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lv-LV" sz="1091"/>
            </a:p>
          </p:txBody>
        </p:sp>
        <p:sp>
          <p:nvSpPr>
            <p:cNvPr id="250" name="Freeform: Shape 249">
              <a:extLst>
                <a:ext uri="{FF2B5EF4-FFF2-40B4-BE49-F238E27FC236}">
                  <a16:creationId xmlns:a16="http://schemas.microsoft.com/office/drawing/2014/main" id="{A4DBEB18-A9A4-1589-46E3-3E05602FAB97}"/>
                </a:ext>
              </a:extLst>
            </p:cNvPr>
            <p:cNvSpPr/>
            <p:nvPr/>
          </p:nvSpPr>
          <p:spPr>
            <a:xfrm>
              <a:off x="11664952" y="4719151"/>
              <a:ext cx="105488" cy="108877"/>
            </a:xfrm>
            <a:custGeom>
              <a:avLst/>
              <a:gdLst>
                <a:gd name="connsiteX0" fmla="*/ 0 w 105488"/>
                <a:gd name="connsiteY0" fmla="*/ 30002 h 108877"/>
                <a:gd name="connsiteX1" fmla="*/ 36697 w 105488"/>
                <a:gd name="connsiteY1" fmla="*/ 86783 h 108877"/>
                <a:gd name="connsiteX2" fmla="*/ 104387 w 105488"/>
                <a:gd name="connsiteY2" fmla="*/ 106867 h 108877"/>
                <a:gd name="connsiteX3" fmla="*/ 104387 w 105488"/>
                <a:gd name="connsiteY3" fmla="*/ 56781 h 108877"/>
                <a:gd name="connsiteX4" fmla="*/ 16613 w 105488"/>
                <a:gd name="connsiteY4" fmla="*/ 0 h 108877"/>
                <a:gd name="connsiteX5" fmla="*/ 248 w 105488"/>
                <a:gd name="connsiteY5" fmla="*/ 30002 h 1088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5488" h="108877">
                  <a:moveTo>
                    <a:pt x="0" y="30002"/>
                  </a:moveTo>
                  <a:lnTo>
                    <a:pt x="36697" y="86783"/>
                  </a:lnTo>
                  <a:cubicBezTo>
                    <a:pt x="36697" y="86783"/>
                    <a:pt x="101660" y="116785"/>
                    <a:pt x="104387" y="106867"/>
                  </a:cubicBezTo>
                  <a:cubicBezTo>
                    <a:pt x="107115" y="96949"/>
                    <a:pt x="91742" y="80088"/>
                    <a:pt x="104387" y="56781"/>
                  </a:cubicBezTo>
                  <a:cubicBezTo>
                    <a:pt x="117033" y="33473"/>
                    <a:pt x="16613" y="0"/>
                    <a:pt x="16613" y="0"/>
                  </a:cubicBezTo>
                  <a:lnTo>
                    <a:pt x="248" y="30002"/>
                  </a:lnTo>
                  <a:close/>
                </a:path>
              </a:pathLst>
            </a:custGeom>
            <a:grpFill/>
            <a:ln w="24782" cap="flat">
              <a:solidFill>
                <a:schemeClr val="bg1">
                  <a:lumMod val="8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lv-LV" sz="1091"/>
            </a:p>
          </p:txBody>
        </p:sp>
        <p:sp>
          <p:nvSpPr>
            <p:cNvPr id="251" name="Freeform: Shape 250">
              <a:extLst>
                <a:ext uri="{FF2B5EF4-FFF2-40B4-BE49-F238E27FC236}">
                  <a16:creationId xmlns:a16="http://schemas.microsoft.com/office/drawing/2014/main" id="{8E31987D-4AB1-3D53-5D48-50DEADF3672F}"/>
                </a:ext>
              </a:extLst>
            </p:cNvPr>
            <p:cNvSpPr/>
            <p:nvPr/>
          </p:nvSpPr>
          <p:spPr>
            <a:xfrm>
              <a:off x="11187647" y="6509602"/>
              <a:ext cx="704923" cy="999984"/>
            </a:xfrm>
            <a:custGeom>
              <a:avLst/>
              <a:gdLst>
                <a:gd name="connsiteX0" fmla="*/ 704676 w 704923"/>
                <a:gd name="connsiteY0" fmla="*/ 257125 h 999984"/>
                <a:gd name="connsiteX1" fmla="*/ 686327 w 704923"/>
                <a:gd name="connsiteY1" fmla="*/ 319608 h 999984"/>
                <a:gd name="connsiteX2" fmla="*/ 620372 w 704923"/>
                <a:gd name="connsiteY2" fmla="*/ 350850 h 999984"/>
                <a:gd name="connsiteX3" fmla="*/ 599792 w 704923"/>
                <a:gd name="connsiteY3" fmla="*/ 402176 h 999984"/>
                <a:gd name="connsiteX4" fmla="*/ 619381 w 704923"/>
                <a:gd name="connsiteY4" fmla="*/ 462428 h 999984"/>
                <a:gd name="connsiteX5" fmla="*/ 581692 w 704923"/>
                <a:gd name="connsiteY5" fmla="*/ 538301 h 999984"/>
                <a:gd name="connsiteX6" fmla="*/ 619381 w 704923"/>
                <a:gd name="connsiteY6" fmla="*/ 618637 h 999984"/>
                <a:gd name="connsiteX7" fmla="*/ 602272 w 704923"/>
                <a:gd name="connsiteY7" fmla="*/ 743604 h 999984"/>
                <a:gd name="connsiteX8" fmla="*/ 539541 w 704923"/>
                <a:gd name="connsiteY8" fmla="*/ 848239 h 999984"/>
                <a:gd name="connsiteX9" fmla="*/ 457221 w 704923"/>
                <a:gd name="connsiteY9" fmla="*/ 834850 h 999984"/>
                <a:gd name="connsiteX10" fmla="*/ 421516 w 704923"/>
                <a:gd name="connsiteY10" fmla="*/ 875018 h 999984"/>
                <a:gd name="connsiteX11" fmla="*/ 343412 w 704923"/>
                <a:gd name="connsiteY11" fmla="*/ 901796 h 999984"/>
                <a:gd name="connsiteX12" fmla="*/ 276465 w 704923"/>
                <a:gd name="connsiteY12" fmla="*/ 946428 h 999984"/>
                <a:gd name="connsiteX13" fmla="*/ 171582 w 704923"/>
                <a:gd name="connsiteY13" fmla="*/ 999985 h 999984"/>
                <a:gd name="connsiteX14" fmla="*/ 82568 w 704923"/>
                <a:gd name="connsiteY14" fmla="*/ 999985 h 999984"/>
                <a:gd name="connsiteX15" fmla="*/ 98188 w 704923"/>
                <a:gd name="connsiteY15" fmla="*/ 946428 h 999984"/>
                <a:gd name="connsiteX16" fmla="*/ 35705 w 704923"/>
                <a:gd name="connsiteY16" fmla="*/ 897333 h 999984"/>
                <a:gd name="connsiteX17" fmla="*/ 0 w 704923"/>
                <a:gd name="connsiteY17" fmla="*/ 814518 h 999984"/>
                <a:gd name="connsiteX18" fmla="*/ 71162 w 704923"/>
                <a:gd name="connsiteY18" fmla="*/ 783524 h 999984"/>
                <a:gd name="connsiteX19" fmla="*/ 77856 w 704923"/>
                <a:gd name="connsiteY19" fmla="*/ 727487 h 999984"/>
                <a:gd name="connsiteX20" fmla="*/ 111330 w 704923"/>
                <a:gd name="connsiteY20" fmla="*/ 691782 h 999984"/>
                <a:gd name="connsiteX21" fmla="*/ 123727 w 704923"/>
                <a:gd name="connsiteY21" fmla="*/ 627067 h 999984"/>
                <a:gd name="connsiteX22" fmla="*/ 189682 w 704923"/>
                <a:gd name="connsiteY22" fmla="*/ 604752 h 999984"/>
                <a:gd name="connsiteX23" fmla="*/ 160672 w 704923"/>
                <a:gd name="connsiteY23" fmla="*/ 560120 h 999984"/>
                <a:gd name="connsiteX24" fmla="*/ 84551 w 704923"/>
                <a:gd name="connsiteY24" fmla="*/ 531110 h 999984"/>
                <a:gd name="connsiteX25" fmla="*/ 48846 w 704923"/>
                <a:gd name="connsiteY25" fmla="*/ 473090 h 999984"/>
                <a:gd name="connsiteX26" fmla="*/ 77856 w 704923"/>
                <a:gd name="connsiteY26" fmla="*/ 430690 h 999984"/>
                <a:gd name="connsiteX27" fmla="*/ 30994 w 704923"/>
                <a:gd name="connsiteY27" fmla="*/ 410606 h 999984"/>
                <a:gd name="connsiteX28" fmla="*/ 55541 w 704923"/>
                <a:gd name="connsiteY28" fmla="*/ 379365 h 999984"/>
                <a:gd name="connsiteX29" fmla="*/ 91246 w 704923"/>
                <a:gd name="connsiteY29" fmla="*/ 330270 h 999984"/>
                <a:gd name="connsiteX30" fmla="*/ 91246 w 704923"/>
                <a:gd name="connsiteY30" fmla="*/ 285639 h 999984"/>
                <a:gd name="connsiteX31" fmla="*/ 140588 w 704923"/>
                <a:gd name="connsiteY31" fmla="*/ 285639 h 999984"/>
                <a:gd name="connsiteX32" fmla="*/ 214229 w 704923"/>
                <a:gd name="connsiteY32" fmla="*/ 306963 h 999984"/>
                <a:gd name="connsiteX33" fmla="*/ 263323 w 704923"/>
                <a:gd name="connsiteY33" fmla="*/ 290102 h 999984"/>
                <a:gd name="connsiteX34" fmla="*/ 316881 w 704923"/>
                <a:gd name="connsiteY34" fmla="*/ 256629 h 999984"/>
                <a:gd name="connsiteX35" fmla="*/ 316881 w 704923"/>
                <a:gd name="connsiteY35" fmla="*/ 237785 h 999984"/>
                <a:gd name="connsiteX36" fmla="*/ 247703 w 704923"/>
                <a:gd name="connsiteY36" fmla="*/ 214229 h 999984"/>
                <a:gd name="connsiteX37" fmla="*/ 276713 w 704923"/>
                <a:gd name="connsiteY37" fmla="*/ 189682 h 999984"/>
                <a:gd name="connsiteX38" fmla="*/ 247703 w 704923"/>
                <a:gd name="connsiteY38" fmla="*/ 147283 h 999984"/>
                <a:gd name="connsiteX39" fmla="*/ 296797 w 704923"/>
                <a:gd name="connsiteY39" fmla="*/ 113809 h 999984"/>
                <a:gd name="connsiteX40" fmla="*/ 321344 w 704923"/>
                <a:gd name="connsiteY40" fmla="*/ 66947 h 999984"/>
                <a:gd name="connsiteX41" fmla="*/ 410358 w 704923"/>
                <a:gd name="connsiteY41" fmla="*/ 37688 h 999984"/>
                <a:gd name="connsiteX42" fmla="*/ 446063 w 704923"/>
                <a:gd name="connsiteY42" fmla="*/ 0 h 999984"/>
                <a:gd name="connsiteX43" fmla="*/ 522184 w 704923"/>
                <a:gd name="connsiteY43" fmla="*/ 53557 h 999984"/>
                <a:gd name="connsiteX44" fmla="*/ 581940 w 704923"/>
                <a:gd name="connsiteY44" fmla="*/ 71162 h 999984"/>
                <a:gd name="connsiteX45" fmla="*/ 619629 w 704923"/>
                <a:gd name="connsiteY45" fmla="*/ 53557 h 999984"/>
                <a:gd name="connsiteX46" fmla="*/ 683352 w 704923"/>
                <a:gd name="connsiteY46" fmla="*/ 113809 h 999984"/>
                <a:gd name="connsiteX47" fmla="*/ 683352 w 704923"/>
                <a:gd name="connsiteY47" fmla="*/ 189682 h 999984"/>
                <a:gd name="connsiteX48" fmla="*/ 704924 w 704923"/>
                <a:gd name="connsiteY48" fmla="*/ 256629 h 999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704923" h="999984">
                  <a:moveTo>
                    <a:pt x="704676" y="257125"/>
                  </a:moveTo>
                  <a:lnTo>
                    <a:pt x="686327" y="319608"/>
                  </a:lnTo>
                  <a:lnTo>
                    <a:pt x="620372" y="350850"/>
                  </a:lnTo>
                  <a:cubicBezTo>
                    <a:pt x="620372" y="350850"/>
                    <a:pt x="599792" y="395481"/>
                    <a:pt x="599792" y="402176"/>
                  </a:cubicBezTo>
                  <a:cubicBezTo>
                    <a:pt x="599792" y="408870"/>
                    <a:pt x="613182" y="453254"/>
                    <a:pt x="619381" y="462428"/>
                  </a:cubicBezTo>
                  <a:cubicBezTo>
                    <a:pt x="625579" y="471354"/>
                    <a:pt x="599792" y="515985"/>
                    <a:pt x="581692" y="538301"/>
                  </a:cubicBezTo>
                  <a:cubicBezTo>
                    <a:pt x="563592" y="560616"/>
                    <a:pt x="619381" y="618637"/>
                    <a:pt x="619381" y="618637"/>
                  </a:cubicBezTo>
                  <a:lnTo>
                    <a:pt x="602272" y="743604"/>
                  </a:lnTo>
                  <a:cubicBezTo>
                    <a:pt x="602272" y="743604"/>
                    <a:pt x="550946" y="846008"/>
                    <a:pt x="539541" y="848239"/>
                  </a:cubicBezTo>
                  <a:cubicBezTo>
                    <a:pt x="528631" y="850719"/>
                    <a:pt x="457221" y="834850"/>
                    <a:pt x="457221" y="834850"/>
                  </a:cubicBezTo>
                  <a:lnTo>
                    <a:pt x="421516" y="875018"/>
                  </a:lnTo>
                  <a:lnTo>
                    <a:pt x="343412" y="901796"/>
                  </a:lnTo>
                  <a:lnTo>
                    <a:pt x="276465" y="946428"/>
                  </a:lnTo>
                  <a:lnTo>
                    <a:pt x="171582" y="999985"/>
                  </a:lnTo>
                  <a:lnTo>
                    <a:pt x="82568" y="999985"/>
                  </a:lnTo>
                  <a:cubicBezTo>
                    <a:pt x="75873" y="999985"/>
                    <a:pt x="98188" y="946428"/>
                    <a:pt x="98188" y="946428"/>
                  </a:cubicBezTo>
                  <a:lnTo>
                    <a:pt x="35705" y="897333"/>
                  </a:lnTo>
                  <a:lnTo>
                    <a:pt x="0" y="814518"/>
                  </a:lnTo>
                  <a:lnTo>
                    <a:pt x="71162" y="783524"/>
                  </a:lnTo>
                  <a:lnTo>
                    <a:pt x="77856" y="727487"/>
                  </a:lnTo>
                  <a:lnTo>
                    <a:pt x="111330" y="691782"/>
                  </a:lnTo>
                  <a:cubicBezTo>
                    <a:pt x="111330" y="691782"/>
                    <a:pt x="120504" y="635993"/>
                    <a:pt x="123727" y="627067"/>
                  </a:cubicBezTo>
                  <a:cubicBezTo>
                    <a:pt x="127199" y="618141"/>
                    <a:pt x="189682" y="604752"/>
                    <a:pt x="189682" y="604752"/>
                  </a:cubicBezTo>
                  <a:lnTo>
                    <a:pt x="160672" y="560120"/>
                  </a:lnTo>
                  <a:lnTo>
                    <a:pt x="84551" y="531110"/>
                  </a:lnTo>
                  <a:cubicBezTo>
                    <a:pt x="84551" y="531110"/>
                    <a:pt x="48846" y="475321"/>
                    <a:pt x="48846" y="473090"/>
                  </a:cubicBezTo>
                  <a:cubicBezTo>
                    <a:pt x="48846" y="470858"/>
                    <a:pt x="77856" y="442096"/>
                    <a:pt x="77856" y="430690"/>
                  </a:cubicBezTo>
                  <a:cubicBezTo>
                    <a:pt x="77856" y="419285"/>
                    <a:pt x="46863" y="417301"/>
                    <a:pt x="30994" y="410606"/>
                  </a:cubicBezTo>
                  <a:cubicBezTo>
                    <a:pt x="15373" y="403911"/>
                    <a:pt x="55541" y="379365"/>
                    <a:pt x="55541" y="379365"/>
                  </a:cubicBezTo>
                  <a:lnTo>
                    <a:pt x="91246" y="330270"/>
                  </a:lnTo>
                  <a:lnTo>
                    <a:pt x="91246" y="285639"/>
                  </a:lnTo>
                  <a:cubicBezTo>
                    <a:pt x="91246" y="270018"/>
                    <a:pt x="140588" y="285639"/>
                    <a:pt x="140588" y="285639"/>
                  </a:cubicBezTo>
                  <a:lnTo>
                    <a:pt x="214229" y="306963"/>
                  </a:lnTo>
                  <a:lnTo>
                    <a:pt x="263323" y="290102"/>
                  </a:lnTo>
                  <a:lnTo>
                    <a:pt x="316881" y="256629"/>
                  </a:lnTo>
                  <a:lnTo>
                    <a:pt x="316881" y="237785"/>
                  </a:lnTo>
                  <a:lnTo>
                    <a:pt x="247703" y="214229"/>
                  </a:lnTo>
                  <a:lnTo>
                    <a:pt x="276713" y="189682"/>
                  </a:lnTo>
                  <a:lnTo>
                    <a:pt x="247703" y="147283"/>
                  </a:lnTo>
                  <a:lnTo>
                    <a:pt x="296797" y="113809"/>
                  </a:lnTo>
                  <a:lnTo>
                    <a:pt x="321344" y="66947"/>
                  </a:lnTo>
                  <a:lnTo>
                    <a:pt x="410358" y="37688"/>
                  </a:lnTo>
                  <a:lnTo>
                    <a:pt x="446063" y="0"/>
                  </a:lnTo>
                  <a:lnTo>
                    <a:pt x="522184" y="53557"/>
                  </a:lnTo>
                  <a:lnTo>
                    <a:pt x="581940" y="71162"/>
                  </a:lnTo>
                  <a:lnTo>
                    <a:pt x="619629" y="53557"/>
                  </a:lnTo>
                  <a:lnTo>
                    <a:pt x="683352" y="113809"/>
                  </a:lnTo>
                  <a:lnTo>
                    <a:pt x="683352" y="189682"/>
                  </a:lnTo>
                  <a:lnTo>
                    <a:pt x="704924" y="256629"/>
                  </a:lnTo>
                  <a:close/>
                </a:path>
              </a:pathLst>
            </a:custGeom>
            <a:grpFill/>
            <a:ln w="24782" cap="flat">
              <a:solidFill>
                <a:schemeClr val="bg1">
                  <a:lumMod val="8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lv-LV" sz="1091"/>
            </a:p>
          </p:txBody>
        </p:sp>
        <p:sp>
          <p:nvSpPr>
            <p:cNvPr id="252" name="Freeform: Shape 251">
              <a:extLst>
                <a:ext uri="{FF2B5EF4-FFF2-40B4-BE49-F238E27FC236}">
                  <a16:creationId xmlns:a16="http://schemas.microsoft.com/office/drawing/2014/main" id="{A25E7FB3-9BB8-4E7C-5109-63553840CE5D}"/>
                </a:ext>
              </a:extLst>
            </p:cNvPr>
            <p:cNvSpPr/>
            <p:nvPr/>
          </p:nvSpPr>
          <p:spPr>
            <a:xfrm>
              <a:off x="14391343" y="6629610"/>
              <a:ext cx="118786" cy="89014"/>
            </a:xfrm>
            <a:custGeom>
              <a:avLst/>
              <a:gdLst>
                <a:gd name="connsiteX0" fmla="*/ 117354 w 118786"/>
                <a:gd name="connsiteY0" fmla="*/ 89014 h 89014"/>
                <a:gd name="connsiteX1" fmla="*/ 41481 w 118786"/>
                <a:gd name="connsiteY1" fmla="*/ 79096 h 89014"/>
                <a:gd name="connsiteX2" fmla="*/ 4785 w 118786"/>
                <a:gd name="connsiteY2" fmla="*/ 52318 h 89014"/>
                <a:gd name="connsiteX3" fmla="*/ 4785 w 118786"/>
                <a:gd name="connsiteY3" fmla="*/ 0 h 89014"/>
                <a:gd name="connsiteX4" fmla="*/ 58590 w 118786"/>
                <a:gd name="connsiteY4" fmla="*/ 7686 h 89014"/>
                <a:gd name="connsiteX5" fmla="*/ 90575 w 118786"/>
                <a:gd name="connsiteY5" fmla="*/ 17605 h 89014"/>
                <a:gd name="connsiteX6" fmla="*/ 117354 w 118786"/>
                <a:gd name="connsiteY6" fmla="*/ 63227 h 89014"/>
                <a:gd name="connsiteX7" fmla="*/ 117354 w 118786"/>
                <a:gd name="connsiteY7" fmla="*/ 88766 h 890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8786" h="89014">
                  <a:moveTo>
                    <a:pt x="117354" y="89014"/>
                  </a:moveTo>
                  <a:lnTo>
                    <a:pt x="41481" y="79096"/>
                  </a:lnTo>
                  <a:cubicBezTo>
                    <a:pt x="41481" y="79096"/>
                    <a:pt x="8008" y="61244"/>
                    <a:pt x="4785" y="52318"/>
                  </a:cubicBezTo>
                  <a:cubicBezTo>
                    <a:pt x="1561" y="43391"/>
                    <a:pt x="-4142" y="0"/>
                    <a:pt x="4785" y="0"/>
                  </a:cubicBezTo>
                  <a:cubicBezTo>
                    <a:pt x="13711" y="0"/>
                    <a:pt x="54623" y="4463"/>
                    <a:pt x="58590" y="7686"/>
                  </a:cubicBezTo>
                  <a:cubicBezTo>
                    <a:pt x="62557" y="10910"/>
                    <a:pt x="79418" y="8926"/>
                    <a:pt x="90575" y="17605"/>
                  </a:cubicBezTo>
                  <a:cubicBezTo>
                    <a:pt x="101733" y="26283"/>
                    <a:pt x="113883" y="58764"/>
                    <a:pt x="117354" y="63227"/>
                  </a:cubicBezTo>
                  <a:cubicBezTo>
                    <a:pt x="120578" y="67690"/>
                    <a:pt x="117354" y="88766"/>
                    <a:pt x="117354" y="88766"/>
                  </a:cubicBezTo>
                  <a:close/>
                </a:path>
              </a:pathLst>
            </a:custGeom>
            <a:grpFill/>
            <a:ln w="24782" cap="flat">
              <a:solidFill>
                <a:schemeClr val="bg1">
                  <a:lumMod val="8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lv-LV" sz="1091"/>
            </a:p>
          </p:txBody>
        </p:sp>
        <p:sp>
          <p:nvSpPr>
            <p:cNvPr id="253" name="Freeform: Shape 252">
              <a:extLst>
                <a:ext uri="{FF2B5EF4-FFF2-40B4-BE49-F238E27FC236}">
                  <a16:creationId xmlns:a16="http://schemas.microsoft.com/office/drawing/2014/main" id="{CEB94E67-6458-C04A-1E23-B265BE23154C}"/>
                </a:ext>
              </a:extLst>
            </p:cNvPr>
            <p:cNvSpPr/>
            <p:nvPr/>
          </p:nvSpPr>
          <p:spPr>
            <a:xfrm>
              <a:off x="14371829" y="6316903"/>
              <a:ext cx="255118" cy="335766"/>
            </a:xfrm>
            <a:custGeom>
              <a:avLst/>
              <a:gdLst>
                <a:gd name="connsiteX0" fmla="*/ 205055 w 255118"/>
                <a:gd name="connsiteY0" fmla="*/ 330312 h 335766"/>
                <a:gd name="connsiteX1" fmla="*/ 155961 w 255118"/>
                <a:gd name="connsiteY1" fmla="*/ 335766 h 335766"/>
                <a:gd name="connsiteX2" fmla="*/ 105875 w 255118"/>
                <a:gd name="connsiteY2" fmla="*/ 283449 h 335766"/>
                <a:gd name="connsiteX3" fmla="*/ 100420 w 255118"/>
                <a:gd name="connsiteY3" fmla="*/ 242289 h 335766"/>
                <a:gd name="connsiteX4" fmla="*/ 37936 w 255118"/>
                <a:gd name="connsiteY4" fmla="*/ 242289 h 335766"/>
                <a:gd name="connsiteX5" fmla="*/ 19836 w 255118"/>
                <a:gd name="connsiteY5" fmla="*/ 190963 h 335766"/>
                <a:gd name="connsiteX6" fmla="*/ 0 w 255118"/>
                <a:gd name="connsiteY6" fmla="*/ 146332 h 335766"/>
                <a:gd name="connsiteX7" fmla="*/ 33473 w 255118"/>
                <a:gd name="connsiteY7" fmla="*/ 105172 h 335766"/>
                <a:gd name="connsiteX8" fmla="*/ 79096 w 255118"/>
                <a:gd name="connsiteY8" fmla="*/ 61781 h 335766"/>
                <a:gd name="connsiteX9" fmla="*/ 118024 w 255118"/>
                <a:gd name="connsiteY9" fmla="*/ 47400 h 335766"/>
                <a:gd name="connsiteX10" fmla="*/ 138356 w 255118"/>
                <a:gd name="connsiteY10" fmla="*/ 104180 h 335766"/>
                <a:gd name="connsiteX11" fmla="*/ 162407 w 255118"/>
                <a:gd name="connsiteY11" fmla="*/ 63021 h 335766"/>
                <a:gd name="connsiteX12" fmla="*/ 149018 w 255118"/>
                <a:gd name="connsiteY12" fmla="*/ 537 h 335766"/>
                <a:gd name="connsiteX13" fmla="*/ 196872 w 255118"/>
                <a:gd name="connsiteY13" fmla="*/ 13926 h 335766"/>
                <a:gd name="connsiteX14" fmla="*/ 221420 w 255118"/>
                <a:gd name="connsiteY14" fmla="*/ 39465 h 335766"/>
                <a:gd name="connsiteX15" fmla="*/ 249438 w 255118"/>
                <a:gd name="connsiteY15" fmla="*/ 84096 h 335766"/>
                <a:gd name="connsiteX16" fmla="*/ 249438 w 255118"/>
                <a:gd name="connsiteY16" fmla="*/ 125256 h 335766"/>
                <a:gd name="connsiteX17" fmla="*/ 207039 w 255118"/>
                <a:gd name="connsiteY17" fmla="*/ 143109 h 335766"/>
                <a:gd name="connsiteX18" fmla="*/ 216957 w 255118"/>
                <a:gd name="connsiteY18" fmla="*/ 184269 h 335766"/>
                <a:gd name="connsiteX19" fmla="*/ 230346 w 255118"/>
                <a:gd name="connsiteY19" fmla="*/ 224437 h 335766"/>
                <a:gd name="connsiteX20" fmla="*/ 200344 w 255118"/>
                <a:gd name="connsiteY20" fmla="*/ 254438 h 335766"/>
                <a:gd name="connsiteX21" fmla="*/ 224891 w 255118"/>
                <a:gd name="connsiteY21" fmla="*/ 299070 h 335766"/>
                <a:gd name="connsiteX22" fmla="*/ 204807 w 255118"/>
                <a:gd name="connsiteY22" fmla="*/ 330312 h 3357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55118" h="335766">
                  <a:moveTo>
                    <a:pt x="205055" y="330312"/>
                  </a:moveTo>
                  <a:cubicBezTo>
                    <a:pt x="197369" y="332543"/>
                    <a:pt x="155961" y="335766"/>
                    <a:pt x="155961" y="335766"/>
                  </a:cubicBezTo>
                  <a:cubicBezTo>
                    <a:pt x="155961" y="335766"/>
                    <a:pt x="105875" y="287912"/>
                    <a:pt x="105875" y="283449"/>
                  </a:cubicBezTo>
                  <a:cubicBezTo>
                    <a:pt x="105875" y="278986"/>
                    <a:pt x="106867" y="244521"/>
                    <a:pt x="100420" y="242289"/>
                  </a:cubicBezTo>
                  <a:cubicBezTo>
                    <a:pt x="93725" y="240058"/>
                    <a:pt x="37936" y="242289"/>
                    <a:pt x="37936" y="242289"/>
                  </a:cubicBezTo>
                  <a:cubicBezTo>
                    <a:pt x="37936" y="242289"/>
                    <a:pt x="16117" y="194434"/>
                    <a:pt x="19836" y="190963"/>
                  </a:cubicBezTo>
                  <a:cubicBezTo>
                    <a:pt x="23555" y="187492"/>
                    <a:pt x="0" y="157490"/>
                    <a:pt x="0" y="146332"/>
                  </a:cubicBezTo>
                  <a:cubicBezTo>
                    <a:pt x="0" y="135174"/>
                    <a:pt x="25539" y="109635"/>
                    <a:pt x="33473" y="105172"/>
                  </a:cubicBezTo>
                  <a:cubicBezTo>
                    <a:pt x="41160" y="100709"/>
                    <a:pt x="75873" y="67236"/>
                    <a:pt x="79096" y="61781"/>
                  </a:cubicBezTo>
                  <a:cubicBezTo>
                    <a:pt x="82319" y="56326"/>
                    <a:pt x="113561" y="42937"/>
                    <a:pt x="118024" y="47400"/>
                  </a:cubicBezTo>
                  <a:cubicBezTo>
                    <a:pt x="122487" y="51863"/>
                    <a:pt x="138356" y="104180"/>
                    <a:pt x="138356" y="104180"/>
                  </a:cubicBezTo>
                  <a:lnTo>
                    <a:pt x="162407" y="63021"/>
                  </a:lnTo>
                  <a:cubicBezTo>
                    <a:pt x="162407" y="63021"/>
                    <a:pt x="136868" y="4009"/>
                    <a:pt x="149018" y="537"/>
                  </a:cubicBezTo>
                  <a:cubicBezTo>
                    <a:pt x="161168" y="-2686"/>
                    <a:pt x="191418" y="9463"/>
                    <a:pt x="196872" y="13926"/>
                  </a:cubicBezTo>
                  <a:cubicBezTo>
                    <a:pt x="202327" y="18390"/>
                    <a:pt x="213485" y="29547"/>
                    <a:pt x="221420" y="39465"/>
                  </a:cubicBezTo>
                  <a:cubicBezTo>
                    <a:pt x="229106" y="49384"/>
                    <a:pt x="244975" y="78394"/>
                    <a:pt x="249438" y="84096"/>
                  </a:cubicBezTo>
                  <a:cubicBezTo>
                    <a:pt x="253901" y="89551"/>
                    <a:pt x="259604" y="122033"/>
                    <a:pt x="249438" y="125256"/>
                  </a:cubicBezTo>
                  <a:cubicBezTo>
                    <a:pt x="239272" y="128480"/>
                    <a:pt x="208278" y="139638"/>
                    <a:pt x="207039" y="143109"/>
                  </a:cubicBezTo>
                  <a:cubicBezTo>
                    <a:pt x="206047" y="146580"/>
                    <a:pt x="215965" y="177574"/>
                    <a:pt x="216957" y="184269"/>
                  </a:cubicBezTo>
                  <a:cubicBezTo>
                    <a:pt x="217948" y="190963"/>
                    <a:pt x="241504" y="214271"/>
                    <a:pt x="230346" y="224437"/>
                  </a:cubicBezTo>
                  <a:cubicBezTo>
                    <a:pt x="219188" y="234355"/>
                    <a:pt x="202576" y="248984"/>
                    <a:pt x="200344" y="254438"/>
                  </a:cubicBezTo>
                  <a:cubicBezTo>
                    <a:pt x="198112" y="260142"/>
                    <a:pt x="222660" y="295598"/>
                    <a:pt x="224891" y="299070"/>
                  </a:cubicBezTo>
                  <a:cubicBezTo>
                    <a:pt x="227123" y="302293"/>
                    <a:pt x="204807" y="330312"/>
                    <a:pt x="204807" y="330312"/>
                  </a:cubicBezTo>
                  <a:close/>
                </a:path>
              </a:pathLst>
            </a:custGeom>
            <a:grpFill/>
            <a:ln w="24782" cap="flat">
              <a:solidFill>
                <a:schemeClr val="bg1">
                  <a:lumMod val="8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lv-LV" sz="1091"/>
            </a:p>
          </p:txBody>
        </p:sp>
        <p:sp>
          <p:nvSpPr>
            <p:cNvPr id="254" name="Freeform: Shape 253">
              <a:extLst>
                <a:ext uri="{FF2B5EF4-FFF2-40B4-BE49-F238E27FC236}">
                  <a16:creationId xmlns:a16="http://schemas.microsoft.com/office/drawing/2014/main" id="{9C2981B2-B71A-120E-E973-2A2BCF316C78}"/>
                </a:ext>
              </a:extLst>
            </p:cNvPr>
            <p:cNvSpPr/>
            <p:nvPr/>
          </p:nvSpPr>
          <p:spPr>
            <a:xfrm>
              <a:off x="15444810" y="5827490"/>
              <a:ext cx="161317" cy="285639"/>
            </a:xfrm>
            <a:custGeom>
              <a:avLst/>
              <a:gdLst>
                <a:gd name="connsiteX0" fmla="*/ 125612 w 161317"/>
                <a:gd name="connsiteY0" fmla="*/ 0 h 285639"/>
                <a:gd name="connsiteX1" fmla="*/ 76518 w 161317"/>
                <a:gd name="connsiteY1" fmla="*/ 42400 h 285639"/>
                <a:gd name="connsiteX2" fmla="*/ 18497 w 161317"/>
                <a:gd name="connsiteY2" fmla="*/ 78105 h 285639"/>
                <a:gd name="connsiteX3" fmla="*/ 645 w 161317"/>
                <a:gd name="connsiteY3" fmla="*/ 162904 h 285639"/>
                <a:gd name="connsiteX4" fmla="*/ 27424 w 161317"/>
                <a:gd name="connsiteY4" fmla="*/ 249934 h 285639"/>
                <a:gd name="connsiteX5" fmla="*/ 45276 w 161317"/>
                <a:gd name="connsiteY5" fmla="*/ 285639 h 285639"/>
                <a:gd name="connsiteX6" fmla="*/ 89907 w 161317"/>
                <a:gd name="connsiteY6" fmla="*/ 200840 h 285639"/>
                <a:gd name="connsiteX7" fmla="*/ 141233 w 161317"/>
                <a:gd name="connsiteY7" fmla="*/ 156209 h 285639"/>
                <a:gd name="connsiteX8" fmla="*/ 105528 w 161317"/>
                <a:gd name="connsiteY8" fmla="*/ 100916 h 285639"/>
                <a:gd name="connsiteX9" fmla="*/ 142969 w 161317"/>
                <a:gd name="connsiteY9" fmla="*/ 53557 h 285639"/>
                <a:gd name="connsiteX10" fmla="*/ 161317 w 161317"/>
                <a:gd name="connsiteY10" fmla="*/ 0 h 285639"/>
                <a:gd name="connsiteX11" fmla="*/ 125612 w 161317"/>
                <a:gd name="connsiteY11" fmla="*/ 0 h 28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61317" h="285639">
                  <a:moveTo>
                    <a:pt x="125612" y="0"/>
                  </a:moveTo>
                  <a:lnTo>
                    <a:pt x="76518" y="42400"/>
                  </a:lnTo>
                  <a:cubicBezTo>
                    <a:pt x="76518" y="42400"/>
                    <a:pt x="20729" y="60252"/>
                    <a:pt x="18497" y="78105"/>
                  </a:cubicBezTo>
                  <a:cubicBezTo>
                    <a:pt x="16266" y="95957"/>
                    <a:pt x="-3818" y="149514"/>
                    <a:pt x="645" y="162904"/>
                  </a:cubicBezTo>
                  <a:cubicBezTo>
                    <a:pt x="5108" y="176293"/>
                    <a:pt x="20729" y="243240"/>
                    <a:pt x="27424" y="249934"/>
                  </a:cubicBezTo>
                  <a:cubicBezTo>
                    <a:pt x="34118" y="256629"/>
                    <a:pt x="45276" y="285639"/>
                    <a:pt x="45276" y="285639"/>
                  </a:cubicBezTo>
                  <a:lnTo>
                    <a:pt x="89907" y="200840"/>
                  </a:lnTo>
                  <a:cubicBezTo>
                    <a:pt x="89907" y="200840"/>
                    <a:pt x="154622" y="176293"/>
                    <a:pt x="141233" y="156209"/>
                  </a:cubicBezTo>
                  <a:cubicBezTo>
                    <a:pt x="127844" y="136125"/>
                    <a:pt x="105528" y="100916"/>
                    <a:pt x="105528" y="100916"/>
                  </a:cubicBezTo>
                  <a:lnTo>
                    <a:pt x="142969" y="53557"/>
                  </a:lnTo>
                  <a:lnTo>
                    <a:pt x="161317" y="0"/>
                  </a:lnTo>
                  <a:lnTo>
                    <a:pt x="125612" y="0"/>
                  </a:lnTo>
                  <a:close/>
                </a:path>
              </a:pathLst>
            </a:custGeom>
            <a:grpFill/>
            <a:ln w="24782" cap="flat">
              <a:solidFill>
                <a:schemeClr val="bg1">
                  <a:lumMod val="8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lv-LV" sz="1091"/>
            </a:p>
          </p:txBody>
        </p:sp>
        <p:sp>
          <p:nvSpPr>
            <p:cNvPr id="255" name="Freeform: Shape 254">
              <a:extLst>
                <a:ext uri="{FF2B5EF4-FFF2-40B4-BE49-F238E27FC236}">
                  <a16:creationId xmlns:a16="http://schemas.microsoft.com/office/drawing/2014/main" id="{71529AB7-FF60-ECE1-9104-8782C72B2CB8}"/>
                </a:ext>
              </a:extLst>
            </p:cNvPr>
            <p:cNvSpPr/>
            <p:nvPr/>
          </p:nvSpPr>
          <p:spPr>
            <a:xfrm>
              <a:off x="15663156" y="5117111"/>
              <a:ext cx="160722" cy="120504"/>
            </a:xfrm>
            <a:custGeom>
              <a:avLst/>
              <a:gdLst>
                <a:gd name="connsiteX0" fmla="*/ 46863 w 160722"/>
                <a:gd name="connsiteY0" fmla="*/ 0 h 120504"/>
                <a:gd name="connsiteX1" fmla="*/ 0 w 160722"/>
                <a:gd name="connsiteY1" fmla="*/ 48598 h 120504"/>
                <a:gd name="connsiteX2" fmla="*/ 55293 w 160722"/>
                <a:gd name="connsiteY2" fmla="*/ 100420 h 120504"/>
                <a:gd name="connsiteX3" fmla="*/ 135629 w 160722"/>
                <a:gd name="connsiteY3" fmla="*/ 120504 h 120504"/>
                <a:gd name="connsiteX4" fmla="*/ 160672 w 160722"/>
                <a:gd name="connsiteY4" fmla="*/ 60252 h 120504"/>
                <a:gd name="connsiteX5" fmla="*/ 113809 w 160722"/>
                <a:gd name="connsiteY5" fmla="*/ 20084 h 120504"/>
                <a:gd name="connsiteX6" fmla="*/ 46863 w 160722"/>
                <a:gd name="connsiteY6" fmla="*/ 0 h 1205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0722" h="120504">
                  <a:moveTo>
                    <a:pt x="46863" y="0"/>
                  </a:moveTo>
                  <a:lnTo>
                    <a:pt x="0" y="48598"/>
                  </a:lnTo>
                  <a:lnTo>
                    <a:pt x="55293" y="100420"/>
                  </a:lnTo>
                  <a:lnTo>
                    <a:pt x="135629" y="120504"/>
                  </a:lnTo>
                  <a:cubicBezTo>
                    <a:pt x="135629" y="120504"/>
                    <a:pt x="159185" y="65211"/>
                    <a:pt x="160672" y="60252"/>
                  </a:cubicBezTo>
                  <a:cubicBezTo>
                    <a:pt x="162408" y="55293"/>
                    <a:pt x="118769" y="23555"/>
                    <a:pt x="113809" y="20084"/>
                  </a:cubicBezTo>
                  <a:cubicBezTo>
                    <a:pt x="108851" y="16613"/>
                    <a:pt x="46863" y="0"/>
                    <a:pt x="46863" y="0"/>
                  </a:cubicBezTo>
                  <a:close/>
                </a:path>
              </a:pathLst>
            </a:custGeom>
            <a:grpFill/>
            <a:ln w="24782" cap="flat">
              <a:solidFill>
                <a:schemeClr val="bg1">
                  <a:lumMod val="8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lv-LV" sz="1091"/>
            </a:p>
          </p:txBody>
        </p:sp>
        <p:sp>
          <p:nvSpPr>
            <p:cNvPr id="256" name="Freeform: Shape 255">
              <a:extLst>
                <a:ext uri="{FF2B5EF4-FFF2-40B4-BE49-F238E27FC236}">
                  <a16:creationId xmlns:a16="http://schemas.microsoft.com/office/drawing/2014/main" id="{2C4295B4-8A93-4EC9-7323-1B621F5D2840}"/>
                </a:ext>
              </a:extLst>
            </p:cNvPr>
            <p:cNvSpPr/>
            <p:nvPr/>
          </p:nvSpPr>
          <p:spPr>
            <a:xfrm>
              <a:off x="19973529" y="1865130"/>
              <a:ext cx="283408" cy="342280"/>
            </a:xfrm>
            <a:custGeom>
              <a:avLst/>
              <a:gdLst>
                <a:gd name="connsiteX0" fmla="*/ 191914 w 283408"/>
                <a:gd name="connsiteY0" fmla="*/ 282029 h 342280"/>
                <a:gd name="connsiteX1" fmla="*/ 73641 w 283408"/>
                <a:gd name="connsiteY1" fmla="*/ 342281 h 342280"/>
                <a:gd name="connsiteX2" fmla="*/ 0 w 283408"/>
                <a:gd name="connsiteY2" fmla="*/ 282029 h 342280"/>
                <a:gd name="connsiteX3" fmla="*/ 0 w 283408"/>
                <a:gd name="connsiteY3" fmla="*/ 177145 h 342280"/>
                <a:gd name="connsiteX4" fmla="*/ 26779 w 283408"/>
                <a:gd name="connsiteY4" fmla="*/ 23168 h 342280"/>
                <a:gd name="connsiteX5" fmla="*/ 95957 w 283408"/>
                <a:gd name="connsiteY5" fmla="*/ 3084 h 342280"/>
                <a:gd name="connsiteX6" fmla="*/ 225387 w 283408"/>
                <a:gd name="connsiteY6" fmla="*/ 18705 h 342280"/>
                <a:gd name="connsiteX7" fmla="*/ 270019 w 283408"/>
                <a:gd name="connsiteY7" fmla="*/ 83420 h 342280"/>
                <a:gd name="connsiteX8" fmla="*/ 283408 w 283408"/>
                <a:gd name="connsiteY8" fmla="*/ 171195 h 342280"/>
                <a:gd name="connsiteX9" fmla="*/ 227619 w 283408"/>
                <a:gd name="connsiteY9" fmla="*/ 257481 h 342280"/>
                <a:gd name="connsiteX10" fmla="*/ 191914 w 283408"/>
                <a:gd name="connsiteY10" fmla="*/ 282029 h 3422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83408" h="342280">
                  <a:moveTo>
                    <a:pt x="191914" y="282029"/>
                  </a:moveTo>
                  <a:lnTo>
                    <a:pt x="73641" y="342281"/>
                  </a:lnTo>
                  <a:lnTo>
                    <a:pt x="0" y="282029"/>
                  </a:lnTo>
                  <a:lnTo>
                    <a:pt x="0" y="177145"/>
                  </a:lnTo>
                  <a:lnTo>
                    <a:pt x="26779" y="23168"/>
                  </a:lnTo>
                  <a:cubicBezTo>
                    <a:pt x="26779" y="23168"/>
                    <a:pt x="73641" y="852"/>
                    <a:pt x="95957" y="3084"/>
                  </a:cubicBezTo>
                  <a:cubicBezTo>
                    <a:pt x="118273" y="5316"/>
                    <a:pt x="200840" y="-12537"/>
                    <a:pt x="225387" y="18705"/>
                  </a:cubicBezTo>
                  <a:cubicBezTo>
                    <a:pt x="249935" y="49947"/>
                    <a:pt x="270019" y="83420"/>
                    <a:pt x="270019" y="83420"/>
                  </a:cubicBezTo>
                  <a:cubicBezTo>
                    <a:pt x="270019" y="83420"/>
                    <a:pt x="283408" y="156070"/>
                    <a:pt x="283408" y="171195"/>
                  </a:cubicBezTo>
                  <a:cubicBezTo>
                    <a:pt x="283408" y="186320"/>
                    <a:pt x="227619" y="257481"/>
                    <a:pt x="227619" y="257481"/>
                  </a:cubicBezTo>
                  <a:lnTo>
                    <a:pt x="191914" y="282029"/>
                  </a:lnTo>
                  <a:close/>
                </a:path>
              </a:pathLst>
            </a:custGeom>
            <a:grpFill/>
            <a:ln w="24782" cap="flat">
              <a:solidFill>
                <a:schemeClr val="bg1">
                  <a:lumMod val="8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lv-LV" sz="1091"/>
            </a:p>
          </p:txBody>
        </p:sp>
        <p:sp>
          <p:nvSpPr>
            <p:cNvPr id="257" name="Freeform: Shape 256">
              <a:extLst>
                <a:ext uri="{FF2B5EF4-FFF2-40B4-BE49-F238E27FC236}">
                  <a16:creationId xmlns:a16="http://schemas.microsoft.com/office/drawing/2014/main" id="{A2E4A188-C91A-8FE7-6D95-A21FE1441EDD}"/>
                </a:ext>
              </a:extLst>
            </p:cNvPr>
            <p:cNvSpPr/>
            <p:nvPr/>
          </p:nvSpPr>
          <p:spPr>
            <a:xfrm>
              <a:off x="17553207" y="10817938"/>
              <a:ext cx="337341" cy="202419"/>
            </a:xfrm>
            <a:custGeom>
              <a:avLst/>
              <a:gdLst>
                <a:gd name="connsiteX0" fmla="*/ 130747 w 337341"/>
                <a:gd name="connsiteY0" fmla="*/ 186019 h 202419"/>
                <a:gd name="connsiteX1" fmla="*/ 190998 w 337341"/>
                <a:gd name="connsiteY1" fmla="*/ 142627 h 202419"/>
                <a:gd name="connsiteX2" fmla="*/ 251251 w 337341"/>
                <a:gd name="connsiteY2" fmla="*/ 122543 h 202419"/>
                <a:gd name="connsiteX3" fmla="*/ 251251 w 337341"/>
                <a:gd name="connsiteY3" fmla="*/ 65762 h 202419"/>
                <a:gd name="connsiteX4" fmla="*/ 294642 w 337341"/>
                <a:gd name="connsiteY4" fmla="*/ 3526 h 202419"/>
                <a:gd name="connsiteX5" fmla="*/ 165956 w 337341"/>
                <a:gd name="connsiteY5" fmla="*/ 3526 h 202419"/>
                <a:gd name="connsiteX6" fmla="*/ 70495 w 337341"/>
                <a:gd name="connsiteY6" fmla="*/ 65762 h 202419"/>
                <a:gd name="connsiteX7" fmla="*/ 15202 w 337341"/>
                <a:gd name="connsiteY7" fmla="*/ 93037 h 202419"/>
                <a:gd name="connsiteX8" fmla="*/ 6771 w 337341"/>
                <a:gd name="connsiteY8" fmla="*/ 144362 h 202419"/>
                <a:gd name="connsiteX9" fmla="*/ 97026 w 337341"/>
                <a:gd name="connsiteY9" fmla="*/ 201143 h 202419"/>
                <a:gd name="connsiteX10" fmla="*/ 130499 w 337341"/>
                <a:gd name="connsiteY10" fmla="*/ 186019 h 2024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37341" h="202419">
                  <a:moveTo>
                    <a:pt x="130747" y="186019"/>
                  </a:moveTo>
                  <a:cubicBezTo>
                    <a:pt x="130747" y="186019"/>
                    <a:pt x="165956" y="152545"/>
                    <a:pt x="190998" y="142627"/>
                  </a:cubicBezTo>
                  <a:cubicBezTo>
                    <a:pt x="216042" y="132709"/>
                    <a:pt x="234390" y="149322"/>
                    <a:pt x="251251" y="122543"/>
                  </a:cubicBezTo>
                  <a:cubicBezTo>
                    <a:pt x="267863" y="95764"/>
                    <a:pt x="242821" y="89070"/>
                    <a:pt x="251251" y="65762"/>
                  </a:cubicBezTo>
                  <a:cubicBezTo>
                    <a:pt x="259681" y="42455"/>
                    <a:pt x="408452" y="11461"/>
                    <a:pt x="294642" y="3526"/>
                  </a:cubicBezTo>
                  <a:cubicBezTo>
                    <a:pt x="180833" y="-4408"/>
                    <a:pt x="165956" y="3526"/>
                    <a:pt x="165956" y="3526"/>
                  </a:cubicBezTo>
                  <a:cubicBezTo>
                    <a:pt x="165956" y="3526"/>
                    <a:pt x="89091" y="64027"/>
                    <a:pt x="70495" y="65762"/>
                  </a:cubicBezTo>
                  <a:cubicBezTo>
                    <a:pt x="52147" y="67498"/>
                    <a:pt x="21897" y="78656"/>
                    <a:pt x="15202" y="93037"/>
                  </a:cubicBezTo>
                  <a:cubicBezTo>
                    <a:pt x="8507" y="107666"/>
                    <a:pt x="-9841" y="126014"/>
                    <a:pt x="6771" y="144362"/>
                  </a:cubicBezTo>
                  <a:cubicBezTo>
                    <a:pt x="23384" y="162711"/>
                    <a:pt x="87108" y="194449"/>
                    <a:pt x="97026" y="201143"/>
                  </a:cubicBezTo>
                  <a:cubicBezTo>
                    <a:pt x="106944" y="207838"/>
                    <a:pt x="130499" y="186019"/>
                    <a:pt x="130499" y="186019"/>
                  </a:cubicBezTo>
                  <a:close/>
                </a:path>
              </a:pathLst>
            </a:custGeom>
            <a:grpFill/>
            <a:ln w="24782" cap="flat">
              <a:solidFill>
                <a:schemeClr val="bg1">
                  <a:lumMod val="8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lv-LV" sz="1091"/>
            </a:p>
          </p:txBody>
        </p:sp>
        <p:sp>
          <p:nvSpPr>
            <p:cNvPr id="258" name="Freeform: Shape 257">
              <a:extLst>
                <a:ext uri="{FF2B5EF4-FFF2-40B4-BE49-F238E27FC236}">
                  <a16:creationId xmlns:a16="http://schemas.microsoft.com/office/drawing/2014/main" id="{28C02F08-40A7-4BD8-3B21-FDCA9AE5BDA1}"/>
                </a:ext>
              </a:extLst>
            </p:cNvPr>
            <p:cNvSpPr/>
            <p:nvPr/>
          </p:nvSpPr>
          <p:spPr>
            <a:xfrm>
              <a:off x="13474991" y="1123618"/>
              <a:ext cx="3904726" cy="4672133"/>
            </a:xfrm>
            <a:custGeom>
              <a:avLst/>
              <a:gdLst>
                <a:gd name="connsiteX0" fmla="*/ 3884890 w 3904726"/>
                <a:gd name="connsiteY0" fmla="*/ 613182 h 4672133"/>
                <a:gd name="connsiteX1" fmla="*/ 3904727 w 3904726"/>
                <a:gd name="connsiteY1" fmla="*/ 621116 h 4672133"/>
                <a:gd name="connsiteX2" fmla="*/ 3904727 w 3904726"/>
                <a:gd name="connsiteY2" fmla="*/ 680129 h 4672133"/>
                <a:gd name="connsiteX3" fmla="*/ 3859104 w 3904726"/>
                <a:gd name="connsiteY3" fmla="*/ 734678 h 4672133"/>
                <a:gd name="connsiteX4" fmla="*/ 3804059 w 3904726"/>
                <a:gd name="connsiteY4" fmla="*/ 721288 h 4672133"/>
                <a:gd name="connsiteX5" fmla="*/ 3782487 w 3904726"/>
                <a:gd name="connsiteY5" fmla="*/ 759721 h 4672133"/>
                <a:gd name="connsiteX6" fmla="*/ 3732154 w 3904726"/>
                <a:gd name="connsiteY6" fmla="*/ 798153 h 4672133"/>
                <a:gd name="connsiteX7" fmla="*/ 3670413 w 3904726"/>
                <a:gd name="connsiteY7" fmla="*/ 819725 h 4672133"/>
                <a:gd name="connsiteX8" fmla="*/ 3653553 w 3904726"/>
                <a:gd name="connsiteY8" fmla="*/ 903532 h 4672133"/>
                <a:gd name="connsiteX9" fmla="*/ 3615368 w 3904726"/>
                <a:gd name="connsiteY9" fmla="*/ 948411 h 4672133"/>
                <a:gd name="connsiteX10" fmla="*/ 3571729 w 3904726"/>
                <a:gd name="connsiteY10" fmla="*/ 928575 h 4672133"/>
                <a:gd name="connsiteX11" fmla="*/ 3578424 w 3904726"/>
                <a:gd name="connsiteY11" fmla="*/ 858157 h 4672133"/>
                <a:gd name="connsiteX12" fmla="*/ 3620328 w 3904726"/>
                <a:gd name="connsiteY12" fmla="*/ 801129 h 4672133"/>
                <a:gd name="connsiteX13" fmla="*/ 3643635 w 3904726"/>
                <a:gd name="connsiteY13" fmla="*/ 744348 h 4672133"/>
                <a:gd name="connsiteX14" fmla="*/ 3633717 w 3904726"/>
                <a:gd name="connsiteY14" fmla="*/ 689303 h 4672133"/>
                <a:gd name="connsiteX15" fmla="*/ 3583383 w 3904726"/>
                <a:gd name="connsiteY15" fmla="*/ 645664 h 4672133"/>
                <a:gd name="connsiteX16" fmla="*/ 3468086 w 3904726"/>
                <a:gd name="connsiteY16" fmla="*/ 578717 h 4672133"/>
                <a:gd name="connsiteX17" fmla="*/ 3439323 w 3904726"/>
                <a:gd name="connsiteY17" fmla="*/ 528631 h 4672133"/>
                <a:gd name="connsiteX18" fmla="*/ 3370889 w 3904726"/>
                <a:gd name="connsiteY18" fmla="*/ 513754 h 4672133"/>
                <a:gd name="connsiteX19" fmla="*/ 3319068 w 3904726"/>
                <a:gd name="connsiteY19" fmla="*/ 553922 h 4672133"/>
                <a:gd name="connsiteX20" fmla="*/ 3197076 w 3904726"/>
                <a:gd name="connsiteY20" fmla="*/ 592106 h 4672133"/>
                <a:gd name="connsiteX21" fmla="*/ 3160379 w 3904726"/>
                <a:gd name="connsiteY21" fmla="*/ 650623 h 4672133"/>
                <a:gd name="connsiteX22" fmla="*/ 3131617 w 3904726"/>
                <a:gd name="connsiteY22" fmla="*/ 709139 h 4672133"/>
                <a:gd name="connsiteX23" fmla="*/ 3117236 w 3904726"/>
                <a:gd name="connsiteY23" fmla="*/ 790963 h 4672133"/>
                <a:gd name="connsiteX24" fmla="*/ 3117236 w 3904726"/>
                <a:gd name="connsiteY24" fmla="*/ 971719 h 4672133"/>
                <a:gd name="connsiteX25" fmla="*/ 3077068 w 3904726"/>
                <a:gd name="connsiteY25" fmla="*/ 1009655 h 4672133"/>
                <a:gd name="connsiteX26" fmla="*/ 3032684 w 3904726"/>
                <a:gd name="connsiteY26" fmla="*/ 1045360 h 4672133"/>
                <a:gd name="connsiteX27" fmla="*/ 3012600 w 3904726"/>
                <a:gd name="connsiteY27" fmla="*/ 1083296 h 4672133"/>
                <a:gd name="connsiteX28" fmla="*/ 2988053 w 3904726"/>
                <a:gd name="connsiteY28" fmla="*/ 1134374 h 4672133"/>
                <a:gd name="connsiteX29" fmla="*/ 2961274 w 3904726"/>
                <a:gd name="connsiteY29" fmla="*/ 1087512 h 4672133"/>
                <a:gd name="connsiteX30" fmla="*/ 2903254 w 3904726"/>
                <a:gd name="connsiteY30" fmla="*/ 1069907 h 4672133"/>
                <a:gd name="connsiteX31" fmla="*/ 2847465 w 3904726"/>
                <a:gd name="connsiteY31" fmla="*/ 1031971 h 4672133"/>
                <a:gd name="connsiteX32" fmla="*/ 2813992 w 3904726"/>
                <a:gd name="connsiteY32" fmla="*/ 1058749 h 4672133"/>
                <a:gd name="connsiteX33" fmla="*/ 2751508 w 3904726"/>
                <a:gd name="connsiteY33" fmla="*/ 1087760 h 4672133"/>
                <a:gd name="connsiteX34" fmla="*/ 2708861 w 3904726"/>
                <a:gd name="connsiteY34" fmla="*/ 1081065 h 4672133"/>
                <a:gd name="connsiteX35" fmla="*/ 2625302 w 3904726"/>
                <a:gd name="connsiteY35" fmla="*/ 1065444 h 4672133"/>
                <a:gd name="connsiteX36" fmla="*/ 2574968 w 3904726"/>
                <a:gd name="connsiteY36" fmla="*/ 996266 h 4672133"/>
                <a:gd name="connsiteX37" fmla="*/ 2534800 w 3904726"/>
                <a:gd name="connsiteY37" fmla="*/ 910227 h 4672133"/>
                <a:gd name="connsiteX38" fmla="*/ 2500334 w 3904726"/>
                <a:gd name="connsiteY38" fmla="*/ 843280 h 4672133"/>
                <a:gd name="connsiteX39" fmla="*/ 2440082 w 3904726"/>
                <a:gd name="connsiteY39" fmla="*/ 822204 h 4672133"/>
                <a:gd name="connsiteX40" fmla="*/ 2405618 w 3904726"/>
                <a:gd name="connsiteY40" fmla="*/ 876754 h 4672133"/>
                <a:gd name="connsiteX41" fmla="*/ 2422230 w 3904726"/>
                <a:gd name="connsiteY41" fmla="*/ 904524 h 4672133"/>
                <a:gd name="connsiteX42" fmla="*/ 2403385 w 3904726"/>
                <a:gd name="connsiteY42" fmla="*/ 932294 h 4672133"/>
                <a:gd name="connsiteX43" fmla="*/ 2378839 w 3904726"/>
                <a:gd name="connsiteY43" fmla="*/ 912210 h 4672133"/>
                <a:gd name="connsiteX44" fmla="*/ 2345365 w 3904726"/>
                <a:gd name="connsiteY44" fmla="*/ 926096 h 4672133"/>
                <a:gd name="connsiteX45" fmla="*/ 2274947 w 3904726"/>
                <a:gd name="connsiteY45" fmla="*/ 954858 h 4672133"/>
                <a:gd name="connsiteX46" fmla="*/ 2293296 w 3904726"/>
                <a:gd name="connsiteY46" fmla="*/ 993042 h 4672133"/>
                <a:gd name="connsiteX47" fmla="*/ 2293296 w 3904726"/>
                <a:gd name="connsiteY47" fmla="*/ 1056766 h 4672133"/>
                <a:gd name="connsiteX48" fmla="*/ 2234779 w 3904726"/>
                <a:gd name="connsiteY48" fmla="*/ 1147020 h 4672133"/>
                <a:gd name="connsiteX49" fmla="*/ 2279907 w 3904726"/>
                <a:gd name="connsiteY49" fmla="*/ 1182229 h 4672133"/>
                <a:gd name="connsiteX50" fmla="*/ 2255111 w 3904726"/>
                <a:gd name="connsiteY50" fmla="*/ 1212231 h 4672133"/>
                <a:gd name="connsiteX51" fmla="*/ 2112788 w 3904726"/>
                <a:gd name="connsiteY51" fmla="*/ 1158673 h 4672133"/>
                <a:gd name="connsiteX52" fmla="*/ 2054519 w 3904726"/>
                <a:gd name="connsiteY52" fmla="*/ 1151979 h 4672133"/>
                <a:gd name="connsiteX53" fmla="*/ 2016087 w 3904726"/>
                <a:gd name="connsiteY53" fmla="*/ 1118505 h 4672133"/>
                <a:gd name="connsiteX54" fmla="*/ 1974431 w 3904726"/>
                <a:gd name="connsiteY54" fmla="*/ 1135118 h 4672133"/>
                <a:gd name="connsiteX55" fmla="*/ 1982117 w 3904726"/>
                <a:gd name="connsiteY55" fmla="*/ 1280169 h 4672133"/>
                <a:gd name="connsiteX56" fmla="*/ 1950876 w 3904726"/>
                <a:gd name="connsiteY56" fmla="*/ 1342901 h 4672133"/>
                <a:gd name="connsiteX57" fmla="*/ 1916411 w 3904726"/>
                <a:gd name="connsiteY57" fmla="*/ 1355050 h 4672133"/>
                <a:gd name="connsiteX58" fmla="*/ 1858390 w 3904726"/>
                <a:gd name="connsiteY58" fmla="*/ 1309180 h 4672133"/>
                <a:gd name="connsiteX59" fmla="*/ 1765161 w 3904726"/>
                <a:gd name="connsiteY59" fmla="*/ 1412327 h 4672133"/>
                <a:gd name="connsiteX60" fmla="*/ 1759210 w 3904726"/>
                <a:gd name="connsiteY60" fmla="*/ 1460677 h 4672133"/>
                <a:gd name="connsiteX61" fmla="*/ 1729952 w 3904726"/>
                <a:gd name="connsiteY61" fmla="*/ 1524649 h 4672133"/>
                <a:gd name="connsiteX62" fmla="*/ 1683089 w 3904726"/>
                <a:gd name="connsiteY62" fmla="*/ 1560353 h 4672133"/>
                <a:gd name="connsiteX63" fmla="*/ 1692015 w 3904726"/>
                <a:gd name="connsiteY63" fmla="*/ 1629532 h 4672133"/>
                <a:gd name="connsiteX64" fmla="*/ 1721274 w 3904726"/>
                <a:gd name="connsiteY64" fmla="*/ 1674163 h 4672133"/>
                <a:gd name="connsiteX65" fmla="*/ 1730200 w 3904726"/>
                <a:gd name="connsiteY65" fmla="*/ 1738878 h 4672133"/>
                <a:gd name="connsiteX66" fmla="*/ 1647880 w 3904726"/>
                <a:gd name="connsiteY66" fmla="*/ 1801361 h 4672133"/>
                <a:gd name="connsiteX67" fmla="*/ 1566305 w 3904726"/>
                <a:gd name="connsiteY67" fmla="*/ 1918642 h 4672133"/>
                <a:gd name="connsiteX68" fmla="*/ 1589860 w 3904726"/>
                <a:gd name="connsiteY68" fmla="*/ 1985589 h 4672133"/>
                <a:gd name="connsiteX69" fmla="*/ 1552915 w 3904726"/>
                <a:gd name="connsiteY69" fmla="*/ 2049064 h 4672133"/>
                <a:gd name="connsiteX70" fmla="*/ 1429187 w 3904726"/>
                <a:gd name="connsiteY70" fmla="*/ 2079314 h 4672133"/>
                <a:gd name="connsiteX71" fmla="*/ 1452743 w 3904726"/>
                <a:gd name="connsiteY71" fmla="*/ 2132872 h 4672133"/>
                <a:gd name="connsiteX72" fmla="*/ 1429187 w 3904726"/>
                <a:gd name="connsiteY72" fmla="*/ 2226597 h 4672133"/>
                <a:gd name="connsiteX73" fmla="*/ 1429187 w 3904726"/>
                <a:gd name="connsiteY73" fmla="*/ 2366937 h 4672133"/>
                <a:gd name="connsiteX74" fmla="*/ 1315378 w 3904726"/>
                <a:gd name="connsiteY74" fmla="*/ 2584638 h 4672133"/>
                <a:gd name="connsiteX75" fmla="*/ 1308683 w 3904726"/>
                <a:gd name="connsiteY75" fmla="*/ 2653072 h 4672133"/>
                <a:gd name="connsiteX76" fmla="*/ 1367200 w 3904726"/>
                <a:gd name="connsiteY76" fmla="*/ 2686545 h 4672133"/>
                <a:gd name="connsiteX77" fmla="*/ 1380589 w 3904726"/>
                <a:gd name="connsiteY77" fmla="*/ 2763658 h 4672133"/>
                <a:gd name="connsiteX78" fmla="*/ 1339925 w 3904726"/>
                <a:gd name="connsiteY78" fmla="*/ 2854408 h 4672133"/>
                <a:gd name="connsiteX79" fmla="*/ 1286368 w 3904726"/>
                <a:gd name="connsiteY79" fmla="*/ 2825398 h 4672133"/>
                <a:gd name="connsiteX80" fmla="*/ 1208264 w 3904726"/>
                <a:gd name="connsiteY80" fmla="*/ 2816472 h 4672133"/>
                <a:gd name="connsiteX81" fmla="*/ 1112555 w 3904726"/>
                <a:gd name="connsiteY81" fmla="*/ 2923586 h 4672133"/>
                <a:gd name="connsiteX82" fmla="*/ 1123465 w 3904726"/>
                <a:gd name="connsiteY82" fmla="*/ 2979375 h 4672133"/>
                <a:gd name="connsiteX83" fmla="*/ 1065692 w 3904726"/>
                <a:gd name="connsiteY83" fmla="*/ 3041859 h 4672133"/>
                <a:gd name="connsiteX84" fmla="*/ 1069907 w 3904726"/>
                <a:gd name="connsiteY84" fmla="*/ 3102111 h 4672133"/>
                <a:gd name="connsiteX85" fmla="*/ 1094454 w 3904726"/>
                <a:gd name="connsiteY85" fmla="*/ 3155668 h 4672133"/>
                <a:gd name="connsiteX86" fmla="*/ 1069907 w 3904726"/>
                <a:gd name="connsiteY86" fmla="*/ 3240467 h 4672133"/>
                <a:gd name="connsiteX87" fmla="*/ 1065692 w 3904726"/>
                <a:gd name="connsiteY87" fmla="*/ 3347582 h 4672133"/>
                <a:gd name="connsiteX88" fmla="*/ 1110075 w 3904726"/>
                <a:gd name="connsiteY88" fmla="*/ 3403371 h 4672133"/>
                <a:gd name="connsiteX89" fmla="*/ 1099165 w 3904726"/>
                <a:gd name="connsiteY89" fmla="*/ 3506270 h 4672133"/>
                <a:gd name="connsiteX90" fmla="*/ 1083296 w 3904726"/>
                <a:gd name="connsiteY90" fmla="*/ 3597516 h 4672133"/>
                <a:gd name="connsiteX91" fmla="*/ 1147020 w 3904726"/>
                <a:gd name="connsiteY91" fmla="*/ 3626774 h 4672133"/>
                <a:gd name="connsiteX92" fmla="*/ 1194874 w 3904726"/>
                <a:gd name="connsiteY92" fmla="*/ 3684795 h 4672133"/>
                <a:gd name="connsiteX93" fmla="*/ 1178014 w 3904726"/>
                <a:gd name="connsiteY93" fmla="*/ 3793645 h 4672133"/>
                <a:gd name="connsiteX94" fmla="*/ 1117018 w 3904726"/>
                <a:gd name="connsiteY94" fmla="*/ 3788438 h 4672133"/>
                <a:gd name="connsiteX95" fmla="*/ 1087016 w 3904726"/>
                <a:gd name="connsiteY95" fmla="*/ 3808522 h 4672133"/>
                <a:gd name="connsiteX96" fmla="*/ 1112059 w 3904726"/>
                <a:gd name="connsiteY96" fmla="*/ 3837780 h 4672133"/>
                <a:gd name="connsiteX97" fmla="*/ 1089247 w 3904726"/>
                <a:gd name="connsiteY97" fmla="*/ 3871254 h 4672133"/>
                <a:gd name="connsiteX98" fmla="*/ 1117762 w 3904726"/>
                <a:gd name="connsiteY98" fmla="*/ 3901503 h 4672133"/>
                <a:gd name="connsiteX99" fmla="*/ 1134374 w 3904726"/>
                <a:gd name="connsiteY99" fmla="*/ 3980104 h 4672133"/>
                <a:gd name="connsiteX100" fmla="*/ 1134374 w 3904726"/>
                <a:gd name="connsiteY100" fmla="*/ 4053497 h 4672133"/>
                <a:gd name="connsiteX101" fmla="*/ 1075858 w 3904726"/>
                <a:gd name="connsiteY101" fmla="*/ 4144000 h 4672133"/>
                <a:gd name="connsiteX102" fmla="*/ 1042385 w 3904726"/>
                <a:gd name="connsiteY102" fmla="*/ 4175737 h 4672133"/>
                <a:gd name="connsiteX103" fmla="*/ 1003952 w 3904726"/>
                <a:gd name="connsiteY103" fmla="*/ 4232518 h 4672133"/>
                <a:gd name="connsiteX104" fmla="*/ 1019325 w 3904726"/>
                <a:gd name="connsiteY104" fmla="*/ 4257561 h 4672133"/>
                <a:gd name="connsiteX105" fmla="*/ 1022549 w 3904726"/>
                <a:gd name="connsiteY105" fmla="*/ 4321036 h 4672133"/>
                <a:gd name="connsiteX106" fmla="*/ 1042633 w 3904726"/>
                <a:gd name="connsiteY106" fmla="*/ 4361204 h 4672133"/>
                <a:gd name="connsiteX107" fmla="*/ 1012631 w 3904726"/>
                <a:gd name="connsiteY107" fmla="*/ 4421704 h 4672133"/>
                <a:gd name="connsiteX108" fmla="*/ 972462 w 3904726"/>
                <a:gd name="connsiteY108" fmla="*/ 4421704 h 4672133"/>
                <a:gd name="connsiteX109" fmla="*/ 960809 w 3904726"/>
                <a:gd name="connsiteY109" fmla="*/ 4392942 h 4672133"/>
                <a:gd name="connsiteX110" fmla="*/ 952627 w 3904726"/>
                <a:gd name="connsiteY110" fmla="*/ 4368147 h 4672133"/>
                <a:gd name="connsiteX111" fmla="*/ 937254 w 3904726"/>
                <a:gd name="connsiteY111" fmla="*/ 4346079 h 4672133"/>
                <a:gd name="connsiteX112" fmla="*/ 877249 w 3904726"/>
                <a:gd name="connsiteY112" fmla="*/ 4346079 h 4672133"/>
                <a:gd name="connsiteX113" fmla="*/ 859397 w 3904726"/>
                <a:gd name="connsiteY113" fmla="*/ 4279628 h 4672133"/>
                <a:gd name="connsiteX114" fmla="*/ 866092 w 3904726"/>
                <a:gd name="connsiteY114" fmla="*/ 4232766 h 4672133"/>
                <a:gd name="connsiteX115" fmla="*/ 848239 w 3904726"/>
                <a:gd name="connsiteY115" fmla="*/ 4207227 h 4672133"/>
                <a:gd name="connsiteX116" fmla="*/ 827163 w 3904726"/>
                <a:gd name="connsiteY116" fmla="*/ 4224831 h 4672133"/>
                <a:gd name="connsiteX117" fmla="*/ 838321 w 3904726"/>
                <a:gd name="connsiteY117" fmla="*/ 4262768 h 4672133"/>
                <a:gd name="connsiteX118" fmla="*/ 823940 w 3904726"/>
                <a:gd name="connsiteY118" fmla="*/ 4296241 h 4672133"/>
                <a:gd name="connsiteX119" fmla="*/ 838321 w 3904726"/>
                <a:gd name="connsiteY119" fmla="*/ 4346327 h 4672133"/>
                <a:gd name="connsiteX120" fmla="*/ 813526 w 3904726"/>
                <a:gd name="connsiteY120" fmla="*/ 4382280 h 4672133"/>
                <a:gd name="connsiteX121" fmla="*/ 734678 w 3904726"/>
                <a:gd name="connsiteY121" fmla="*/ 4403356 h 4672133"/>
                <a:gd name="connsiteX122" fmla="*/ 693518 w 3904726"/>
                <a:gd name="connsiteY122" fmla="*/ 4441044 h 4672133"/>
                <a:gd name="connsiteX123" fmla="*/ 648887 w 3904726"/>
                <a:gd name="connsiteY123" fmla="*/ 4493610 h 4672133"/>
                <a:gd name="connsiteX124" fmla="*/ 606487 w 3904726"/>
                <a:gd name="connsiteY124" fmla="*/ 4542952 h 4672133"/>
                <a:gd name="connsiteX125" fmla="*/ 568551 w 3904726"/>
                <a:gd name="connsiteY125" fmla="*/ 4567251 h 4672133"/>
                <a:gd name="connsiteX126" fmla="*/ 524168 w 3904726"/>
                <a:gd name="connsiteY126" fmla="*/ 4618577 h 4672133"/>
                <a:gd name="connsiteX127" fmla="*/ 497389 w 3904726"/>
                <a:gd name="connsiteY127" fmla="*/ 4665440 h 4672133"/>
                <a:gd name="connsiteX128" fmla="*/ 423748 w 3904726"/>
                <a:gd name="connsiteY128" fmla="*/ 4665440 h 4672133"/>
                <a:gd name="connsiteX129" fmla="*/ 330023 w 3904726"/>
                <a:gd name="connsiteY129" fmla="*/ 4672134 h 4672133"/>
                <a:gd name="connsiteX130" fmla="*/ 242992 w 3904726"/>
                <a:gd name="connsiteY130" fmla="*/ 4629735 h 4672133"/>
                <a:gd name="connsiteX131" fmla="*/ 140092 w 3904726"/>
                <a:gd name="connsiteY131" fmla="*/ 4544936 h 4672133"/>
                <a:gd name="connsiteX132" fmla="*/ 73146 w 3904726"/>
                <a:gd name="connsiteY132" fmla="*/ 4457905 h 4672133"/>
                <a:gd name="connsiteX133" fmla="*/ 104387 w 3904726"/>
                <a:gd name="connsiteY133" fmla="*/ 4402116 h 4672133"/>
                <a:gd name="connsiteX134" fmla="*/ 160176 w 3904726"/>
                <a:gd name="connsiteY134" fmla="*/ 4382032 h 4672133"/>
                <a:gd name="connsiteX135" fmla="*/ 151250 w 3904726"/>
                <a:gd name="connsiteY135" fmla="*/ 4330706 h 4672133"/>
                <a:gd name="connsiteX136" fmla="*/ 113314 w 3904726"/>
                <a:gd name="connsiteY136" fmla="*/ 4306159 h 4672133"/>
                <a:gd name="connsiteX137" fmla="*/ 70914 w 3904726"/>
                <a:gd name="connsiteY137" fmla="*/ 4328723 h 4672133"/>
                <a:gd name="connsiteX138" fmla="*/ 37441 w 3904726"/>
                <a:gd name="connsiteY138" fmla="*/ 4317565 h 4672133"/>
                <a:gd name="connsiteX139" fmla="*/ 26283 w 3904726"/>
                <a:gd name="connsiteY139" fmla="*/ 4232766 h 4672133"/>
                <a:gd name="connsiteX140" fmla="*/ 35457 w 3904726"/>
                <a:gd name="connsiteY140" fmla="*/ 4197061 h 4672133"/>
                <a:gd name="connsiteX141" fmla="*/ 71162 w 3904726"/>
                <a:gd name="connsiteY141" fmla="*/ 4183671 h 4672133"/>
                <a:gd name="connsiteX142" fmla="*/ 126951 w 3904726"/>
                <a:gd name="connsiteY142" fmla="*/ 4183671 h 4672133"/>
                <a:gd name="connsiteX143" fmla="*/ 116041 w 3904726"/>
                <a:gd name="connsiteY143" fmla="*/ 4136809 h 4672133"/>
                <a:gd name="connsiteX144" fmla="*/ 93477 w 3904726"/>
                <a:gd name="connsiteY144" fmla="*/ 4123420 h 4672133"/>
                <a:gd name="connsiteX145" fmla="*/ 75873 w 3904726"/>
                <a:gd name="connsiteY145" fmla="*/ 4076557 h 4672133"/>
                <a:gd name="connsiteX146" fmla="*/ 91494 w 3904726"/>
                <a:gd name="connsiteY146" fmla="*/ 4063167 h 4672133"/>
                <a:gd name="connsiteX147" fmla="*/ 62484 w 3904726"/>
                <a:gd name="connsiteY147" fmla="*/ 4027462 h 4672133"/>
                <a:gd name="connsiteX148" fmla="*/ 26531 w 3904726"/>
                <a:gd name="connsiteY148" fmla="*/ 4009610 h 4672133"/>
                <a:gd name="connsiteX149" fmla="*/ 55789 w 3904726"/>
                <a:gd name="connsiteY149" fmla="*/ 3971674 h 4672133"/>
                <a:gd name="connsiteX150" fmla="*/ 82568 w 3904726"/>
                <a:gd name="connsiteY150" fmla="*/ 3961756 h 4672133"/>
                <a:gd name="connsiteX151" fmla="*/ 111578 w 3904726"/>
                <a:gd name="connsiteY151" fmla="*/ 3937208 h 4672133"/>
                <a:gd name="connsiteX152" fmla="*/ 92486 w 3904726"/>
                <a:gd name="connsiteY152" fmla="*/ 3894809 h 4672133"/>
                <a:gd name="connsiteX153" fmla="*/ 67939 w 3904726"/>
                <a:gd name="connsiteY153" fmla="*/ 3917124 h 4672133"/>
                <a:gd name="connsiteX154" fmla="*/ 38928 w 3904726"/>
                <a:gd name="connsiteY154" fmla="*/ 3891338 h 4672133"/>
                <a:gd name="connsiteX155" fmla="*/ 61492 w 3904726"/>
                <a:gd name="connsiteY155" fmla="*/ 3853649 h 4672133"/>
                <a:gd name="connsiteX156" fmla="*/ 83807 w 3904726"/>
                <a:gd name="connsiteY156" fmla="*/ 3839020 h 4672133"/>
                <a:gd name="connsiteX157" fmla="*/ 70418 w 3904726"/>
                <a:gd name="connsiteY157" fmla="*/ 3814721 h 4672133"/>
                <a:gd name="connsiteX158" fmla="*/ 36945 w 3904726"/>
                <a:gd name="connsiteY158" fmla="*/ 3796869 h 4672133"/>
                <a:gd name="connsiteX159" fmla="*/ 46863 w 3904726"/>
                <a:gd name="connsiteY159" fmla="*/ 3771082 h 4672133"/>
                <a:gd name="connsiteX160" fmla="*/ 44631 w 3904726"/>
                <a:gd name="connsiteY160" fmla="*/ 3747774 h 4672133"/>
                <a:gd name="connsiteX161" fmla="*/ 15621 w 3904726"/>
                <a:gd name="connsiteY161" fmla="*/ 3725459 h 4672133"/>
                <a:gd name="connsiteX162" fmla="*/ 18844 w 3904726"/>
                <a:gd name="connsiteY162" fmla="*/ 3704135 h 4672133"/>
                <a:gd name="connsiteX163" fmla="*/ 37936 w 3904726"/>
                <a:gd name="connsiteY163" fmla="*/ 3686530 h 4672133"/>
                <a:gd name="connsiteX164" fmla="*/ 22316 w 3904726"/>
                <a:gd name="connsiteY164" fmla="*/ 3659752 h 4672133"/>
                <a:gd name="connsiteX165" fmla="*/ 17852 w 3904726"/>
                <a:gd name="connsiteY165" fmla="*/ 3606194 h 4672133"/>
                <a:gd name="connsiteX166" fmla="*/ 0 w 3904726"/>
                <a:gd name="connsiteY166" fmla="*/ 3566026 h 4672133"/>
                <a:gd name="connsiteX167" fmla="*/ 32482 w 3904726"/>
                <a:gd name="connsiteY167" fmla="*/ 3535776 h 4672133"/>
                <a:gd name="connsiteX168" fmla="*/ 89510 w 3904726"/>
                <a:gd name="connsiteY168" fmla="*/ 3533545 h 4672133"/>
                <a:gd name="connsiteX169" fmla="*/ 85047 w 3904726"/>
                <a:gd name="connsiteY169" fmla="*/ 3500072 h 4672133"/>
                <a:gd name="connsiteX170" fmla="*/ 54797 w 3904726"/>
                <a:gd name="connsiteY170" fmla="*/ 3488914 h 4672133"/>
                <a:gd name="connsiteX171" fmla="*/ 42152 w 3904726"/>
                <a:gd name="connsiteY171" fmla="*/ 3464367 h 4672133"/>
                <a:gd name="connsiteX172" fmla="*/ 68930 w 3904726"/>
                <a:gd name="connsiteY172" fmla="*/ 3448746 h 4672133"/>
                <a:gd name="connsiteX173" fmla="*/ 84551 w 3904726"/>
                <a:gd name="connsiteY173" fmla="*/ 3421967 h 4672133"/>
                <a:gd name="connsiteX174" fmla="*/ 100172 w 3904726"/>
                <a:gd name="connsiteY174" fmla="*/ 3398660 h 4672133"/>
                <a:gd name="connsiteX175" fmla="*/ 120752 w 3904726"/>
                <a:gd name="connsiteY175" fmla="*/ 3400891 h 4672133"/>
                <a:gd name="connsiteX176" fmla="*/ 149266 w 3904726"/>
                <a:gd name="connsiteY176" fmla="*/ 3384031 h 4672133"/>
                <a:gd name="connsiteX177" fmla="*/ 178773 w 3904726"/>
                <a:gd name="connsiteY177" fmla="*/ 3370641 h 4672133"/>
                <a:gd name="connsiteX178" fmla="*/ 198857 w 3904726"/>
                <a:gd name="connsiteY178" fmla="*/ 3341631 h 4672133"/>
                <a:gd name="connsiteX179" fmla="*/ 228859 w 3904726"/>
                <a:gd name="connsiteY179" fmla="*/ 3315844 h 4672133"/>
                <a:gd name="connsiteX180" fmla="*/ 241256 w 3904726"/>
                <a:gd name="connsiteY180" fmla="*/ 3291545 h 4672133"/>
                <a:gd name="connsiteX181" fmla="*/ 268035 w 3904726"/>
                <a:gd name="connsiteY181" fmla="*/ 3268981 h 4672133"/>
                <a:gd name="connsiteX182" fmla="*/ 297293 w 3904726"/>
                <a:gd name="connsiteY182" fmla="*/ 3252369 h 4672133"/>
                <a:gd name="connsiteX183" fmla="*/ 276217 w 3904726"/>
                <a:gd name="connsiteY183" fmla="*/ 3226582 h 4672133"/>
                <a:gd name="connsiteX184" fmla="*/ 292830 w 3904726"/>
                <a:gd name="connsiteY184" fmla="*/ 3212201 h 4672133"/>
                <a:gd name="connsiteX185" fmla="*/ 319608 w 3904726"/>
                <a:gd name="connsiteY185" fmla="*/ 3213193 h 4672133"/>
                <a:gd name="connsiteX186" fmla="*/ 316385 w 3904726"/>
                <a:gd name="connsiteY186" fmla="*/ 3181951 h 4672133"/>
                <a:gd name="connsiteX187" fmla="*/ 354073 w 3904726"/>
                <a:gd name="connsiteY187" fmla="*/ 3154180 h 4672133"/>
                <a:gd name="connsiteX188" fmla="*/ 374158 w 3904726"/>
                <a:gd name="connsiteY188" fmla="*/ 3177736 h 4672133"/>
                <a:gd name="connsiteX189" fmla="*/ 412094 w 3904726"/>
                <a:gd name="connsiteY189" fmla="*/ 3131865 h 4672133"/>
                <a:gd name="connsiteX190" fmla="*/ 441104 w 3904726"/>
                <a:gd name="connsiteY190" fmla="*/ 3141783 h 4672133"/>
                <a:gd name="connsiteX191" fmla="*/ 479041 w 3904726"/>
                <a:gd name="connsiteY191" fmla="*/ 3136328 h 4672133"/>
                <a:gd name="connsiteX192" fmla="*/ 504828 w 3904726"/>
                <a:gd name="connsiteY192" fmla="*/ 3079299 h 4672133"/>
                <a:gd name="connsiteX193" fmla="*/ 559377 w 3904726"/>
                <a:gd name="connsiteY193" fmla="*/ 3046818 h 4672133"/>
                <a:gd name="connsiteX194" fmla="*/ 651862 w 3904726"/>
                <a:gd name="connsiteY194" fmla="*/ 3032437 h 4672133"/>
                <a:gd name="connsiteX195" fmla="*/ 685336 w 3904726"/>
                <a:gd name="connsiteY195" fmla="*/ 2987806 h 4672133"/>
                <a:gd name="connsiteX196" fmla="*/ 734430 w 3904726"/>
                <a:gd name="connsiteY196" fmla="*/ 3017064 h 4672133"/>
                <a:gd name="connsiteX197" fmla="*/ 803608 w 3904726"/>
                <a:gd name="connsiteY197" fmla="*/ 3037148 h 4672133"/>
                <a:gd name="connsiteX198" fmla="*/ 873034 w 3904726"/>
                <a:gd name="connsiteY198" fmla="*/ 3019295 h 4672133"/>
                <a:gd name="connsiteX199" fmla="*/ 883944 w 3904726"/>
                <a:gd name="connsiteY199" fmla="*/ 2970201 h 4672133"/>
                <a:gd name="connsiteX200" fmla="*/ 944196 w 3904726"/>
                <a:gd name="connsiteY200" fmla="*/ 2927554 h 4672133"/>
                <a:gd name="connsiteX201" fmla="*/ 955354 w 3904726"/>
                <a:gd name="connsiteY201" fmla="*/ 2831845 h 4672133"/>
                <a:gd name="connsiteX202" fmla="*/ 883944 w 3904726"/>
                <a:gd name="connsiteY202" fmla="*/ 2905486 h 4672133"/>
                <a:gd name="connsiteX203" fmla="*/ 814518 w 3904726"/>
                <a:gd name="connsiteY203" fmla="*/ 2952349 h 4672133"/>
                <a:gd name="connsiteX204" fmla="*/ 741124 w 3904726"/>
                <a:gd name="connsiteY204" fmla="*/ 2932264 h 4672133"/>
                <a:gd name="connsiteX205" fmla="*/ 676409 w 3904726"/>
                <a:gd name="connsiteY205" fmla="*/ 2927801 h 4672133"/>
                <a:gd name="connsiteX206" fmla="*/ 734430 w 3904726"/>
                <a:gd name="connsiteY206" fmla="*/ 2885402 h 4672133"/>
                <a:gd name="connsiteX207" fmla="*/ 707651 w 3904726"/>
                <a:gd name="connsiteY207" fmla="*/ 2801843 h 4672133"/>
                <a:gd name="connsiteX208" fmla="*/ 763440 w 3904726"/>
                <a:gd name="connsiteY208" fmla="*/ 2758203 h 4672133"/>
                <a:gd name="connsiteX209" fmla="*/ 826172 w 3904726"/>
                <a:gd name="connsiteY209" fmla="*/ 2691257 h 4672133"/>
                <a:gd name="connsiteX210" fmla="*/ 919897 w 3904726"/>
                <a:gd name="connsiteY210" fmla="*/ 2677867 h 4672133"/>
                <a:gd name="connsiteX211" fmla="*/ 946676 w 3904726"/>
                <a:gd name="connsiteY211" fmla="*/ 2633236 h 4672133"/>
                <a:gd name="connsiteX212" fmla="*/ 995770 w 3904726"/>
                <a:gd name="connsiteY212" fmla="*/ 2593068 h 4672133"/>
                <a:gd name="connsiteX213" fmla="*/ 1011391 w 3904726"/>
                <a:gd name="connsiteY213" fmla="*/ 2562074 h 4672133"/>
                <a:gd name="connsiteX214" fmla="*/ 1040649 w 3904726"/>
                <a:gd name="connsiteY214" fmla="*/ 2525130 h 4672133"/>
                <a:gd name="connsiteX215" fmla="*/ 1084040 w 3904726"/>
                <a:gd name="connsiteY215" fmla="*/ 2495128 h 4672133"/>
                <a:gd name="connsiteX216" fmla="*/ 1061725 w 3904726"/>
                <a:gd name="connsiteY216" fmla="*/ 2451488 h 4672133"/>
                <a:gd name="connsiteX217" fmla="*/ 1121977 w 3904726"/>
                <a:gd name="connsiteY217" fmla="*/ 2428181 h 4672133"/>
                <a:gd name="connsiteX218" fmla="*/ 1117514 w 3904726"/>
                <a:gd name="connsiteY218" fmla="*/ 2390244 h 4672133"/>
                <a:gd name="connsiteX219" fmla="*/ 1143300 w 3904726"/>
                <a:gd name="connsiteY219" fmla="*/ 2371152 h 4672133"/>
                <a:gd name="connsiteX220" fmla="*/ 1123217 w 3904726"/>
                <a:gd name="connsiteY220" fmla="*/ 2329992 h 4672133"/>
                <a:gd name="connsiteX221" fmla="*/ 1118754 w 3904726"/>
                <a:gd name="connsiteY221" fmla="*/ 2313132 h 4672133"/>
                <a:gd name="connsiteX222" fmla="*/ 1143300 w 3904726"/>
                <a:gd name="connsiteY222" fmla="*/ 2251888 h 4672133"/>
                <a:gd name="connsiteX223" fmla="*/ 1140821 w 3904726"/>
                <a:gd name="connsiteY223" fmla="*/ 2206017 h 4672133"/>
                <a:gd name="connsiteX224" fmla="*/ 1163385 w 3904726"/>
                <a:gd name="connsiteY224" fmla="*/ 2187173 h 4672133"/>
                <a:gd name="connsiteX225" fmla="*/ 1152475 w 3904726"/>
                <a:gd name="connsiteY225" fmla="*/ 2155931 h 4672133"/>
                <a:gd name="connsiteX226" fmla="*/ 1189419 w 3904726"/>
                <a:gd name="connsiteY226" fmla="*/ 2134359 h 4672133"/>
                <a:gd name="connsiteX227" fmla="*/ 1189419 w 3904726"/>
                <a:gd name="connsiteY227" fmla="*/ 2090720 h 4672133"/>
                <a:gd name="connsiteX228" fmla="*/ 1183469 w 3904726"/>
                <a:gd name="connsiteY228" fmla="*/ 2053279 h 4672133"/>
                <a:gd name="connsiteX229" fmla="*/ 1236282 w 3904726"/>
                <a:gd name="connsiteY229" fmla="*/ 2053279 h 4672133"/>
                <a:gd name="connsiteX230" fmla="*/ 1284633 w 3904726"/>
                <a:gd name="connsiteY230" fmla="*/ 2072372 h 4672133"/>
                <a:gd name="connsiteX231" fmla="*/ 1312155 w 3904726"/>
                <a:gd name="connsiteY231" fmla="*/ 2028980 h 4672133"/>
                <a:gd name="connsiteX232" fmla="*/ 1252399 w 3904726"/>
                <a:gd name="connsiteY232" fmla="*/ 2014847 h 4672133"/>
                <a:gd name="connsiteX233" fmla="*/ 1220661 w 3904726"/>
                <a:gd name="connsiteY233" fmla="*/ 1968728 h 4672133"/>
                <a:gd name="connsiteX234" fmla="*/ 1231075 w 3904726"/>
                <a:gd name="connsiteY234" fmla="*/ 1945421 h 4672133"/>
                <a:gd name="connsiteX235" fmla="*/ 1262813 w 3904726"/>
                <a:gd name="connsiteY235" fmla="*/ 1953603 h 4672133"/>
                <a:gd name="connsiteX236" fmla="*/ 1260085 w 3904726"/>
                <a:gd name="connsiteY236" fmla="*/ 1913435 h 4672133"/>
                <a:gd name="connsiteX237" fmla="*/ 1291079 w 3904726"/>
                <a:gd name="connsiteY237" fmla="*/ 1905997 h 4672133"/>
                <a:gd name="connsiteX238" fmla="*/ 1294550 w 3904726"/>
                <a:gd name="connsiteY238" fmla="*/ 1862357 h 4672133"/>
                <a:gd name="connsiteX239" fmla="*/ 1311907 w 3904726"/>
                <a:gd name="connsiteY239" fmla="*/ 1827396 h 4672133"/>
                <a:gd name="connsiteX240" fmla="*/ 1300253 w 3904726"/>
                <a:gd name="connsiteY240" fmla="*/ 1803841 h 4672133"/>
                <a:gd name="connsiteX241" fmla="*/ 1341413 w 3904726"/>
                <a:gd name="connsiteY241" fmla="*/ 1781278 h 4672133"/>
                <a:gd name="connsiteX242" fmla="*/ 1352075 w 3904726"/>
                <a:gd name="connsiteY242" fmla="*/ 1746317 h 4672133"/>
                <a:gd name="connsiteX243" fmla="*/ 1387284 w 3904726"/>
                <a:gd name="connsiteY243" fmla="*/ 1725489 h 4672133"/>
                <a:gd name="connsiteX244" fmla="*/ 1397946 w 3904726"/>
                <a:gd name="connsiteY244" fmla="*/ 1683585 h 4672133"/>
                <a:gd name="connsiteX245" fmla="*/ 1451503 w 3904726"/>
                <a:gd name="connsiteY245" fmla="*/ 1692263 h 4672133"/>
                <a:gd name="connsiteX246" fmla="*/ 1487456 w 3904726"/>
                <a:gd name="connsiteY246" fmla="*/ 1662757 h 4672133"/>
                <a:gd name="connsiteX247" fmla="*/ 1454975 w 3904726"/>
                <a:gd name="connsiteY247" fmla="*/ 1641185 h 4672133"/>
                <a:gd name="connsiteX248" fmla="*/ 1435634 w 3904726"/>
                <a:gd name="connsiteY248" fmla="*/ 1607712 h 4672133"/>
                <a:gd name="connsiteX249" fmla="*/ 1451503 w 3904726"/>
                <a:gd name="connsiteY249" fmla="*/ 1585149 h 4672133"/>
                <a:gd name="connsiteX250" fmla="*/ 1497622 w 3904726"/>
                <a:gd name="connsiteY250" fmla="*/ 1585149 h 4672133"/>
                <a:gd name="connsiteX251" fmla="*/ 1508532 w 3904726"/>
                <a:gd name="connsiteY251" fmla="*/ 1562337 h 4672133"/>
                <a:gd name="connsiteX252" fmla="*/ 1562089 w 3904726"/>
                <a:gd name="connsiteY252" fmla="*/ 1569776 h 4672133"/>
                <a:gd name="connsiteX253" fmla="*/ 1589612 w 3904726"/>
                <a:gd name="connsiteY253" fmla="*/ 1556386 h 4672133"/>
                <a:gd name="connsiteX254" fmla="*/ 1575479 w 3904726"/>
                <a:gd name="connsiteY254" fmla="*/ 1525640 h 4672133"/>
                <a:gd name="connsiteX255" fmla="*/ 1557874 w 3904726"/>
                <a:gd name="connsiteY255" fmla="*/ 1511507 h 4672133"/>
                <a:gd name="connsiteX256" fmla="*/ 1537046 w 3904726"/>
                <a:gd name="connsiteY256" fmla="*/ 1496134 h 4672133"/>
                <a:gd name="connsiteX257" fmla="*/ 1508780 w 3904726"/>
                <a:gd name="connsiteY257" fmla="*/ 1489440 h 4672133"/>
                <a:gd name="connsiteX258" fmla="*/ 1488696 w 3904726"/>
                <a:gd name="connsiteY258" fmla="*/ 1500349 h 4672133"/>
                <a:gd name="connsiteX259" fmla="*/ 1465884 w 3904726"/>
                <a:gd name="connsiteY259" fmla="*/ 1494399 h 4672133"/>
                <a:gd name="connsiteX260" fmla="*/ 1467868 w 3904726"/>
                <a:gd name="connsiteY260" fmla="*/ 1469356 h 4672133"/>
                <a:gd name="connsiteX261" fmla="*/ 1484481 w 3904726"/>
                <a:gd name="connsiteY261" fmla="*/ 1438610 h 4672133"/>
                <a:gd name="connsiteX262" fmla="*/ 1521425 w 3904726"/>
                <a:gd name="connsiteY262" fmla="*/ 1420261 h 4672133"/>
                <a:gd name="connsiteX263" fmla="*/ 1529112 w 3904726"/>
                <a:gd name="connsiteY263" fmla="*/ 1353315 h 4672133"/>
                <a:gd name="connsiteX264" fmla="*/ 1569280 w 3904726"/>
                <a:gd name="connsiteY264" fmla="*/ 1334223 h 4672133"/>
                <a:gd name="connsiteX265" fmla="*/ 1610440 w 3904726"/>
                <a:gd name="connsiteY265" fmla="*/ 1327528 h 4672133"/>
                <a:gd name="connsiteX266" fmla="*/ 1641681 w 3904726"/>
                <a:gd name="connsiteY266" fmla="*/ 1348604 h 4672133"/>
                <a:gd name="connsiteX267" fmla="*/ 1651599 w 3904726"/>
                <a:gd name="connsiteY267" fmla="*/ 1361001 h 4672133"/>
                <a:gd name="connsiteX268" fmla="*/ 1686064 w 3904726"/>
                <a:gd name="connsiteY268" fmla="*/ 1345380 h 4672133"/>
                <a:gd name="connsiteX269" fmla="*/ 1702925 w 3904726"/>
                <a:gd name="connsiteY269" fmla="*/ 1308436 h 4672133"/>
                <a:gd name="connsiteX270" fmla="*/ 1693751 w 3904726"/>
                <a:gd name="connsiteY270" fmla="*/ 1273970 h 4672133"/>
                <a:gd name="connsiteX271" fmla="*/ 1672675 w 3904726"/>
                <a:gd name="connsiteY271" fmla="*/ 1232811 h 4672133"/>
                <a:gd name="connsiteX272" fmla="*/ 1700446 w 3904726"/>
                <a:gd name="connsiteY272" fmla="*/ 1209503 h 4672133"/>
                <a:gd name="connsiteX273" fmla="*/ 1663749 w 3904726"/>
                <a:gd name="connsiteY273" fmla="*/ 1183716 h 4672133"/>
                <a:gd name="connsiteX274" fmla="*/ 1619118 w 3904726"/>
                <a:gd name="connsiteY274" fmla="*/ 1197106 h 4672133"/>
                <a:gd name="connsiteX275" fmla="*/ 1600025 w 3904726"/>
                <a:gd name="connsiteY275" fmla="*/ 1215950 h 4672133"/>
                <a:gd name="connsiteX276" fmla="*/ 1549940 w 3904726"/>
                <a:gd name="connsiteY276" fmla="*/ 1210495 h 4672133"/>
                <a:gd name="connsiteX277" fmla="*/ 1540765 w 3904726"/>
                <a:gd name="connsiteY277" fmla="*/ 1231571 h 4672133"/>
                <a:gd name="connsiteX278" fmla="*/ 1511755 w 3904726"/>
                <a:gd name="connsiteY278" fmla="*/ 1241489 h 4672133"/>
                <a:gd name="connsiteX279" fmla="*/ 1483985 w 3904726"/>
                <a:gd name="connsiteY279" fmla="*/ 1249423 h 4672133"/>
                <a:gd name="connsiteX280" fmla="*/ 1453983 w 3904726"/>
                <a:gd name="connsiteY280" fmla="*/ 1266036 h 4672133"/>
                <a:gd name="connsiteX281" fmla="*/ 1418030 w 3904726"/>
                <a:gd name="connsiteY281" fmla="*/ 1279425 h 4672133"/>
                <a:gd name="connsiteX282" fmla="*/ 1387036 w 3904726"/>
                <a:gd name="connsiteY282" fmla="*/ 1292815 h 4672133"/>
                <a:gd name="connsiteX283" fmla="*/ 1364472 w 3904726"/>
                <a:gd name="connsiteY283" fmla="*/ 1305212 h 4672133"/>
                <a:gd name="connsiteX284" fmla="*/ 1335462 w 3904726"/>
                <a:gd name="connsiteY284" fmla="*/ 1314138 h 4672133"/>
                <a:gd name="connsiteX285" fmla="*/ 1325297 w 3904726"/>
                <a:gd name="connsiteY285" fmla="*/ 1338686 h 4672133"/>
                <a:gd name="connsiteX286" fmla="*/ 1278434 w 3904726"/>
                <a:gd name="connsiteY286" fmla="*/ 1356538 h 4672133"/>
                <a:gd name="connsiteX287" fmla="*/ 1241241 w 3904726"/>
                <a:gd name="connsiteY287" fmla="*/ 1367200 h 4672133"/>
                <a:gd name="connsiteX288" fmla="*/ 1219174 w 3904726"/>
                <a:gd name="connsiteY288" fmla="*/ 1389763 h 4672133"/>
                <a:gd name="connsiteX289" fmla="*/ 1212727 w 3904726"/>
                <a:gd name="connsiteY289" fmla="*/ 1408112 h 4672133"/>
                <a:gd name="connsiteX290" fmla="*/ 1187684 w 3904726"/>
                <a:gd name="connsiteY290" fmla="*/ 1426460 h 4672133"/>
                <a:gd name="connsiteX291" fmla="*/ 1173550 w 3904726"/>
                <a:gd name="connsiteY291" fmla="*/ 1436626 h 4672133"/>
                <a:gd name="connsiteX292" fmla="*/ 1160905 w 3904726"/>
                <a:gd name="connsiteY292" fmla="*/ 1420509 h 4672133"/>
                <a:gd name="connsiteX293" fmla="*/ 1164129 w 3904726"/>
                <a:gd name="connsiteY293" fmla="*/ 1383813 h 4672133"/>
                <a:gd name="connsiteX294" fmla="*/ 1191651 w 3904726"/>
                <a:gd name="connsiteY294" fmla="*/ 1340917 h 4672133"/>
                <a:gd name="connsiteX295" fmla="*/ 1219174 w 3904726"/>
                <a:gd name="connsiteY295" fmla="*/ 1316122 h 4672133"/>
                <a:gd name="connsiteX296" fmla="*/ 1245952 w 3904726"/>
                <a:gd name="connsiteY296" fmla="*/ 1321825 h 4672133"/>
                <a:gd name="connsiteX297" fmla="*/ 1267028 w 3904726"/>
                <a:gd name="connsiteY297" fmla="*/ 1294302 h 4672133"/>
                <a:gd name="connsiteX298" fmla="*/ 1272731 w 3904726"/>
                <a:gd name="connsiteY298" fmla="*/ 1261573 h 4672133"/>
                <a:gd name="connsiteX299" fmla="*/ 1320585 w 3904726"/>
                <a:gd name="connsiteY299" fmla="*/ 1258350 h 4672133"/>
                <a:gd name="connsiteX300" fmla="*/ 1360753 w 3904726"/>
                <a:gd name="connsiteY300" fmla="*/ 1256862 h 4672133"/>
                <a:gd name="connsiteX301" fmla="*/ 1372159 w 3904726"/>
                <a:gd name="connsiteY301" fmla="*/ 1236778 h 4672133"/>
                <a:gd name="connsiteX302" fmla="*/ 1404888 w 3904726"/>
                <a:gd name="connsiteY302" fmla="*/ 1219917 h 4672133"/>
                <a:gd name="connsiteX303" fmla="*/ 1421749 w 3904726"/>
                <a:gd name="connsiteY303" fmla="*/ 1192395 h 4672133"/>
                <a:gd name="connsiteX304" fmla="*/ 1449520 w 3904726"/>
                <a:gd name="connsiteY304" fmla="*/ 1187188 h 4672133"/>
                <a:gd name="connsiteX305" fmla="*/ 1476794 w 3904726"/>
                <a:gd name="connsiteY305" fmla="*/ 1179749 h 4672133"/>
                <a:gd name="connsiteX306" fmla="*/ 1516962 w 3904726"/>
                <a:gd name="connsiteY306" fmla="*/ 1165616 h 4672133"/>
                <a:gd name="connsiteX307" fmla="*/ 1522665 w 3904726"/>
                <a:gd name="connsiteY307" fmla="*/ 1139829 h 4672133"/>
                <a:gd name="connsiteX308" fmla="*/ 1494895 w 3904726"/>
                <a:gd name="connsiteY308" fmla="*/ 1113051 h 4672133"/>
                <a:gd name="connsiteX309" fmla="*/ 1456958 w 3904726"/>
                <a:gd name="connsiteY309" fmla="*/ 1103133 h 4672133"/>
                <a:gd name="connsiteX310" fmla="*/ 1414559 w 3904726"/>
                <a:gd name="connsiteY310" fmla="*/ 1103133 h 4672133"/>
                <a:gd name="connsiteX311" fmla="*/ 1417782 w 3904726"/>
                <a:gd name="connsiteY311" fmla="*/ 1069659 h 4672133"/>
                <a:gd name="connsiteX312" fmla="*/ 1404392 w 3904726"/>
                <a:gd name="connsiteY312" fmla="*/ 1040401 h 4672133"/>
                <a:gd name="connsiteX313" fmla="*/ 1432659 w 3904726"/>
                <a:gd name="connsiteY313" fmla="*/ 1014614 h 4672133"/>
                <a:gd name="connsiteX314" fmla="*/ 1453487 w 3904726"/>
                <a:gd name="connsiteY314" fmla="*/ 1032467 h 4672133"/>
                <a:gd name="connsiteX315" fmla="*/ 1469108 w 3904726"/>
                <a:gd name="connsiteY315" fmla="*/ 1050815 h 4672133"/>
                <a:gd name="connsiteX316" fmla="*/ 1487456 w 3904726"/>
                <a:gd name="connsiteY316" fmla="*/ 1030235 h 4672133"/>
                <a:gd name="connsiteX317" fmla="*/ 1463901 w 3904726"/>
                <a:gd name="connsiteY317" fmla="*/ 997258 h 4672133"/>
                <a:gd name="connsiteX318" fmla="*/ 1482993 w 3904726"/>
                <a:gd name="connsiteY318" fmla="*/ 970479 h 4672133"/>
                <a:gd name="connsiteX319" fmla="*/ 1507044 w 3904726"/>
                <a:gd name="connsiteY319" fmla="*/ 964776 h 4672133"/>
                <a:gd name="connsiteX320" fmla="*/ 1514235 w 3904726"/>
                <a:gd name="connsiteY320" fmla="*/ 943700 h 4672133"/>
                <a:gd name="connsiteX321" fmla="*/ 1534815 w 3904726"/>
                <a:gd name="connsiteY321" fmla="*/ 946428 h 4672133"/>
                <a:gd name="connsiteX322" fmla="*/ 1541013 w 3904726"/>
                <a:gd name="connsiteY322" fmla="*/ 972710 h 4672133"/>
                <a:gd name="connsiteX323" fmla="*/ 1562585 w 3904726"/>
                <a:gd name="connsiteY323" fmla="*/ 996762 h 4672133"/>
                <a:gd name="connsiteX324" fmla="*/ 1578702 w 3904726"/>
                <a:gd name="connsiteY324" fmla="*/ 966512 h 4672133"/>
                <a:gd name="connsiteX325" fmla="*/ 1567048 w 3904726"/>
                <a:gd name="connsiteY325" fmla="*/ 930311 h 4672133"/>
                <a:gd name="connsiteX326" fmla="*/ 1598290 w 3904726"/>
                <a:gd name="connsiteY326" fmla="*/ 887415 h 4672133"/>
                <a:gd name="connsiteX327" fmla="*/ 1626309 w 3904726"/>
                <a:gd name="connsiteY327" fmla="*/ 874770 h 4672133"/>
                <a:gd name="connsiteX328" fmla="*/ 1624821 w 3904726"/>
                <a:gd name="connsiteY328" fmla="*/ 841297 h 4672133"/>
                <a:gd name="connsiteX329" fmla="*/ 1664989 w 3904726"/>
                <a:gd name="connsiteY329" fmla="*/ 801129 h 4672133"/>
                <a:gd name="connsiteX330" fmla="*/ 1689288 w 3904726"/>
                <a:gd name="connsiteY330" fmla="*/ 825180 h 4672133"/>
                <a:gd name="connsiteX331" fmla="*/ 1664245 w 3904726"/>
                <a:gd name="connsiteY331" fmla="*/ 866836 h 4672133"/>
                <a:gd name="connsiteX332" fmla="*/ 1656806 w 3904726"/>
                <a:gd name="connsiteY332" fmla="*/ 907004 h 4672133"/>
                <a:gd name="connsiteX333" fmla="*/ 1626556 w 3904726"/>
                <a:gd name="connsiteY333" fmla="*/ 943204 h 4672133"/>
                <a:gd name="connsiteX334" fmla="*/ 1648376 w 3904726"/>
                <a:gd name="connsiteY334" fmla="*/ 973206 h 4672133"/>
                <a:gd name="connsiteX335" fmla="*/ 1638210 w 3904726"/>
                <a:gd name="connsiteY335" fmla="*/ 1021061 h 4672133"/>
                <a:gd name="connsiteX336" fmla="*/ 1656559 w 3904726"/>
                <a:gd name="connsiteY336" fmla="*/ 1051807 h 4672133"/>
                <a:gd name="connsiteX337" fmla="*/ 1682593 w 3904726"/>
                <a:gd name="connsiteY337" fmla="*/ 1008415 h 4672133"/>
                <a:gd name="connsiteX338" fmla="*/ 1716067 w 3904726"/>
                <a:gd name="connsiteY338" fmla="*/ 1004944 h 4672133"/>
                <a:gd name="connsiteX339" fmla="*/ 1734415 w 3904726"/>
                <a:gd name="connsiteY339" fmla="*/ 969983 h 4672133"/>
                <a:gd name="connsiteX340" fmla="*/ 1748548 w 3904726"/>
                <a:gd name="connsiteY340" fmla="*/ 991555 h 4672133"/>
                <a:gd name="connsiteX341" fmla="*/ 1737638 w 3904726"/>
                <a:gd name="connsiteY341" fmla="*/ 1042633 h 4672133"/>
                <a:gd name="connsiteX342" fmla="*/ 1754251 w 3904726"/>
                <a:gd name="connsiteY342" fmla="*/ 1078585 h 4672133"/>
                <a:gd name="connsiteX343" fmla="*/ 1785988 w 3904726"/>
                <a:gd name="connsiteY343" fmla="*/ 1086768 h 4672133"/>
                <a:gd name="connsiteX344" fmla="*/ 1793427 w 3904726"/>
                <a:gd name="connsiteY344" fmla="*/ 1051807 h 4672133"/>
                <a:gd name="connsiteX345" fmla="*/ 1790204 w 3904726"/>
                <a:gd name="connsiteY345" fmla="*/ 1024284 h 4672133"/>
                <a:gd name="connsiteX346" fmla="*/ 1837067 w 3904726"/>
                <a:gd name="connsiteY346" fmla="*/ 1027508 h 4672133"/>
                <a:gd name="connsiteX347" fmla="*/ 1842273 w 3904726"/>
                <a:gd name="connsiteY347" fmla="*/ 992547 h 4672133"/>
                <a:gd name="connsiteX348" fmla="*/ 1866325 w 3904726"/>
                <a:gd name="connsiteY348" fmla="*/ 977669 h 4672133"/>
                <a:gd name="connsiteX349" fmla="*/ 1871532 w 3904726"/>
                <a:gd name="connsiteY349" fmla="*/ 959321 h 4672133"/>
                <a:gd name="connsiteX350" fmla="*/ 1845497 w 3904726"/>
                <a:gd name="connsiteY350" fmla="*/ 945932 h 4672133"/>
                <a:gd name="connsiteX351" fmla="*/ 1817974 w 3904726"/>
                <a:gd name="connsiteY351" fmla="*/ 931055 h 4672133"/>
                <a:gd name="connsiteX352" fmla="*/ 1813759 w 3904726"/>
                <a:gd name="connsiteY352" fmla="*/ 901053 h 4672133"/>
                <a:gd name="connsiteX353" fmla="*/ 1784501 w 3904726"/>
                <a:gd name="connsiteY353" fmla="*/ 884192 h 4672133"/>
                <a:gd name="connsiteX354" fmla="*/ 1793675 w 3904726"/>
                <a:gd name="connsiteY354" fmla="*/ 853942 h 4672133"/>
                <a:gd name="connsiteX355" fmla="*/ 1789708 w 3904726"/>
                <a:gd name="connsiteY355" fmla="*/ 801376 h 4672133"/>
                <a:gd name="connsiteX356" fmla="*/ 1803097 w 3904726"/>
                <a:gd name="connsiteY356" fmla="*/ 785260 h 4672133"/>
                <a:gd name="connsiteX357" fmla="*/ 1825413 w 3904726"/>
                <a:gd name="connsiteY357" fmla="*/ 789723 h 4672133"/>
                <a:gd name="connsiteX358" fmla="*/ 1842769 w 3904726"/>
                <a:gd name="connsiteY358" fmla="*/ 777325 h 4672133"/>
                <a:gd name="connsiteX359" fmla="*/ 1838802 w 3904726"/>
                <a:gd name="connsiteY359" fmla="*/ 748315 h 4672133"/>
                <a:gd name="connsiteX360" fmla="*/ 1845993 w 3904726"/>
                <a:gd name="connsiteY360" fmla="*/ 716577 h 4672133"/>
                <a:gd name="connsiteX361" fmla="*/ 1875747 w 3904726"/>
                <a:gd name="connsiteY361" fmla="*/ 704676 h 4672133"/>
                <a:gd name="connsiteX362" fmla="*/ 1909716 w 3904726"/>
                <a:gd name="connsiteY362" fmla="*/ 699965 h 4672133"/>
                <a:gd name="connsiteX363" fmla="*/ 1951372 w 3904726"/>
                <a:gd name="connsiteY363" fmla="*/ 733190 h 4672133"/>
                <a:gd name="connsiteX364" fmla="*/ 1951867 w 3904726"/>
                <a:gd name="connsiteY364" fmla="*/ 780301 h 4672133"/>
                <a:gd name="connsiteX365" fmla="*/ 1970960 w 3904726"/>
                <a:gd name="connsiteY365" fmla="*/ 804104 h 4672133"/>
                <a:gd name="connsiteX366" fmla="*/ 1975423 w 3904726"/>
                <a:gd name="connsiteY366" fmla="*/ 764928 h 4672133"/>
                <a:gd name="connsiteX367" fmla="*/ 2011376 w 3904726"/>
                <a:gd name="connsiteY367" fmla="*/ 750051 h 4672133"/>
                <a:gd name="connsiteX368" fmla="*/ 2014599 w 3904726"/>
                <a:gd name="connsiteY368" fmla="*/ 729967 h 4672133"/>
                <a:gd name="connsiteX369" fmla="*/ 1986333 w 3904726"/>
                <a:gd name="connsiteY369" fmla="*/ 713354 h 4672133"/>
                <a:gd name="connsiteX370" fmla="*/ 1986333 w 3904726"/>
                <a:gd name="connsiteY370" fmla="*/ 666243 h 4672133"/>
                <a:gd name="connsiteX371" fmla="*/ 2003937 w 3904726"/>
                <a:gd name="connsiteY371" fmla="*/ 636241 h 4672133"/>
                <a:gd name="connsiteX372" fmla="*/ 2018814 w 3904726"/>
                <a:gd name="connsiteY372" fmla="*/ 611942 h 4672133"/>
                <a:gd name="connsiteX373" fmla="*/ 2065677 w 3904726"/>
                <a:gd name="connsiteY373" fmla="*/ 624588 h 4672133"/>
                <a:gd name="connsiteX374" fmla="*/ 2081546 w 3904726"/>
                <a:gd name="connsiteY374" fmla="*/ 656325 h 4672133"/>
                <a:gd name="connsiteX375" fmla="*/ 2078322 w 3904726"/>
                <a:gd name="connsiteY375" fmla="*/ 695750 h 4672133"/>
                <a:gd name="connsiteX376" fmla="*/ 2106589 w 3904726"/>
                <a:gd name="connsiteY376" fmla="*/ 719057 h 4672133"/>
                <a:gd name="connsiteX377" fmla="*/ 2116755 w 3904726"/>
                <a:gd name="connsiteY377" fmla="*/ 677401 h 4672133"/>
                <a:gd name="connsiteX378" fmla="*/ 2093200 w 3904726"/>
                <a:gd name="connsiteY378" fmla="*/ 648143 h 4672133"/>
                <a:gd name="connsiteX379" fmla="*/ 2095927 w 3904726"/>
                <a:gd name="connsiteY379" fmla="*/ 611942 h 4672133"/>
                <a:gd name="connsiteX380" fmla="*/ 2066421 w 3904726"/>
                <a:gd name="connsiteY380" fmla="*/ 575989 h 4672133"/>
                <a:gd name="connsiteX381" fmla="*/ 2075595 w 3904726"/>
                <a:gd name="connsiteY381" fmla="*/ 528383 h 4672133"/>
                <a:gd name="connsiteX382" fmla="*/ 2067413 w 3904726"/>
                <a:gd name="connsiteY382" fmla="*/ 492182 h 4672133"/>
                <a:gd name="connsiteX383" fmla="*/ 2099150 w 3904726"/>
                <a:gd name="connsiteY383" fmla="*/ 471354 h 4672133"/>
                <a:gd name="connsiteX384" fmla="*/ 2115763 w 3904726"/>
                <a:gd name="connsiteY384" fmla="*/ 499125 h 4672133"/>
                <a:gd name="connsiteX385" fmla="*/ 2143534 w 3904726"/>
                <a:gd name="connsiteY385" fmla="*/ 442096 h 4672133"/>
                <a:gd name="connsiteX386" fmla="*/ 2197091 w 3904726"/>
                <a:gd name="connsiteY386" fmla="*/ 485735 h 4672133"/>
                <a:gd name="connsiteX387" fmla="*/ 2200314 w 3904726"/>
                <a:gd name="connsiteY387" fmla="*/ 523920 h 4672133"/>
                <a:gd name="connsiteX388" fmla="*/ 2187669 w 3904726"/>
                <a:gd name="connsiteY388" fmla="*/ 574254 h 4672133"/>
                <a:gd name="connsiteX389" fmla="*/ 2219406 w 3904726"/>
                <a:gd name="connsiteY389" fmla="*/ 597561 h 4672133"/>
                <a:gd name="connsiteX390" fmla="*/ 2244450 w 3904726"/>
                <a:gd name="connsiteY390" fmla="*/ 629299 h 4672133"/>
                <a:gd name="connsiteX391" fmla="*/ 2272716 w 3904726"/>
                <a:gd name="connsiteY391" fmla="*/ 574254 h 4672133"/>
                <a:gd name="connsiteX392" fmla="*/ 2306189 w 3904726"/>
                <a:gd name="connsiteY392" fmla="*/ 540780 h 4672133"/>
                <a:gd name="connsiteX393" fmla="*/ 2304702 w 3904726"/>
                <a:gd name="connsiteY393" fmla="*/ 584172 h 4672133"/>
                <a:gd name="connsiteX394" fmla="*/ 2308669 w 3904726"/>
                <a:gd name="connsiteY394" fmla="*/ 630291 h 4672133"/>
                <a:gd name="connsiteX395" fmla="*/ 2302718 w 3904726"/>
                <a:gd name="connsiteY395" fmla="*/ 657069 h 4672133"/>
                <a:gd name="connsiteX396" fmla="*/ 2323793 w 3904726"/>
                <a:gd name="connsiteY396" fmla="*/ 661284 h 4672133"/>
                <a:gd name="connsiteX397" fmla="*/ 2343877 w 3904726"/>
                <a:gd name="connsiteY397" fmla="*/ 614422 h 4672133"/>
                <a:gd name="connsiteX398" fmla="*/ 2331976 w 3904726"/>
                <a:gd name="connsiteY398" fmla="*/ 562600 h 4672133"/>
                <a:gd name="connsiteX399" fmla="*/ 2361978 w 3904726"/>
                <a:gd name="connsiteY399" fmla="*/ 549211 h 4672133"/>
                <a:gd name="connsiteX400" fmla="*/ 2356771 w 3904726"/>
                <a:gd name="connsiteY400" fmla="*/ 518961 h 4672133"/>
                <a:gd name="connsiteX401" fmla="*/ 2367681 w 3904726"/>
                <a:gd name="connsiteY401" fmla="*/ 492926 h 4672133"/>
                <a:gd name="connsiteX402" fmla="*/ 2341398 w 3904726"/>
                <a:gd name="connsiteY402" fmla="*/ 485735 h 4672133"/>
                <a:gd name="connsiteX403" fmla="*/ 2334208 w 3904726"/>
                <a:gd name="connsiteY403" fmla="*/ 445567 h 4672133"/>
                <a:gd name="connsiteX404" fmla="*/ 2340902 w 3904726"/>
                <a:gd name="connsiteY404" fmla="*/ 428707 h 4672133"/>
                <a:gd name="connsiteX405" fmla="*/ 2374871 w 3904726"/>
                <a:gd name="connsiteY405" fmla="*/ 428707 h 4672133"/>
                <a:gd name="connsiteX406" fmla="*/ 2390740 w 3904726"/>
                <a:gd name="connsiteY406" fmla="*/ 455981 h 4672133"/>
                <a:gd name="connsiteX407" fmla="*/ 2393468 w 3904726"/>
                <a:gd name="connsiteY407" fmla="*/ 477553 h 4672133"/>
                <a:gd name="connsiteX408" fmla="*/ 2383550 w 3904726"/>
                <a:gd name="connsiteY408" fmla="*/ 494414 h 4672133"/>
                <a:gd name="connsiteX409" fmla="*/ 2402394 w 3904726"/>
                <a:gd name="connsiteY409" fmla="*/ 509291 h 4672133"/>
                <a:gd name="connsiteX410" fmla="*/ 2402890 w 3904726"/>
                <a:gd name="connsiteY410" fmla="*/ 530366 h 4672133"/>
                <a:gd name="connsiteX411" fmla="*/ 2398179 w 3904726"/>
                <a:gd name="connsiteY411" fmla="*/ 558137 h 4672133"/>
                <a:gd name="connsiteX412" fmla="*/ 2413056 w 3904726"/>
                <a:gd name="connsiteY412" fmla="*/ 568303 h 4672133"/>
                <a:gd name="connsiteX413" fmla="*/ 2425949 w 3904726"/>
                <a:gd name="connsiteY413" fmla="*/ 582188 h 4672133"/>
                <a:gd name="connsiteX414" fmla="*/ 2434132 w 3904726"/>
                <a:gd name="connsiteY414" fmla="*/ 537061 h 4672133"/>
                <a:gd name="connsiteX415" fmla="*/ 2438099 w 3904726"/>
                <a:gd name="connsiteY415" fmla="*/ 496397 h 4672133"/>
                <a:gd name="connsiteX416" fmla="*/ 2480994 w 3904726"/>
                <a:gd name="connsiteY416" fmla="*/ 516481 h 4672133"/>
                <a:gd name="connsiteX417" fmla="*/ 2485458 w 3904726"/>
                <a:gd name="connsiteY417" fmla="*/ 539541 h 4672133"/>
                <a:gd name="connsiteX418" fmla="*/ 2511740 w 3904726"/>
                <a:gd name="connsiteY418" fmla="*/ 567311 h 4672133"/>
                <a:gd name="connsiteX419" fmla="*/ 2527857 w 3904726"/>
                <a:gd name="connsiteY419" fmla="*/ 567807 h 4672133"/>
                <a:gd name="connsiteX420" fmla="*/ 2541742 w 3904726"/>
                <a:gd name="connsiteY420" fmla="*/ 540037 h 4672133"/>
                <a:gd name="connsiteX421" fmla="*/ 2511740 w 3904726"/>
                <a:gd name="connsiteY421" fmla="*/ 502596 h 4672133"/>
                <a:gd name="connsiteX422" fmla="*/ 2473804 w 3904726"/>
                <a:gd name="connsiteY422" fmla="*/ 476313 h 4672133"/>
                <a:gd name="connsiteX423" fmla="*/ 2471076 w 3904726"/>
                <a:gd name="connsiteY423" fmla="*/ 437881 h 4672133"/>
                <a:gd name="connsiteX424" fmla="*/ 2435123 w 3904726"/>
                <a:gd name="connsiteY424" fmla="*/ 410606 h 4672133"/>
                <a:gd name="connsiteX425" fmla="*/ 2464382 w 3904726"/>
                <a:gd name="connsiteY425" fmla="*/ 381100 h 4672133"/>
                <a:gd name="connsiteX426" fmla="*/ 2478763 w 3904726"/>
                <a:gd name="connsiteY426" fmla="*/ 332006 h 4672133"/>
                <a:gd name="connsiteX427" fmla="*/ 2529345 w 3904726"/>
                <a:gd name="connsiteY427" fmla="*/ 354817 h 4672133"/>
                <a:gd name="connsiteX428" fmla="*/ 2530584 w 3904726"/>
                <a:gd name="connsiteY428" fmla="*/ 387795 h 4672133"/>
                <a:gd name="connsiteX429" fmla="*/ 2557363 w 3904726"/>
                <a:gd name="connsiteY429" fmla="*/ 422260 h 4672133"/>
                <a:gd name="connsiteX430" fmla="*/ 2592324 w 3904726"/>
                <a:gd name="connsiteY430" fmla="*/ 379365 h 4672133"/>
                <a:gd name="connsiteX431" fmla="*/ 2608937 w 3904726"/>
                <a:gd name="connsiteY431" fmla="*/ 346883 h 4672133"/>
                <a:gd name="connsiteX432" fmla="*/ 2649105 w 3904726"/>
                <a:gd name="connsiteY432" fmla="*/ 350106 h 4672133"/>
                <a:gd name="connsiteX433" fmla="*/ 2697207 w 3904726"/>
                <a:gd name="connsiteY433" fmla="*/ 321096 h 4672133"/>
                <a:gd name="connsiteX434" fmla="*/ 2724977 w 3904726"/>
                <a:gd name="connsiteY434" fmla="*/ 273242 h 4672133"/>
                <a:gd name="connsiteX435" fmla="*/ 2758947 w 3904726"/>
                <a:gd name="connsiteY435" fmla="*/ 268531 h 4672133"/>
                <a:gd name="connsiteX436" fmla="*/ 2780519 w 3904726"/>
                <a:gd name="connsiteY436" fmla="*/ 255885 h 4672133"/>
                <a:gd name="connsiteX437" fmla="*/ 2792173 w 3904726"/>
                <a:gd name="connsiteY437" fmla="*/ 229850 h 4672133"/>
                <a:gd name="connsiteX438" fmla="*/ 2791429 w 3904726"/>
                <a:gd name="connsiteY438" fmla="*/ 196377 h 4672133"/>
                <a:gd name="connsiteX439" fmla="*/ 2811513 w 3904726"/>
                <a:gd name="connsiteY439" fmla="*/ 182988 h 4672133"/>
                <a:gd name="connsiteX440" fmla="*/ 2861598 w 3904726"/>
                <a:gd name="connsiteY440" fmla="*/ 202328 h 4672133"/>
                <a:gd name="connsiteX441" fmla="*/ 2864078 w 3904726"/>
                <a:gd name="connsiteY441" fmla="*/ 228363 h 4672133"/>
                <a:gd name="connsiteX442" fmla="*/ 2890113 w 3904726"/>
                <a:gd name="connsiteY442" fmla="*/ 243240 h 4672133"/>
                <a:gd name="connsiteX443" fmla="*/ 2918627 w 3904726"/>
                <a:gd name="connsiteY443" fmla="*/ 205055 h 4672133"/>
                <a:gd name="connsiteX444" fmla="*/ 2896560 w 3904726"/>
                <a:gd name="connsiteY444" fmla="*/ 174805 h 4672133"/>
                <a:gd name="connsiteX445" fmla="*/ 2884162 w 3904726"/>
                <a:gd name="connsiteY445" fmla="*/ 140588 h 4672133"/>
                <a:gd name="connsiteX446" fmla="*/ 2911684 w 3904726"/>
                <a:gd name="connsiteY446" fmla="*/ 127199 h 4672133"/>
                <a:gd name="connsiteX447" fmla="*/ 2934992 w 3904726"/>
                <a:gd name="connsiteY447" fmla="*/ 142076 h 4672133"/>
                <a:gd name="connsiteX448" fmla="*/ 2961771 w 3904726"/>
                <a:gd name="connsiteY448" fmla="*/ 109346 h 4672133"/>
                <a:gd name="connsiteX449" fmla="*/ 2975904 w 3904726"/>
                <a:gd name="connsiteY449" fmla="*/ 97941 h 4672133"/>
                <a:gd name="connsiteX450" fmla="*/ 3026982 w 3904726"/>
                <a:gd name="connsiteY450" fmla="*/ 91246 h 4672133"/>
                <a:gd name="connsiteX451" fmla="*/ 3045330 w 3904726"/>
                <a:gd name="connsiteY451" fmla="*/ 112074 h 4672133"/>
                <a:gd name="connsiteX452" fmla="*/ 3066902 w 3904726"/>
                <a:gd name="connsiteY452" fmla="*/ 95213 h 4672133"/>
                <a:gd name="connsiteX453" fmla="*/ 3049297 w 3904726"/>
                <a:gd name="connsiteY453" fmla="*/ 75129 h 4672133"/>
                <a:gd name="connsiteX454" fmla="*/ 3043347 w 3904726"/>
                <a:gd name="connsiteY454" fmla="*/ 40168 h 4672133"/>
                <a:gd name="connsiteX455" fmla="*/ 3075084 w 3904726"/>
                <a:gd name="connsiteY455" fmla="*/ 7439 h 4672133"/>
                <a:gd name="connsiteX456" fmla="*/ 3112773 w 3904726"/>
                <a:gd name="connsiteY456" fmla="*/ 0 h 4672133"/>
                <a:gd name="connsiteX457" fmla="*/ 3174512 w 3904726"/>
                <a:gd name="connsiteY457" fmla="*/ 37689 h 4672133"/>
                <a:gd name="connsiteX458" fmla="*/ 3176992 w 3904726"/>
                <a:gd name="connsiteY458" fmla="*/ 54301 h 4672133"/>
                <a:gd name="connsiteX459" fmla="*/ 3162858 w 3904726"/>
                <a:gd name="connsiteY459" fmla="*/ 89262 h 4672133"/>
                <a:gd name="connsiteX460" fmla="*/ 3131121 w 3904726"/>
                <a:gd name="connsiteY460" fmla="*/ 94469 h 4672133"/>
                <a:gd name="connsiteX461" fmla="*/ 3119715 w 3904726"/>
                <a:gd name="connsiteY461" fmla="*/ 124719 h 4672133"/>
                <a:gd name="connsiteX462" fmla="*/ 3135584 w 3904726"/>
                <a:gd name="connsiteY462" fmla="*/ 136125 h 4672133"/>
                <a:gd name="connsiteX463" fmla="*/ 3102855 w 3904726"/>
                <a:gd name="connsiteY463" fmla="*/ 168854 h 4672133"/>
                <a:gd name="connsiteX464" fmla="*/ 3094672 w 3904726"/>
                <a:gd name="connsiteY464" fmla="*/ 208527 h 4672133"/>
                <a:gd name="connsiteX465" fmla="*/ 3026734 w 3904726"/>
                <a:gd name="connsiteY465" fmla="*/ 274481 h 4672133"/>
                <a:gd name="connsiteX466" fmla="*/ 3039131 w 3904726"/>
                <a:gd name="connsiteY466" fmla="*/ 327047 h 4672133"/>
                <a:gd name="connsiteX467" fmla="*/ 3021279 w 3904726"/>
                <a:gd name="connsiteY467" fmla="*/ 349362 h 4672133"/>
                <a:gd name="connsiteX468" fmla="*/ 3024502 w 3904726"/>
                <a:gd name="connsiteY468" fmla="*/ 377133 h 4672133"/>
                <a:gd name="connsiteX469" fmla="*/ 3012353 w 3904726"/>
                <a:gd name="connsiteY469" fmla="*/ 403912 h 4672133"/>
                <a:gd name="connsiteX470" fmla="*/ 2999955 w 3904726"/>
                <a:gd name="connsiteY470" fmla="*/ 433170 h 4672133"/>
                <a:gd name="connsiteX471" fmla="*/ 3024254 w 3904726"/>
                <a:gd name="connsiteY471" fmla="*/ 468875 h 4672133"/>
                <a:gd name="connsiteX472" fmla="*/ 3055496 w 3904726"/>
                <a:gd name="connsiteY472" fmla="*/ 447799 h 4672133"/>
                <a:gd name="connsiteX473" fmla="*/ 3065662 w 3904726"/>
                <a:gd name="connsiteY473" fmla="*/ 392010 h 4672133"/>
                <a:gd name="connsiteX474" fmla="*/ 3087978 w 3904726"/>
                <a:gd name="connsiteY474" fmla="*/ 334981 h 4672133"/>
                <a:gd name="connsiteX475" fmla="*/ 3117979 w 3904726"/>
                <a:gd name="connsiteY475" fmla="*/ 279192 h 4672133"/>
                <a:gd name="connsiteX476" fmla="*/ 3160627 w 3904726"/>
                <a:gd name="connsiteY476" fmla="*/ 226627 h 4672133"/>
                <a:gd name="connsiteX477" fmla="*/ 3186414 w 3904726"/>
                <a:gd name="connsiteY477" fmla="*/ 140588 h 4672133"/>
                <a:gd name="connsiteX478" fmla="*/ 3218895 w 3904726"/>
                <a:gd name="connsiteY478" fmla="*/ 114801 h 4672133"/>
                <a:gd name="connsiteX479" fmla="*/ 3246666 w 3904726"/>
                <a:gd name="connsiteY479" fmla="*/ 108106 h 4672133"/>
                <a:gd name="connsiteX480" fmla="*/ 3266750 w 3904726"/>
                <a:gd name="connsiteY480" fmla="*/ 145051 h 4672133"/>
                <a:gd name="connsiteX481" fmla="*/ 3260055 w 3904726"/>
                <a:gd name="connsiteY481" fmla="*/ 176045 h 4672133"/>
                <a:gd name="connsiteX482" fmla="*/ 3244186 w 3904726"/>
                <a:gd name="connsiteY482" fmla="*/ 205303 h 4672133"/>
                <a:gd name="connsiteX483" fmla="*/ 3216416 w 3904726"/>
                <a:gd name="connsiteY483" fmla="*/ 218692 h 4672133"/>
                <a:gd name="connsiteX484" fmla="*/ 3237492 w 3904726"/>
                <a:gd name="connsiteY484" fmla="*/ 242992 h 4672133"/>
                <a:gd name="connsiteX485" fmla="*/ 3220879 w 3904726"/>
                <a:gd name="connsiteY485" fmla="*/ 273242 h 4672133"/>
                <a:gd name="connsiteX486" fmla="*/ 3226582 w 3904726"/>
                <a:gd name="connsiteY486" fmla="*/ 311178 h 4672133"/>
                <a:gd name="connsiteX487" fmla="*/ 3243195 w 3904726"/>
                <a:gd name="connsiteY487" fmla="*/ 346883 h 4672133"/>
                <a:gd name="connsiteX488" fmla="*/ 3273445 w 3904726"/>
                <a:gd name="connsiteY488" fmla="*/ 320104 h 4672133"/>
                <a:gd name="connsiteX489" fmla="*/ 3311133 w 3904726"/>
                <a:gd name="connsiteY489" fmla="*/ 317625 h 4672133"/>
                <a:gd name="connsiteX490" fmla="*/ 3298984 w 3904726"/>
                <a:gd name="connsiteY490" fmla="*/ 254149 h 4672133"/>
                <a:gd name="connsiteX491" fmla="*/ 3334689 w 3904726"/>
                <a:gd name="connsiteY491" fmla="*/ 233074 h 4672133"/>
                <a:gd name="connsiteX492" fmla="*/ 3341383 w 3904726"/>
                <a:gd name="connsiteY492" fmla="*/ 185219 h 4672133"/>
                <a:gd name="connsiteX493" fmla="*/ 3354773 w 3904726"/>
                <a:gd name="connsiteY493" fmla="*/ 167367 h 4672133"/>
                <a:gd name="connsiteX494" fmla="*/ 3344607 w 3904726"/>
                <a:gd name="connsiteY494" fmla="*/ 130422 h 4672133"/>
                <a:gd name="connsiteX495" fmla="*/ 3344607 w 3904726"/>
                <a:gd name="connsiteY495" fmla="*/ 100420 h 4672133"/>
                <a:gd name="connsiteX496" fmla="*/ 3337911 w 3904726"/>
                <a:gd name="connsiteY496" fmla="*/ 65955 h 4672133"/>
                <a:gd name="connsiteX497" fmla="*/ 3365930 w 3904726"/>
                <a:gd name="connsiteY497" fmla="*/ 44879 h 4672133"/>
                <a:gd name="connsiteX498" fmla="*/ 3440563 w 3904726"/>
                <a:gd name="connsiteY498" fmla="*/ 43887 h 4672133"/>
                <a:gd name="connsiteX499" fmla="*/ 3460647 w 3904726"/>
                <a:gd name="connsiteY499" fmla="*/ 35953 h 4672133"/>
                <a:gd name="connsiteX500" fmla="*/ 3484450 w 3904726"/>
                <a:gd name="connsiteY500" fmla="*/ 44631 h 4672133"/>
                <a:gd name="connsiteX501" fmla="*/ 3497840 w 3904726"/>
                <a:gd name="connsiteY501" fmla="*/ 74137 h 4672133"/>
                <a:gd name="connsiteX502" fmla="*/ 3522387 w 3904726"/>
                <a:gd name="connsiteY502" fmla="*/ 83063 h 4672133"/>
                <a:gd name="connsiteX503" fmla="*/ 3526106 w 3904726"/>
                <a:gd name="connsiteY503" fmla="*/ 113313 h 4672133"/>
                <a:gd name="connsiteX504" fmla="*/ 3506766 w 3904726"/>
                <a:gd name="connsiteY504" fmla="*/ 135629 h 4672133"/>
                <a:gd name="connsiteX505" fmla="*/ 3488418 w 3904726"/>
                <a:gd name="connsiteY505" fmla="*/ 149514 h 4672133"/>
                <a:gd name="connsiteX506" fmla="*/ 3478748 w 3904726"/>
                <a:gd name="connsiteY506" fmla="*/ 172574 h 4672133"/>
                <a:gd name="connsiteX507" fmla="*/ 3445770 w 3904726"/>
                <a:gd name="connsiteY507" fmla="*/ 183483 h 4672133"/>
                <a:gd name="connsiteX508" fmla="*/ 3454449 w 3904726"/>
                <a:gd name="connsiteY508" fmla="*/ 213238 h 4672133"/>
                <a:gd name="connsiteX509" fmla="*/ 3426926 w 3904726"/>
                <a:gd name="connsiteY509" fmla="*/ 241504 h 4672133"/>
                <a:gd name="connsiteX510" fmla="*/ 3478500 w 3904726"/>
                <a:gd name="connsiteY510" fmla="*/ 225635 h 4672133"/>
                <a:gd name="connsiteX511" fmla="*/ 3480483 w 3904726"/>
                <a:gd name="connsiteY511" fmla="*/ 259108 h 4672133"/>
                <a:gd name="connsiteX512" fmla="*/ 3450977 w 3904726"/>
                <a:gd name="connsiteY512" fmla="*/ 287375 h 4672133"/>
                <a:gd name="connsiteX513" fmla="*/ 3445026 w 3904726"/>
                <a:gd name="connsiteY513" fmla="*/ 312418 h 4672133"/>
                <a:gd name="connsiteX514" fmla="*/ 3479244 w 3904726"/>
                <a:gd name="connsiteY514" fmla="*/ 323080 h 4672133"/>
                <a:gd name="connsiteX515" fmla="*/ 3519411 w 3904726"/>
                <a:gd name="connsiteY515" fmla="*/ 307211 h 4672133"/>
                <a:gd name="connsiteX516" fmla="*/ 3508006 w 3904726"/>
                <a:gd name="connsiteY516" fmla="*/ 242744 h 4672133"/>
                <a:gd name="connsiteX517" fmla="*/ 3521396 w 3904726"/>
                <a:gd name="connsiteY517" fmla="*/ 211006 h 4672133"/>
                <a:gd name="connsiteX518" fmla="*/ 3529578 w 3904726"/>
                <a:gd name="connsiteY518" fmla="*/ 145051 h 4672133"/>
                <a:gd name="connsiteX519" fmla="*/ 3558836 w 3904726"/>
                <a:gd name="connsiteY519" fmla="*/ 124967 h 4672133"/>
                <a:gd name="connsiteX520" fmla="*/ 3599747 w 3904726"/>
                <a:gd name="connsiteY520" fmla="*/ 126455 h 4672133"/>
                <a:gd name="connsiteX521" fmla="*/ 3636692 w 3904726"/>
                <a:gd name="connsiteY521" fmla="*/ 139844 h 4672133"/>
                <a:gd name="connsiteX522" fmla="*/ 3651570 w 3904726"/>
                <a:gd name="connsiteY522" fmla="*/ 198361 h 4672133"/>
                <a:gd name="connsiteX523" fmla="*/ 3658264 w 3904726"/>
                <a:gd name="connsiteY523" fmla="*/ 228363 h 4672133"/>
                <a:gd name="connsiteX524" fmla="*/ 3694713 w 3904726"/>
                <a:gd name="connsiteY524" fmla="*/ 207039 h 4672133"/>
                <a:gd name="connsiteX525" fmla="*/ 3711325 w 3904726"/>
                <a:gd name="connsiteY525" fmla="*/ 195881 h 4672133"/>
                <a:gd name="connsiteX526" fmla="*/ 3737112 w 3904726"/>
                <a:gd name="connsiteY526" fmla="*/ 213733 h 4672133"/>
                <a:gd name="connsiteX527" fmla="*/ 3739344 w 3904726"/>
                <a:gd name="connsiteY527" fmla="*/ 230346 h 4672133"/>
                <a:gd name="connsiteX528" fmla="*/ 3770586 w 3904726"/>
                <a:gd name="connsiteY528" fmla="*/ 235553 h 4672133"/>
                <a:gd name="connsiteX529" fmla="*/ 3781247 w 3904726"/>
                <a:gd name="connsiteY529" fmla="*/ 234065 h 4672133"/>
                <a:gd name="connsiteX530" fmla="*/ 3788934 w 3904726"/>
                <a:gd name="connsiteY530" fmla="*/ 250182 h 4672133"/>
                <a:gd name="connsiteX531" fmla="*/ 3793149 w 3904726"/>
                <a:gd name="connsiteY531" fmla="*/ 267539 h 4672133"/>
                <a:gd name="connsiteX532" fmla="*/ 3768850 w 3904726"/>
                <a:gd name="connsiteY532" fmla="*/ 288119 h 4672133"/>
                <a:gd name="connsiteX533" fmla="*/ 3809761 w 3904726"/>
                <a:gd name="connsiteY533" fmla="*/ 290598 h 4672133"/>
                <a:gd name="connsiteX534" fmla="*/ 3841499 w 3904726"/>
                <a:gd name="connsiteY534" fmla="*/ 305971 h 4672133"/>
                <a:gd name="connsiteX535" fmla="*/ 3858112 w 3904726"/>
                <a:gd name="connsiteY535" fmla="*/ 324072 h 4672133"/>
                <a:gd name="connsiteX536" fmla="*/ 3878940 w 3904726"/>
                <a:gd name="connsiteY536" fmla="*/ 334981 h 4672133"/>
                <a:gd name="connsiteX537" fmla="*/ 3902991 w 3904726"/>
                <a:gd name="connsiteY537" fmla="*/ 374158 h 4672133"/>
                <a:gd name="connsiteX538" fmla="*/ 3902991 w 3904726"/>
                <a:gd name="connsiteY538" fmla="*/ 411846 h 4672133"/>
                <a:gd name="connsiteX539" fmla="*/ 3857120 w 3904726"/>
                <a:gd name="connsiteY539" fmla="*/ 421020 h 4672133"/>
                <a:gd name="connsiteX540" fmla="*/ 3820424 w 3904726"/>
                <a:gd name="connsiteY540" fmla="*/ 448791 h 4672133"/>
                <a:gd name="connsiteX541" fmla="*/ 3782487 w 3904726"/>
                <a:gd name="connsiteY541" fmla="*/ 484496 h 4672133"/>
                <a:gd name="connsiteX542" fmla="*/ 3740087 w 3904726"/>
                <a:gd name="connsiteY542" fmla="*/ 490198 h 4672133"/>
                <a:gd name="connsiteX543" fmla="*/ 3663967 w 3904726"/>
                <a:gd name="connsiteY543" fmla="*/ 464412 h 4672133"/>
                <a:gd name="connsiteX544" fmla="*/ 3597020 w 3904726"/>
                <a:gd name="connsiteY544" fmla="*/ 445567 h 4672133"/>
                <a:gd name="connsiteX545" fmla="*/ 3567018 w 3904726"/>
                <a:gd name="connsiteY545" fmla="*/ 451022 h 4672133"/>
                <a:gd name="connsiteX546" fmla="*/ 3567018 w 3904726"/>
                <a:gd name="connsiteY546" fmla="*/ 472346 h 4672133"/>
                <a:gd name="connsiteX547" fmla="*/ 3621567 w 3904726"/>
                <a:gd name="connsiteY547" fmla="*/ 503340 h 4672133"/>
                <a:gd name="connsiteX548" fmla="*/ 3652561 w 3904726"/>
                <a:gd name="connsiteY548" fmla="*/ 526895 h 4672133"/>
                <a:gd name="connsiteX549" fmla="*/ 3688514 w 3904726"/>
                <a:gd name="connsiteY549" fmla="*/ 545739 h 4672133"/>
                <a:gd name="connsiteX550" fmla="*/ 3670662 w 3904726"/>
                <a:gd name="connsiteY550" fmla="*/ 571526 h 4672133"/>
                <a:gd name="connsiteX551" fmla="*/ 3713309 w 3904726"/>
                <a:gd name="connsiteY551" fmla="*/ 578221 h 4672133"/>
                <a:gd name="connsiteX552" fmla="*/ 3726699 w 3904726"/>
                <a:gd name="connsiteY552" fmla="*/ 555905 h 4672133"/>
                <a:gd name="connsiteX553" fmla="*/ 3743807 w 3904726"/>
                <a:gd name="connsiteY553" fmla="*/ 582188 h 4672133"/>
                <a:gd name="connsiteX554" fmla="*/ 3746534 w 3904726"/>
                <a:gd name="connsiteY554" fmla="*/ 611198 h 4672133"/>
                <a:gd name="connsiteX555" fmla="*/ 3757196 w 3904726"/>
                <a:gd name="connsiteY555" fmla="*/ 641944 h 4672133"/>
                <a:gd name="connsiteX556" fmla="*/ 3774057 w 3904726"/>
                <a:gd name="connsiteY556" fmla="*/ 595082 h 4672133"/>
                <a:gd name="connsiteX557" fmla="*/ 3782983 w 3904726"/>
                <a:gd name="connsiteY557" fmla="*/ 575493 h 4672133"/>
                <a:gd name="connsiteX558" fmla="*/ 3804059 w 3904726"/>
                <a:gd name="connsiteY558" fmla="*/ 592850 h 4672133"/>
                <a:gd name="connsiteX559" fmla="*/ 3814721 w 3904726"/>
                <a:gd name="connsiteY559" fmla="*/ 637729 h 4672133"/>
                <a:gd name="connsiteX560" fmla="*/ 3839020 w 3904726"/>
                <a:gd name="connsiteY560" fmla="*/ 611942 h 4672133"/>
                <a:gd name="connsiteX561" fmla="*/ 3859104 w 3904726"/>
                <a:gd name="connsiteY561" fmla="*/ 601528 h 4672133"/>
                <a:gd name="connsiteX562" fmla="*/ 3884147 w 3904726"/>
                <a:gd name="connsiteY562" fmla="*/ 611446 h 4672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</a:cxnLst>
              <a:rect l="l" t="t" r="r" b="b"/>
              <a:pathLst>
                <a:path w="3904726" h="4672133">
                  <a:moveTo>
                    <a:pt x="3884890" y="613182"/>
                  </a:moveTo>
                  <a:cubicBezTo>
                    <a:pt x="3886379" y="615166"/>
                    <a:pt x="3904727" y="621116"/>
                    <a:pt x="3904727" y="621116"/>
                  </a:cubicBezTo>
                  <a:lnTo>
                    <a:pt x="3904727" y="680129"/>
                  </a:lnTo>
                  <a:cubicBezTo>
                    <a:pt x="3904727" y="680129"/>
                    <a:pt x="3864311" y="734678"/>
                    <a:pt x="3859104" y="734678"/>
                  </a:cubicBezTo>
                  <a:cubicBezTo>
                    <a:pt x="3853897" y="734678"/>
                    <a:pt x="3804059" y="721288"/>
                    <a:pt x="3804059" y="721288"/>
                  </a:cubicBezTo>
                  <a:lnTo>
                    <a:pt x="3782487" y="759721"/>
                  </a:lnTo>
                  <a:lnTo>
                    <a:pt x="3732154" y="798153"/>
                  </a:lnTo>
                  <a:lnTo>
                    <a:pt x="3670413" y="819725"/>
                  </a:lnTo>
                  <a:lnTo>
                    <a:pt x="3653553" y="903532"/>
                  </a:lnTo>
                  <a:cubicBezTo>
                    <a:pt x="3653553" y="903532"/>
                    <a:pt x="3620328" y="948411"/>
                    <a:pt x="3615368" y="948411"/>
                  </a:cubicBezTo>
                  <a:cubicBezTo>
                    <a:pt x="3610410" y="948411"/>
                    <a:pt x="3580407" y="938493"/>
                    <a:pt x="3571729" y="928575"/>
                  </a:cubicBezTo>
                  <a:cubicBezTo>
                    <a:pt x="3563547" y="918409"/>
                    <a:pt x="3575200" y="868075"/>
                    <a:pt x="3578424" y="858157"/>
                  </a:cubicBezTo>
                  <a:cubicBezTo>
                    <a:pt x="3581895" y="848239"/>
                    <a:pt x="3615368" y="808071"/>
                    <a:pt x="3620328" y="801129"/>
                  </a:cubicBezTo>
                  <a:cubicBezTo>
                    <a:pt x="3625039" y="794682"/>
                    <a:pt x="3643635" y="754514"/>
                    <a:pt x="3643635" y="744348"/>
                  </a:cubicBezTo>
                  <a:cubicBezTo>
                    <a:pt x="3643635" y="734182"/>
                    <a:pt x="3635452" y="695998"/>
                    <a:pt x="3633717" y="689303"/>
                  </a:cubicBezTo>
                  <a:cubicBezTo>
                    <a:pt x="3631733" y="682608"/>
                    <a:pt x="3590078" y="647647"/>
                    <a:pt x="3583383" y="645664"/>
                  </a:cubicBezTo>
                  <a:cubicBezTo>
                    <a:pt x="3576688" y="644176"/>
                    <a:pt x="3473045" y="583924"/>
                    <a:pt x="3468086" y="578717"/>
                  </a:cubicBezTo>
                  <a:cubicBezTo>
                    <a:pt x="3463127" y="573510"/>
                    <a:pt x="3439323" y="528631"/>
                    <a:pt x="3439323" y="528631"/>
                  </a:cubicBezTo>
                  <a:lnTo>
                    <a:pt x="3370889" y="513754"/>
                  </a:lnTo>
                  <a:lnTo>
                    <a:pt x="3319068" y="553922"/>
                  </a:lnTo>
                  <a:lnTo>
                    <a:pt x="3197076" y="592106"/>
                  </a:lnTo>
                  <a:lnTo>
                    <a:pt x="3160379" y="650623"/>
                  </a:lnTo>
                  <a:lnTo>
                    <a:pt x="3131617" y="709139"/>
                  </a:lnTo>
                  <a:lnTo>
                    <a:pt x="3117236" y="790963"/>
                  </a:lnTo>
                  <a:lnTo>
                    <a:pt x="3117236" y="971719"/>
                  </a:lnTo>
                  <a:lnTo>
                    <a:pt x="3077068" y="1009655"/>
                  </a:lnTo>
                  <a:cubicBezTo>
                    <a:pt x="3077068" y="1009655"/>
                    <a:pt x="3036900" y="1036434"/>
                    <a:pt x="3032684" y="1045360"/>
                  </a:cubicBezTo>
                  <a:cubicBezTo>
                    <a:pt x="3028221" y="1054286"/>
                    <a:pt x="3012600" y="1083296"/>
                    <a:pt x="3012600" y="1083296"/>
                  </a:cubicBezTo>
                  <a:cubicBezTo>
                    <a:pt x="3012600" y="1083296"/>
                    <a:pt x="3005906" y="1141069"/>
                    <a:pt x="2988053" y="1134374"/>
                  </a:cubicBezTo>
                  <a:cubicBezTo>
                    <a:pt x="2970201" y="1127680"/>
                    <a:pt x="2965738" y="1096686"/>
                    <a:pt x="2961274" y="1087512"/>
                  </a:cubicBezTo>
                  <a:cubicBezTo>
                    <a:pt x="2956811" y="1078585"/>
                    <a:pt x="2912181" y="1071891"/>
                    <a:pt x="2903254" y="1069907"/>
                  </a:cubicBezTo>
                  <a:cubicBezTo>
                    <a:pt x="2894328" y="1067428"/>
                    <a:pt x="2847465" y="1031971"/>
                    <a:pt x="2847465" y="1031971"/>
                  </a:cubicBezTo>
                  <a:lnTo>
                    <a:pt x="2813992" y="1058749"/>
                  </a:lnTo>
                  <a:lnTo>
                    <a:pt x="2751508" y="1087760"/>
                  </a:lnTo>
                  <a:lnTo>
                    <a:pt x="2708861" y="1081065"/>
                  </a:lnTo>
                  <a:lnTo>
                    <a:pt x="2625302" y="1065444"/>
                  </a:lnTo>
                  <a:cubicBezTo>
                    <a:pt x="2625302" y="1065444"/>
                    <a:pt x="2579431" y="1001721"/>
                    <a:pt x="2574968" y="996266"/>
                  </a:cubicBezTo>
                  <a:cubicBezTo>
                    <a:pt x="2570752" y="990563"/>
                    <a:pt x="2534800" y="910227"/>
                    <a:pt x="2534800" y="910227"/>
                  </a:cubicBezTo>
                  <a:lnTo>
                    <a:pt x="2500334" y="843280"/>
                  </a:lnTo>
                  <a:cubicBezTo>
                    <a:pt x="2500334" y="843280"/>
                    <a:pt x="2447769" y="822204"/>
                    <a:pt x="2440082" y="822204"/>
                  </a:cubicBezTo>
                  <a:cubicBezTo>
                    <a:pt x="2432396" y="822204"/>
                    <a:pt x="2405618" y="876754"/>
                    <a:pt x="2405618" y="876754"/>
                  </a:cubicBezTo>
                  <a:lnTo>
                    <a:pt x="2422230" y="904524"/>
                  </a:lnTo>
                  <a:cubicBezTo>
                    <a:pt x="2422230" y="904524"/>
                    <a:pt x="2407849" y="932294"/>
                    <a:pt x="2403385" y="932294"/>
                  </a:cubicBezTo>
                  <a:cubicBezTo>
                    <a:pt x="2398923" y="932294"/>
                    <a:pt x="2378839" y="912210"/>
                    <a:pt x="2378839" y="912210"/>
                  </a:cubicBezTo>
                  <a:lnTo>
                    <a:pt x="2345365" y="926096"/>
                  </a:lnTo>
                  <a:lnTo>
                    <a:pt x="2274947" y="954858"/>
                  </a:lnTo>
                  <a:lnTo>
                    <a:pt x="2293296" y="993042"/>
                  </a:lnTo>
                  <a:lnTo>
                    <a:pt x="2293296" y="1056766"/>
                  </a:lnTo>
                  <a:lnTo>
                    <a:pt x="2234779" y="1147020"/>
                  </a:lnTo>
                  <a:lnTo>
                    <a:pt x="2279907" y="1182229"/>
                  </a:lnTo>
                  <a:lnTo>
                    <a:pt x="2255111" y="1212231"/>
                  </a:lnTo>
                  <a:lnTo>
                    <a:pt x="2112788" y="1158673"/>
                  </a:lnTo>
                  <a:lnTo>
                    <a:pt x="2054519" y="1151979"/>
                  </a:lnTo>
                  <a:lnTo>
                    <a:pt x="2016087" y="1118505"/>
                  </a:lnTo>
                  <a:lnTo>
                    <a:pt x="1974431" y="1135118"/>
                  </a:lnTo>
                  <a:lnTo>
                    <a:pt x="1982117" y="1280169"/>
                  </a:lnTo>
                  <a:lnTo>
                    <a:pt x="1950876" y="1342901"/>
                  </a:lnTo>
                  <a:lnTo>
                    <a:pt x="1916411" y="1355050"/>
                  </a:lnTo>
                  <a:lnTo>
                    <a:pt x="1858390" y="1309180"/>
                  </a:lnTo>
                  <a:lnTo>
                    <a:pt x="1765161" y="1412327"/>
                  </a:lnTo>
                  <a:lnTo>
                    <a:pt x="1759210" y="1460677"/>
                  </a:lnTo>
                  <a:lnTo>
                    <a:pt x="1729952" y="1524649"/>
                  </a:lnTo>
                  <a:cubicBezTo>
                    <a:pt x="1729952" y="1524649"/>
                    <a:pt x="1687552" y="1553659"/>
                    <a:pt x="1683089" y="1560353"/>
                  </a:cubicBezTo>
                  <a:cubicBezTo>
                    <a:pt x="1678626" y="1567048"/>
                    <a:pt x="1689784" y="1622837"/>
                    <a:pt x="1692015" y="1629532"/>
                  </a:cubicBezTo>
                  <a:cubicBezTo>
                    <a:pt x="1694495" y="1636226"/>
                    <a:pt x="1721274" y="1674163"/>
                    <a:pt x="1721274" y="1674163"/>
                  </a:cubicBezTo>
                  <a:lnTo>
                    <a:pt x="1730200" y="1738878"/>
                  </a:lnTo>
                  <a:lnTo>
                    <a:pt x="1647880" y="1801361"/>
                  </a:lnTo>
                  <a:lnTo>
                    <a:pt x="1566305" y="1918642"/>
                  </a:lnTo>
                  <a:lnTo>
                    <a:pt x="1589860" y="1985589"/>
                  </a:lnTo>
                  <a:lnTo>
                    <a:pt x="1552915" y="2049064"/>
                  </a:lnTo>
                  <a:lnTo>
                    <a:pt x="1429187" y="2079314"/>
                  </a:lnTo>
                  <a:lnTo>
                    <a:pt x="1452743" y="2132872"/>
                  </a:lnTo>
                  <a:lnTo>
                    <a:pt x="1429187" y="2226597"/>
                  </a:lnTo>
                  <a:lnTo>
                    <a:pt x="1429187" y="2366937"/>
                  </a:lnTo>
                  <a:lnTo>
                    <a:pt x="1315378" y="2584638"/>
                  </a:lnTo>
                  <a:lnTo>
                    <a:pt x="1308683" y="2653072"/>
                  </a:lnTo>
                  <a:lnTo>
                    <a:pt x="1367200" y="2686545"/>
                  </a:lnTo>
                  <a:lnTo>
                    <a:pt x="1380589" y="2763658"/>
                  </a:lnTo>
                  <a:lnTo>
                    <a:pt x="1339925" y="2854408"/>
                  </a:lnTo>
                  <a:lnTo>
                    <a:pt x="1286368" y="2825398"/>
                  </a:lnTo>
                  <a:lnTo>
                    <a:pt x="1208264" y="2816472"/>
                  </a:lnTo>
                  <a:lnTo>
                    <a:pt x="1112555" y="2923586"/>
                  </a:lnTo>
                  <a:lnTo>
                    <a:pt x="1123465" y="2979375"/>
                  </a:lnTo>
                  <a:cubicBezTo>
                    <a:pt x="1123465" y="2979375"/>
                    <a:pt x="1074370" y="3035164"/>
                    <a:pt x="1065692" y="3041859"/>
                  </a:cubicBezTo>
                  <a:cubicBezTo>
                    <a:pt x="1056518" y="3048553"/>
                    <a:pt x="1069907" y="3102111"/>
                    <a:pt x="1069907" y="3102111"/>
                  </a:cubicBezTo>
                  <a:lnTo>
                    <a:pt x="1094454" y="3155668"/>
                  </a:lnTo>
                  <a:lnTo>
                    <a:pt x="1069907" y="3240467"/>
                  </a:lnTo>
                  <a:lnTo>
                    <a:pt x="1065692" y="3347582"/>
                  </a:lnTo>
                  <a:lnTo>
                    <a:pt x="1110075" y="3403371"/>
                  </a:lnTo>
                  <a:lnTo>
                    <a:pt x="1099165" y="3506270"/>
                  </a:lnTo>
                  <a:lnTo>
                    <a:pt x="1083296" y="3597516"/>
                  </a:lnTo>
                  <a:lnTo>
                    <a:pt x="1147020" y="3626774"/>
                  </a:lnTo>
                  <a:lnTo>
                    <a:pt x="1194874" y="3684795"/>
                  </a:lnTo>
                  <a:lnTo>
                    <a:pt x="1178014" y="3793645"/>
                  </a:lnTo>
                  <a:cubicBezTo>
                    <a:pt x="1178014" y="3793645"/>
                    <a:pt x="1119745" y="3788438"/>
                    <a:pt x="1117018" y="3788438"/>
                  </a:cubicBezTo>
                  <a:cubicBezTo>
                    <a:pt x="1114538" y="3788438"/>
                    <a:pt x="1087016" y="3808522"/>
                    <a:pt x="1087016" y="3808522"/>
                  </a:cubicBezTo>
                  <a:lnTo>
                    <a:pt x="1112059" y="3837780"/>
                  </a:lnTo>
                  <a:lnTo>
                    <a:pt x="1089247" y="3871254"/>
                  </a:lnTo>
                  <a:cubicBezTo>
                    <a:pt x="1089247" y="3871254"/>
                    <a:pt x="1114290" y="3894809"/>
                    <a:pt x="1117762" y="3901503"/>
                  </a:cubicBezTo>
                  <a:cubicBezTo>
                    <a:pt x="1120985" y="3908198"/>
                    <a:pt x="1127680" y="3975145"/>
                    <a:pt x="1134374" y="3980104"/>
                  </a:cubicBezTo>
                  <a:cubicBezTo>
                    <a:pt x="1141069" y="3984815"/>
                    <a:pt x="1137598" y="4053497"/>
                    <a:pt x="1134374" y="4053497"/>
                  </a:cubicBezTo>
                  <a:cubicBezTo>
                    <a:pt x="1131151" y="4053497"/>
                    <a:pt x="1075858" y="4144000"/>
                    <a:pt x="1075858" y="4144000"/>
                  </a:cubicBezTo>
                  <a:lnTo>
                    <a:pt x="1042385" y="4175737"/>
                  </a:lnTo>
                  <a:cubicBezTo>
                    <a:pt x="1042385" y="4175737"/>
                    <a:pt x="1005688" y="4225823"/>
                    <a:pt x="1003952" y="4232518"/>
                  </a:cubicBezTo>
                  <a:cubicBezTo>
                    <a:pt x="1002465" y="4239213"/>
                    <a:pt x="1019325" y="4257561"/>
                    <a:pt x="1019325" y="4257561"/>
                  </a:cubicBezTo>
                  <a:lnTo>
                    <a:pt x="1022549" y="4321036"/>
                  </a:lnTo>
                  <a:lnTo>
                    <a:pt x="1042633" y="4361204"/>
                  </a:lnTo>
                  <a:lnTo>
                    <a:pt x="1012631" y="4421704"/>
                  </a:lnTo>
                  <a:lnTo>
                    <a:pt x="972462" y="4421704"/>
                  </a:lnTo>
                  <a:lnTo>
                    <a:pt x="960809" y="4392942"/>
                  </a:lnTo>
                  <a:lnTo>
                    <a:pt x="952627" y="4368147"/>
                  </a:lnTo>
                  <a:lnTo>
                    <a:pt x="937254" y="4346079"/>
                  </a:lnTo>
                  <a:lnTo>
                    <a:pt x="877249" y="4346079"/>
                  </a:lnTo>
                  <a:lnTo>
                    <a:pt x="859397" y="4279628"/>
                  </a:lnTo>
                  <a:lnTo>
                    <a:pt x="866092" y="4232766"/>
                  </a:lnTo>
                  <a:lnTo>
                    <a:pt x="848239" y="4207227"/>
                  </a:lnTo>
                  <a:lnTo>
                    <a:pt x="827163" y="4224831"/>
                  </a:lnTo>
                  <a:lnTo>
                    <a:pt x="838321" y="4262768"/>
                  </a:lnTo>
                  <a:lnTo>
                    <a:pt x="823940" y="4296241"/>
                  </a:lnTo>
                  <a:cubicBezTo>
                    <a:pt x="823940" y="4296241"/>
                    <a:pt x="840553" y="4339633"/>
                    <a:pt x="838321" y="4346327"/>
                  </a:cubicBezTo>
                  <a:cubicBezTo>
                    <a:pt x="835842" y="4353022"/>
                    <a:pt x="813526" y="4382280"/>
                    <a:pt x="813526" y="4382280"/>
                  </a:cubicBezTo>
                  <a:lnTo>
                    <a:pt x="734678" y="4403356"/>
                  </a:lnTo>
                  <a:lnTo>
                    <a:pt x="693518" y="4441044"/>
                  </a:lnTo>
                  <a:cubicBezTo>
                    <a:pt x="693518" y="4441044"/>
                    <a:pt x="657813" y="4489147"/>
                    <a:pt x="648887" y="4493610"/>
                  </a:cubicBezTo>
                  <a:cubicBezTo>
                    <a:pt x="639961" y="4498073"/>
                    <a:pt x="606487" y="4542952"/>
                    <a:pt x="606487" y="4542952"/>
                  </a:cubicBezTo>
                  <a:cubicBezTo>
                    <a:pt x="606487" y="4542952"/>
                    <a:pt x="577477" y="4567251"/>
                    <a:pt x="568551" y="4567251"/>
                  </a:cubicBezTo>
                  <a:cubicBezTo>
                    <a:pt x="559625" y="4567251"/>
                    <a:pt x="524168" y="4618577"/>
                    <a:pt x="524168" y="4618577"/>
                  </a:cubicBezTo>
                  <a:cubicBezTo>
                    <a:pt x="524168" y="4618577"/>
                    <a:pt x="504084" y="4665440"/>
                    <a:pt x="497389" y="4665440"/>
                  </a:cubicBezTo>
                  <a:lnTo>
                    <a:pt x="423748" y="4665440"/>
                  </a:lnTo>
                  <a:lnTo>
                    <a:pt x="330023" y="4672134"/>
                  </a:lnTo>
                  <a:lnTo>
                    <a:pt x="242992" y="4629735"/>
                  </a:lnTo>
                  <a:lnTo>
                    <a:pt x="140092" y="4544936"/>
                  </a:lnTo>
                  <a:cubicBezTo>
                    <a:pt x="140092" y="4544936"/>
                    <a:pt x="66451" y="4466831"/>
                    <a:pt x="73146" y="4457905"/>
                  </a:cubicBezTo>
                  <a:cubicBezTo>
                    <a:pt x="79840" y="4448979"/>
                    <a:pt x="104387" y="4402116"/>
                    <a:pt x="104387" y="4402116"/>
                  </a:cubicBezTo>
                  <a:lnTo>
                    <a:pt x="160176" y="4382032"/>
                  </a:lnTo>
                  <a:lnTo>
                    <a:pt x="151250" y="4330706"/>
                  </a:lnTo>
                  <a:lnTo>
                    <a:pt x="113314" y="4306159"/>
                  </a:lnTo>
                  <a:lnTo>
                    <a:pt x="70914" y="4328723"/>
                  </a:lnTo>
                  <a:lnTo>
                    <a:pt x="37441" y="4317565"/>
                  </a:lnTo>
                  <a:lnTo>
                    <a:pt x="26283" y="4232766"/>
                  </a:lnTo>
                  <a:lnTo>
                    <a:pt x="35457" y="4197061"/>
                  </a:lnTo>
                  <a:lnTo>
                    <a:pt x="71162" y="4183671"/>
                  </a:lnTo>
                  <a:cubicBezTo>
                    <a:pt x="71162" y="4183671"/>
                    <a:pt x="122488" y="4190366"/>
                    <a:pt x="126951" y="4183671"/>
                  </a:cubicBezTo>
                  <a:cubicBezTo>
                    <a:pt x="131414" y="4176977"/>
                    <a:pt x="116041" y="4136809"/>
                    <a:pt x="116041" y="4136809"/>
                  </a:cubicBezTo>
                  <a:lnTo>
                    <a:pt x="93477" y="4123420"/>
                  </a:lnTo>
                  <a:cubicBezTo>
                    <a:pt x="93477" y="4123420"/>
                    <a:pt x="60004" y="4089946"/>
                    <a:pt x="75873" y="4076557"/>
                  </a:cubicBezTo>
                  <a:lnTo>
                    <a:pt x="91494" y="4063167"/>
                  </a:lnTo>
                  <a:cubicBezTo>
                    <a:pt x="91494" y="4063167"/>
                    <a:pt x="73641" y="4031926"/>
                    <a:pt x="62484" y="4027462"/>
                  </a:cubicBezTo>
                  <a:cubicBezTo>
                    <a:pt x="51326" y="4022999"/>
                    <a:pt x="19836" y="4020768"/>
                    <a:pt x="26531" y="4009610"/>
                  </a:cubicBezTo>
                  <a:cubicBezTo>
                    <a:pt x="33226" y="3998452"/>
                    <a:pt x="55789" y="3971674"/>
                    <a:pt x="55789" y="3971674"/>
                  </a:cubicBezTo>
                  <a:cubicBezTo>
                    <a:pt x="55789" y="3971674"/>
                    <a:pt x="79096" y="3961756"/>
                    <a:pt x="82568" y="3961756"/>
                  </a:cubicBezTo>
                  <a:cubicBezTo>
                    <a:pt x="85791" y="3961756"/>
                    <a:pt x="111578" y="3937208"/>
                    <a:pt x="111578" y="3937208"/>
                  </a:cubicBezTo>
                  <a:lnTo>
                    <a:pt x="92486" y="3894809"/>
                  </a:lnTo>
                  <a:cubicBezTo>
                    <a:pt x="92486" y="3894809"/>
                    <a:pt x="72402" y="3918116"/>
                    <a:pt x="67939" y="3917124"/>
                  </a:cubicBezTo>
                  <a:cubicBezTo>
                    <a:pt x="63723" y="3916133"/>
                    <a:pt x="38928" y="3891338"/>
                    <a:pt x="38928" y="3891338"/>
                  </a:cubicBezTo>
                  <a:lnTo>
                    <a:pt x="61492" y="3853649"/>
                  </a:lnTo>
                  <a:lnTo>
                    <a:pt x="83807" y="3839020"/>
                  </a:lnTo>
                  <a:lnTo>
                    <a:pt x="70418" y="3814721"/>
                  </a:lnTo>
                  <a:lnTo>
                    <a:pt x="36945" y="3796869"/>
                  </a:lnTo>
                  <a:cubicBezTo>
                    <a:pt x="36945" y="3796869"/>
                    <a:pt x="42648" y="3774553"/>
                    <a:pt x="46863" y="3771082"/>
                  </a:cubicBezTo>
                  <a:cubicBezTo>
                    <a:pt x="51326" y="3767858"/>
                    <a:pt x="51326" y="3755461"/>
                    <a:pt x="44631" y="3747774"/>
                  </a:cubicBezTo>
                  <a:cubicBezTo>
                    <a:pt x="37936" y="3740088"/>
                    <a:pt x="15621" y="3725459"/>
                    <a:pt x="15621" y="3725459"/>
                  </a:cubicBezTo>
                  <a:cubicBezTo>
                    <a:pt x="15621" y="3725459"/>
                    <a:pt x="8926" y="3713061"/>
                    <a:pt x="18844" y="3704135"/>
                  </a:cubicBezTo>
                  <a:cubicBezTo>
                    <a:pt x="29011" y="3695209"/>
                    <a:pt x="35705" y="3691985"/>
                    <a:pt x="37936" y="3686530"/>
                  </a:cubicBezTo>
                  <a:cubicBezTo>
                    <a:pt x="40168" y="3680828"/>
                    <a:pt x="24547" y="3668678"/>
                    <a:pt x="22316" y="3659752"/>
                  </a:cubicBezTo>
                  <a:cubicBezTo>
                    <a:pt x="19836" y="3650577"/>
                    <a:pt x="17852" y="3606194"/>
                    <a:pt x="17852" y="3606194"/>
                  </a:cubicBezTo>
                  <a:lnTo>
                    <a:pt x="0" y="3566026"/>
                  </a:lnTo>
                  <a:lnTo>
                    <a:pt x="32482" y="3535776"/>
                  </a:lnTo>
                  <a:lnTo>
                    <a:pt x="89510" y="3533545"/>
                  </a:lnTo>
                  <a:lnTo>
                    <a:pt x="85047" y="3500072"/>
                  </a:lnTo>
                  <a:lnTo>
                    <a:pt x="54797" y="3488914"/>
                  </a:lnTo>
                  <a:lnTo>
                    <a:pt x="42152" y="3464367"/>
                  </a:lnTo>
                  <a:lnTo>
                    <a:pt x="68930" y="3448746"/>
                  </a:lnTo>
                  <a:cubicBezTo>
                    <a:pt x="68930" y="3448746"/>
                    <a:pt x="84551" y="3423703"/>
                    <a:pt x="84551" y="3421967"/>
                  </a:cubicBezTo>
                  <a:cubicBezTo>
                    <a:pt x="84551" y="3420232"/>
                    <a:pt x="100172" y="3398660"/>
                    <a:pt x="100172" y="3398660"/>
                  </a:cubicBezTo>
                  <a:lnTo>
                    <a:pt x="120752" y="3400891"/>
                  </a:lnTo>
                  <a:lnTo>
                    <a:pt x="149266" y="3384031"/>
                  </a:lnTo>
                  <a:lnTo>
                    <a:pt x="178773" y="3370641"/>
                  </a:lnTo>
                  <a:lnTo>
                    <a:pt x="198857" y="3341631"/>
                  </a:lnTo>
                  <a:cubicBezTo>
                    <a:pt x="198857" y="3341631"/>
                    <a:pt x="223404" y="3314852"/>
                    <a:pt x="228859" y="3315844"/>
                  </a:cubicBezTo>
                  <a:cubicBezTo>
                    <a:pt x="234561" y="3316836"/>
                    <a:pt x="241256" y="3291545"/>
                    <a:pt x="241256" y="3291545"/>
                  </a:cubicBezTo>
                  <a:cubicBezTo>
                    <a:pt x="241256" y="3291545"/>
                    <a:pt x="264811" y="3268981"/>
                    <a:pt x="268035" y="3268981"/>
                  </a:cubicBezTo>
                  <a:cubicBezTo>
                    <a:pt x="271506" y="3268981"/>
                    <a:pt x="297293" y="3252369"/>
                    <a:pt x="297293" y="3252369"/>
                  </a:cubicBezTo>
                  <a:lnTo>
                    <a:pt x="276217" y="3226582"/>
                  </a:lnTo>
                  <a:cubicBezTo>
                    <a:pt x="276217" y="3226582"/>
                    <a:pt x="288367" y="3214185"/>
                    <a:pt x="292830" y="3212201"/>
                  </a:cubicBezTo>
                  <a:cubicBezTo>
                    <a:pt x="297293" y="3209721"/>
                    <a:pt x="319608" y="3216664"/>
                    <a:pt x="319608" y="3213193"/>
                  </a:cubicBezTo>
                  <a:cubicBezTo>
                    <a:pt x="319608" y="3209721"/>
                    <a:pt x="316385" y="3181951"/>
                    <a:pt x="316385" y="3181951"/>
                  </a:cubicBezTo>
                  <a:lnTo>
                    <a:pt x="354073" y="3154180"/>
                  </a:lnTo>
                  <a:lnTo>
                    <a:pt x="374158" y="3177736"/>
                  </a:lnTo>
                  <a:lnTo>
                    <a:pt x="412094" y="3131865"/>
                  </a:lnTo>
                  <a:lnTo>
                    <a:pt x="441104" y="3141783"/>
                  </a:lnTo>
                  <a:lnTo>
                    <a:pt x="479041" y="3136328"/>
                  </a:lnTo>
                  <a:lnTo>
                    <a:pt x="504828" y="3079299"/>
                  </a:lnTo>
                  <a:lnTo>
                    <a:pt x="559377" y="3046818"/>
                  </a:lnTo>
                  <a:lnTo>
                    <a:pt x="651862" y="3032437"/>
                  </a:lnTo>
                  <a:lnTo>
                    <a:pt x="685336" y="2987806"/>
                  </a:lnTo>
                  <a:lnTo>
                    <a:pt x="734430" y="3017064"/>
                  </a:lnTo>
                  <a:lnTo>
                    <a:pt x="803608" y="3037148"/>
                  </a:lnTo>
                  <a:lnTo>
                    <a:pt x="873034" y="3019295"/>
                  </a:lnTo>
                  <a:lnTo>
                    <a:pt x="883944" y="2970201"/>
                  </a:lnTo>
                  <a:lnTo>
                    <a:pt x="944196" y="2927554"/>
                  </a:lnTo>
                  <a:lnTo>
                    <a:pt x="955354" y="2831845"/>
                  </a:lnTo>
                  <a:lnTo>
                    <a:pt x="883944" y="2905486"/>
                  </a:lnTo>
                  <a:lnTo>
                    <a:pt x="814518" y="2952349"/>
                  </a:lnTo>
                  <a:lnTo>
                    <a:pt x="741124" y="2932264"/>
                  </a:lnTo>
                  <a:lnTo>
                    <a:pt x="676409" y="2927801"/>
                  </a:lnTo>
                  <a:lnTo>
                    <a:pt x="734430" y="2885402"/>
                  </a:lnTo>
                  <a:cubicBezTo>
                    <a:pt x="734430" y="2885402"/>
                    <a:pt x="698725" y="2805562"/>
                    <a:pt x="707651" y="2801843"/>
                  </a:cubicBezTo>
                  <a:cubicBezTo>
                    <a:pt x="716578" y="2798371"/>
                    <a:pt x="752283" y="2767129"/>
                    <a:pt x="763440" y="2758203"/>
                  </a:cubicBezTo>
                  <a:cubicBezTo>
                    <a:pt x="774598" y="2749277"/>
                    <a:pt x="812782" y="2700183"/>
                    <a:pt x="826172" y="2691257"/>
                  </a:cubicBezTo>
                  <a:cubicBezTo>
                    <a:pt x="839561" y="2682330"/>
                    <a:pt x="919897" y="2677867"/>
                    <a:pt x="919897" y="2677867"/>
                  </a:cubicBezTo>
                  <a:lnTo>
                    <a:pt x="946676" y="2633236"/>
                  </a:lnTo>
                  <a:lnTo>
                    <a:pt x="995770" y="2593068"/>
                  </a:lnTo>
                  <a:lnTo>
                    <a:pt x="1011391" y="2562074"/>
                  </a:lnTo>
                  <a:cubicBezTo>
                    <a:pt x="1011391" y="2562074"/>
                    <a:pt x="1034946" y="2526121"/>
                    <a:pt x="1040649" y="2525130"/>
                  </a:cubicBezTo>
                  <a:cubicBezTo>
                    <a:pt x="1046104" y="2524138"/>
                    <a:pt x="1084040" y="2495128"/>
                    <a:pt x="1084040" y="2495128"/>
                  </a:cubicBezTo>
                  <a:lnTo>
                    <a:pt x="1061725" y="2451488"/>
                  </a:lnTo>
                  <a:lnTo>
                    <a:pt x="1121977" y="2428181"/>
                  </a:lnTo>
                  <a:lnTo>
                    <a:pt x="1117514" y="2390244"/>
                  </a:lnTo>
                  <a:cubicBezTo>
                    <a:pt x="1117514" y="2390244"/>
                    <a:pt x="1143300" y="2380078"/>
                    <a:pt x="1143300" y="2371152"/>
                  </a:cubicBezTo>
                  <a:cubicBezTo>
                    <a:pt x="1143300" y="2362226"/>
                    <a:pt x="1123217" y="2329992"/>
                    <a:pt x="1123217" y="2329992"/>
                  </a:cubicBezTo>
                  <a:lnTo>
                    <a:pt x="1118754" y="2313132"/>
                  </a:lnTo>
                  <a:lnTo>
                    <a:pt x="1143300" y="2251888"/>
                  </a:lnTo>
                  <a:lnTo>
                    <a:pt x="1140821" y="2206017"/>
                  </a:lnTo>
                  <a:lnTo>
                    <a:pt x="1163385" y="2187173"/>
                  </a:lnTo>
                  <a:lnTo>
                    <a:pt x="1152475" y="2155931"/>
                  </a:lnTo>
                  <a:lnTo>
                    <a:pt x="1189419" y="2134359"/>
                  </a:lnTo>
                  <a:lnTo>
                    <a:pt x="1189419" y="2090720"/>
                  </a:lnTo>
                  <a:cubicBezTo>
                    <a:pt x="1189419" y="2090720"/>
                    <a:pt x="1179997" y="2054023"/>
                    <a:pt x="1183469" y="2053279"/>
                  </a:cubicBezTo>
                  <a:cubicBezTo>
                    <a:pt x="1186940" y="2052536"/>
                    <a:pt x="1233554" y="2057247"/>
                    <a:pt x="1236282" y="2053279"/>
                  </a:cubicBezTo>
                  <a:cubicBezTo>
                    <a:pt x="1238762" y="2049064"/>
                    <a:pt x="1284633" y="2072372"/>
                    <a:pt x="1284633" y="2072372"/>
                  </a:cubicBezTo>
                  <a:lnTo>
                    <a:pt x="1312155" y="2028980"/>
                  </a:lnTo>
                  <a:lnTo>
                    <a:pt x="1252399" y="2014847"/>
                  </a:lnTo>
                  <a:cubicBezTo>
                    <a:pt x="1252399" y="2014847"/>
                    <a:pt x="1221157" y="1970464"/>
                    <a:pt x="1220661" y="1968728"/>
                  </a:cubicBezTo>
                  <a:cubicBezTo>
                    <a:pt x="1220165" y="1967240"/>
                    <a:pt x="1231075" y="1945421"/>
                    <a:pt x="1231075" y="1945421"/>
                  </a:cubicBezTo>
                  <a:lnTo>
                    <a:pt x="1262813" y="1953603"/>
                  </a:lnTo>
                  <a:lnTo>
                    <a:pt x="1260085" y="1913435"/>
                  </a:lnTo>
                  <a:lnTo>
                    <a:pt x="1291079" y="1905997"/>
                  </a:lnTo>
                  <a:lnTo>
                    <a:pt x="1294550" y="1862357"/>
                  </a:lnTo>
                  <a:lnTo>
                    <a:pt x="1311907" y="1827396"/>
                  </a:lnTo>
                  <a:lnTo>
                    <a:pt x="1300253" y="1803841"/>
                  </a:lnTo>
                  <a:lnTo>
                    <a:pt x="1341413" y="1781278"/>
                  </a:lnTo>
                  <a:cubicBezTo>
                    <a:pt x="1341413" y="1781278"/>
                    <a:pt x="1352075" y="1748548"/>
                    <a:pt x="1352075" y="1746317"/>
                  </a:cubicBezTo>
                  <a:cubicBezTo>
                    <a:pt x="1352075" y="1743589"/>
                    <a:pt x="1383813" y="1728712"/>
                    <a:pt x="1387284" y="1725489"/>
                  </a:cubicBezTo>
                  <a:cubicBezTo>
                    <a:pt x="1390507" y="1722017"/>
                    <a:pt x="1396458" y="1687056"/>
                    <a:pt x="1397946" y="1683585"/>
                  </a:cubicBezTo>
                  <a:cubicBezTo>
                    <a:pt x="1399433" y="1680362"/>
                    <a:pt x="1451503" y="1692263"/>
                    <a:pt x="1451503" y="1692263"/>
                  </a:cubicBezTo>
                  <a:lnTo>
                    <a:pt x="1487456" y="1662757"/>
                  </a:lnTo>
                  <a:lnTo>
                    <a:pt x="1454975" y="1641185"/>
                  </a:lnTo>
                  <a:cubicBezTo>
                    <a:pt x="1454975" y="1641185"/>
                    <a:pt x="1431419" y="1612919"/>
                    <a:pt x="1435634" y="1607712"/>
                  </a:cubicBezTo>
                  <a:cubicBezTo>
                    <a:pt x="1439602" y="1602753"/>
                    <a:pt x="1451503" y="1585149"/>
                    <a:pt x="1451503" y="1585149"/>
                  </a:cubicBezTo>
                  <a:lnTo>
                    <a:pt x="1497622" y="1585149"/>
                  </a:lnTo>
                  <a:cubicBezTo>
                    <a:pt x="1497622" y="1585149"/>
                    <a:pt x="1505061" y="1562337"/>
                    <a:pt x="1508532" y="1562337"/>
                  </a:cubicBezTo>
                  <a:cubicBezTo>
                    <a:pt x="1511755" y="1562337"/>
                    <a:pt x="1562089" y="1569776"/>
                    <a:pt x="1562089" y="1569776"/>
                  </a:cubicBezTo>
                  <a:cubicBezTo>
                    <a:pt x="1562089" y="1569776"/>
                    <a:pt x="1588868" y="1559858"/>
                    <a:pt x="1589612" y="1556386"/>
                  </a:cubicBezTo>
                  <a:cubicBezTo>
                    <a:pt x="1590355" y="1553163"/>
                    <a:pt x="1575479" y="1525640"/>
                    <a:pt x="1575479" y="1525640"/>
                  </a:cubicBezTo>
                  <a:lnTo>
                    <a:pt x="1557874" y="1511507"/>
                  </a:lnTo>
                  <a:lnTo>
                    <a:pt x="1537046" y="1496134"/>
                  </a:lnTo>
                  <a:cubicBezTo>
                    <a:pt x="1537046" y="1496134"/>
                    <a:pt x="1512003" y="1486960"/>
                    <a:pt x="1508780" y="1489440"/>
                  </a:cubicBezTo>
                  <a:cubicBezTo>
                    <a:pt x="1505309" y="1492167"/>
                    <a:pt x="1488696" y="1500349"/>
                    <a:pt x="1488696" y="1500349"/>
                  </a:cubicBezTo>
                  <a:cubicBezTo>
                    <a:pt x="1488696" y="1500349"/>
                    <a:pt x="1468612" y="1497870"/>
                    <a:pt x="1465884" y="1494399"/>
                  </a:cubicBezTo>
                  <a:cubicBezTo>
                    <a:pt x="1463405" y="1491175"/>
                    <a:pt x="1465141" y="1473571"/>
                    <a:pt x="1467868" y="1469356"/>
                  </a:cubicBezTo>
                  <a:cubicBezTo>
                    <a:pt x="1470347" y="1465388"/>
                    <a:pt x="1484481" y="1438610"/>
                    <a:pt x="1484481" y="1438610"/>
                  </a:cubicBezTo>
                  <a:lnTo>
                    <a:pt x="1521425" y="1420261"/>
                  </a:lnTo>
                  <a:lnTo>
                    <a:pt x="1529112" y="1353315"/>
                  </a:lnTo>
                  <a:lnTo>
                    <a:pt x="1569280" y="1334223"/>
                  </a:lnTo>
                  <a:cubicBezTo>
                    <a:pt x="1569280" y="1334223"/>
                    <a:pt x="1605976" y="1326536"/>
                    <a:pt x="1610440" y="1327528"/>
                  </a:cubicBezTo>
                  <a:cubicBezTo>
                    <a:pt x="1614903" y="1328520"/>
                    <a:pt x="1640442" y="1345380"/>
                    <a:pt x="1641681" y="1348604"/>
                  </a:cubicBezTo>
                  <a:cubicBezTo>
                    <a:pt x="1642673" y="1352075"/>
                    <a:pt x="1642673" y="1361001"/>
                    <a:pt x="1651599" y="1361001"/>
                  </a:cubicBezTo>
                  <a:cubicBezTo>
                    <a:pt x="1660525" y="1361001"/>
                    <a:pt x="1682841" y="1348604"/>
                    <a:pt x="1686064" y="1345380"/>
                  </a:cubicBezTo>
                  <a:cubicBezTo>
                    <a:pt x="1689536" y="1341909"/>
                    <a:pt x="1702925" y="1308436"/>
                    <a:pt x="1702925" y="1308436"/>
                  </a:cubicBezTo>
                  <a:cubicBezTo>
                    <a:pt x="1702925" y="1308436"/>
                    <a:pt x="1693751" y="1279425"/>
                    <a:pt x="1693751" y="1273970"/>
                  </a:cubicBezTo>
                  <a:cubicBezTo>
                    <a:pt x="1693751" y="1268516"/>
                    <a:pt x="1672675" y="1232811"/>
                    <a:pt x="1672675" y="1232811"/>
                  </a:cubicBezTo>
                  <a:cubicBezTo>
                    <a:pt x="1672675" y="1232811"/>
                    <a:pt x="1699454" y="1212727"/>
                    <a:pt x="1700446" y="1209503"/>
                  </a:cubicBezTo>
                  <a:cubicBezTo>
                    <a:pt x="1701438" y="1206032"/>
                    <a:pt x="1663749" y="1183716"/>
                    <a:pt x="1663749" y="1183716"/>
                  </a:cubicBezTo>
                  <a:lnTo>
                    <a:pt x="1619118" y="1197106"/>
                  </a:lnTo>
                  <a:cubicBezTo>
                    <a:pt x="1619118" y="1197106"/>
                    <a:pt x="1612423" y="1214710"/>
                    <a:pt x="1600025" y="1215950"/>
                  </a:cubicBezTo>
                  <a:cubicBezTo>
                    <a:pt x="1587876" y="1217190"/>
                    <a:pt x="1549940" y="1210495"/>
                    <a:pt x="1549940" y="1210495"/>
                  </a:cubicBezTo>
                  <a:cubicBezTo>
                    <a:pt x="1549940" y="1210495"/>
                    <a:pt x="1545476" y="1228100"/>
                    <a:pt x="1540765" y="1231571"/>
                  </a:cubicBezTo>
                  <a:cubicBezTo>
                    <a:pt x="1536550" y="1234794"/>
                    <a:pt x="1511755" y="1241489"/>
                    <a:pt x="1511755" y="1241489"/>
                  </a:cubicBezTo>
                  <a:lnTo>
                    <a:pt x="1483985" y="1249423"/>
                  </a:lnTo>
                  <a:lnTo>
                    <a:pt x="1453983" y="1266036"/>
                  </a:lnTo>
                  <a:lnTo>
                    <a:pt x="1418030" y="1279425"/>
                  </a:lnTo>
                  <a:lnTo>
                    <a:pt x="1387036" y="1292815"/>
                  </a:lnTo>
                  <a:cubicBezTo>
                    <a:pt x="1387036" y="1292815"/>
                    <a:pt x="1371167" y="1305212"/>
                    <a:pt x="1364472" y="1305212"/>
                  </a:cubicBezTo>
                  <a:cubicBezTo>
                    <a:pt x="1357778" y="1305212"/>
                    <a:pt x="1335462" y="1314138"/>
                    <a:pt x="1335462" y="1314138"/>
                  </a:cubicBezTo>
                  <a:lnTo>
                    <a:pt x="1325297" y="1338686"/>
                  </a:lnTo>
                  <a:lnTo>
                    <a:pt x="1278434" y="1356538"/>
                  </a:lnTo>
                  <a:lnTo>
                    <a:pt x="1241241" y="1367200"/>
                  </a:lnTo>
                  <a:lnTo>
                    <a:pt x="1219174" y="1389763"/>
                  </a:lnTo>
                  <a:cubicBezTo>
                    <a:pt x="1219174" y="1389763"/>
                    <a:pt x="1217686" y="1404145"/>
                    <a:pt x="1212727" y="1408112"/>
                  </a:cubicBezTo>
                  <a:cubicBezTo>
                    <a:pt x="1207520" y="1412327"/>
                    <a:pt x="1187684" y="1426460"/>
                    <a:pt x="1187684" y="1426460"/>
                  </a:cubicBezTo>
                  <a:lnTo>
                    <a:pt x="1173550" y="1436626"/>
                  </a:lnTo>
                  <a:cubicBezTo>
                    <a:pt x="1173550" y="1436626"/>
                    <a:pt x="1160161" y="1427204"/>
                    <a:pt x="1160905" y="1420509"/>
                  </a:cubicBezTo>
                  <a:cubicBezTo>
                    <a:pt x="1161649" y="1413815"/>
                    <a:pt x="1164129" y="1383813"/>
                    <a:pt x="1164129" y="1383813"/>
                  </a:cubicBezTo>
                  <a:lnTo>
                    <a:pt x="1191651" y="1340917"/>
                  </a:lnTo>
                  <a:cubicBezTo>
                    <a:pt x="1191651" y="1340917"/>
                    <a:pt x="1215950" y="1316866"/>
                    <a:pt x="1219174" y="1316122"/>
                  </a:cubicBezTo>
                  <a:cubicBezTo>
                    <a:pt x="1222645" y="1315130"/>
                    <a:pt x="1245952" y="1321825"/>
                    <a:pt x="1245952" y="1321825"/>
                  </a:cubicBezTo>
                  <a:lnTo>
                    <a:pt x="1267028" y="1294302"/>
                  </a:lnTo>
                  <a:lnTo>
                    <a:pt x="1272731" y="1261573"/>
                  </a:lnTo>
                  <a:lnTo>
                    <a:pt x="1320585" y="1258350"/>
                  </a:lnTo>
                  <a:cubicBezTo>
                    <a:pt x="1320585" y="1258350"/>
                    <a:pt x="1358770" y="1259837"/>
                    <a:pt x="1360753" y="1256862"/>
                  </a:cubicBezTo>
                  <a:cubicBezTo>
                    <a:pt x="1362241" y="1253391"/>
                    <a:pt x="1372159" y="1236778"/>
                    <a:pt x="1372159" y="1236778"/>
                  </a:cubicBezTo>
                  <a:lnTo>
                    <a:pt x="1404888" y="1219917"/>
                  </a:lnTo>
                  <a:lnTo>
                    <a:pt x="1421749" y="1192395"/>
                  </a:lnTo>
                  <a:lnTo>
                    <a:pt x="1449520" y="1187188"/>
                  </a:lnTo>
                  <a:lnTo>
                    <a:pt x="1476794" y="1179749"/>
                  </a:lnTo>
                  <a:lnTo>
                    <a:pt x="1516962" y="1165616"/>
                  </a:lnTo>
                  <a:lnTo>
                    <a:pt x="1522665" y="1139829"/>
                  </a:lnTo>
                  <a:lnTo>
                    <a:pt x="1494895" y="1113051"/>
                  </a:lnTo>
                  <a:lnTo>
                    <a:pt x="1456958" y="1103133"/>
                  </a:lnTo>
                  <a:lnTo>
                    <a:pt x="1414559" y="1103133"/>
                  </a:lnTo>
                  <a:lnTo>
                    <a:pt x="1417782" y="1069659"/>
                  </a:lnTo>
                  <a:lnTo>
                    <a:pt x="1404392" y="1040401"/>
                  </a:lnTo>
                  <a:lnTo>
                    <a:pt x="1432659" y="1014614"/>
                  </a:lnTo>
                  <a:lnTo>
                    <a:pt x="1453487" y="1032467"/>
                  </a:lnTo>
                  <a:cubicBezTo>
                    <a:pt x="1453487" y="1032467"/>
                    <a:pt x="1466132" y="1053542"/>
                    <a:pt x="1469108" y="1050815"/>
                  </a:cubicBezTo>
                  <a:cubicBezTo>
                    <a:pt x="1471835" y="1048087"/>
                    <a:pt x="1487456" y="1030235"/>
                    <a:pt x="1487456" y="1030235"/>
                  </a:cubicBezTo>
                  <a:cubicBezTo>
                    <a:pt x="1487456" y="1030235"/>
                    <a:pt x="1462909" y="1003456"/>
                    <a:pt x="1463901" y="997258"/>
                  </a:cubicBezTo>
                  <a:cubicBezTo>
                    <a:pt x="1464892" y="991059"/>
                    <a:pt x="1480761" y="970975"/>
                    <a:pt x="1482993" y="970479"/>
                  </a:cubicBezTo>
                  <a:cubicBezTo>
                    <a:pt x="1485225" y="969983"/>
                    <a:pt x="1507044" y="964776"/>
                    <a:pt x="1507044" y="964776"/>
                  </a:cubicBezTo>
                  <a:lnTo>
                    <a:pt x="1514235" y="943700"/>
                  </a:lnTo>
                  <a:lnTo>
                    <a:pt x="1534815" y="946428"/>
                  </a:lnTo>
                  <a:lnTo>
                    <a:pt x="1541013" y="972710"/>
                  </a:lnTo>
                  <a:lnTo>
                    <a:pt x="1562585" y="996762"/>
                  </a:lnTo>
                  <a:cubicBezTo>
                    <a:pt x="1562585" y="996762"/>
                    <a:pt x="1578702" y="969239"/>
                    <a:pt x="1578702" y="966512"/>
                  </a:cubicBezTo>
                  <a:cubicBezTo>
                    <a:pt x="1578206" y="965024"/>
                    <a:pt x="1564817" y="932542"/>
                    <a:pt x="1567048" y="930311"/>
                  </a:cubicBezTo>
                  <a:cubicBezTo>
                    <a:pt x="1569528" y="928079"/>
                    <a:pt x="1598290" y="887415"/>
                    <a:pt x="1598290" y="887415"/>
                  </a:cubicBezTo>
                  <a:lnTo>
                    <a:pt x="1626309" y="874770"/>
                  </a:lnTo>
                  <a:lnTo>
                    <a:pt x="1624821" y="841297"/>
                  </a:lnTo>
                  <a:lnTo>
                    <a:pt x="1664989" y="801129"/>
                  </a:lnTo>
                  <a:cubicBezTo>
                    <a:pt x="1664989" y="801129"/>
                    <a:pt x="1692511" y="816006"/>
                    <a:pt x="1689288" y="825180"/>
                  </a:cubicBezTo>
                  <a:cubicBezTo>
                    <a:pt x="1685817" y="834602"/>
                    <a:pt x="1664245" y="866836"/>
                    <a:pt x="1664245" y="866836"/>
                  </a:cubicBezTo>
                  <a:lnTo>
                    <a:pt x="1656806" y="907004"/>
                  </a:lnTo>
                  <a:lnTo>
                    <a:pt x="1626556" y="943204"/>
                  </a:lnTo>
                  <a:lnTo>
                    <a:pt x="1648376" y="973206"/>
                  </a:lnTo>
                  <a:lnTo>
                    <a:pt x="1638210" y="1021061"/>
                  </a:lnTo>
                  <a:lnTo>
                    <a:pt x="1656559" y="1051807"/>
                  </a:lnTo>
                  <a:lnTo>
                    <a:pt x="1682593" y="1008415"/>
                  </a:lnTo>
                  <a:lnTo>
                    <a:pt x="1716067" y="1004944"/>
                  </a:lnTo>
                  <a:lnTo>
                    <a:pt x="1734415" y="969983"/>
                  </a:lnTo>
                  <a:lnTo>
                    <a:pt x="1748548" y="991555"/>
                  </a:lnTo>
                  <a:lnTo>
                    <a:pt x="1737638" y="1042633"/>
                  </a:lnTo>
                  <a:cubicBezTo>
                    <a:pt x="1737638" y="1042633"/>
                    <a:pt x="1751772" y="1076106"/>
                    <a:pt x="1754251" y="1078585"/>
                  </a:cubicBezTo>
                  <a:cubicBezTo>
                    <a:pt x="1756978" y="1081065"/>
                    <a:pt x="1785988" y="1086768"/>
                    <a:pt x="1785988" y="1086768"/>
                  </a:cubicBezTo>
                  <a:lnTo>
                    <a:pt x="1793427" y="1051807"/>
                  </a:lnTo>
                  <a:lnTo>
                    <a:pt x="1790204" y="1024284"/>
                  </a:lnTo>
                  <a:lnTo>
                    <a:pt x="1837067" y="1027508"/>
                  </a:lnTo>
                  <a:cubicBezTo>
                    <a:pt x="1837067" y="1027508"/>
                    <a:pt x="1837067" y="998249"/>
                    <a:pt x="1842273" y="992547"/>
                  </a:cubicBezTo>
                  <a:cubicBezTo>
                    <a:pt x="1846984" y="986596"/>
                    <a:pt x="1861366" y="984364"/>
                    <a:pt x="1866325" y="977669"/>
                  </a:cubicBezTo>
                  <a:cubicBezTo>
                    <a:pt x="1871532" y="970975"/>
                    <a:pt x="1875747" y="965024"/>
                    <a:pt x="1871532" y="959321"/>
                  </a:cubicBezTo>
                  <a:cubicBezTo>
                    <a:pt x="1867317" y="953370"/>
                    <a:pt x="1848968" y="947667"/>
                    <a:pt x="1845497" y="945932"/>
                  </a:cubicBezTo>
                  <a:cubicBezTo>
                    <a:pt x="1842273" y="944444"/>
                    <a:pt x="1819462" y="934278"/>
                    <a:pt x="1817974" y="931055"/>
                  </a:cubicBezTo>
                  <a:cubicBezTo>
                    <a:pt x="1816487" y="927831"/>
                    <a:pt x="1813759" y="901053"/>
                    <a:pt x="1813759" y="901053"/>
                  </a:cubicBezTo>
                  <a:cubicBezTo>
                    <a:pt x="1813759" y="901053"/>
                    <a:pt x="1786237" y="888407"/>
                    <a:pt x="1784501" y="884192"/>
                  </a:cubicBezTo>
                  <a:cubicBezTo>
                    <a:pt x="1783013" y="879977"/>
                    <a:pt x="1793675" y="853942"/>
                    <a:pt x="1793675" y="853942"/>
                  </a:cubicBezTo>
                  <a:lnTo>
                    <a:pt x="1789708" y="801376"/>
                  </a:lnTo>
                  <a:lnTo>
                    <a:pt x="1803097" y="785260"/>
                  </a:lnTo>
                  <a:lnTo>
                    <a:pt x="1825413" y="789723"/>
                  </a:lnTo>
                  <a:cubicBezTo>
                    <a:pt x="1825413" y="789723"/>
                    <a:pt x="1842769" y="779309"/>
                    <a:pt x="1842769" y="777325"/>
                  </a:cubicBezTo>
                  <a:cubicBezTo>
                    <a:pt x="1842273" y="775838"/>
                    <a:pt x="1838802" y="748315"/>
                    <a:pt x="1838802" y="748315"/>
                  </a:cubicBezTo>
                  <a:cubicBezTo>
                    <a:pt x="1838802" y="748315"/>
                    <a:pt x="1842769" y="717073"/>
                    <a:pt x="1845993" y="716577"/>
                  </a:cubicBezTo>
                  <a:cubicBezTo>
                    <a:pt x="1849464" y="716082"/>
                    <a:pt x="1875747" y="704676"/>
                    <a:pt x="1875747" y="704676"/>
                  </a:cubicBezTo>
                  <a:lnTo>
                    <a:pt x="1909716" y="699965"/>
                  </a:lnTo>
                  <a:lnTo>
                    <a:pt x="1951372" y="733190"/>
                  </a:lnTo>
                  <a:lnTo>
                    <a:pt x="1951867" y="780301"/>
                  </a:lnTo>
                  <a:lnTo>
                    <a:pt x="1970960" y="804104"/>
                  </a:lnTo>
                  <a:lnTo>
                    <a:pt x="1975423" y="764928"/>
                  </a:lnTo>
                  <a:lnTo>
                    <a:pt x="2011376" y="750051"/>
                  </a:lnTo>
                  <a:lnTo>
                    <a:pt x="2014599" y="729967"/>
                  </a:lnTo>
                  <a:cubicBezTo>
                    <a:pt x="2014599" y="729967"/>
                    <a:pt x="1987076" y="715834"/>
                    <a:pt x="1986333" y="713354"/>
                  </a:cubicBezTo>
                  <a:cubicBezTo>
                    <a:pt x="1985589" y="710627"/>
                    <a:pt x="1983110" y="669715"/>
                    <a:pt x="1986333" y="666243"/>
                  </a:cubicBezTo>
                  <a:cubicBezTo>
                    <a:pt x="1989804" y="663020"/>
                    <a:pt x="2001210" y="637977"/>
                    <a:pt x="2003937" y="636241"/>
                  </a:cubicBezTo>
                  <a:cubicBezTo>
                    <a:pt x="2006417" y="634754"/>
                    <a:pt x="2013855" y="611942"/>
                    <a:pt x="2018814" y="611942"/>
                  </a:cubicBezTo>
                  <a:cubicBezTo>
                    <a:pt x="2023773" y="611942"/>
                    <a:pt x="2065677" y="624588"/>
                    <a:pt x="2065677" y="624588"/>
                  </a:cubicBezTo>
                  <a:cubicBezTo>
                    <a:pt x="2065677" y="624588"/>
                    <a:pt x="2081546" y="654094"/>
                    <a:pt x="2081546" y="656325"/>
                  </a:cubicBezTo>
                  <a:cubicBezTo>
                    <a:pt x="2081546" y="658557"/>
                    <a:pt x="2073364" y="691286"/>
                    <a:pt x="2078322" y="695750"/>
                  </a:cubicBezTo>
                  <a:cubicBezTo>
                    <a:pt x="2083529" y="699965"/>
                    <a:pt x="2104357" y="716577"/>
                    <a:pt x="2106589" y="719057"/>
                  </a:cubicBezTo>
                  <a:cubicBezTo>
                    <a:pt x="2109316" y="721784"/>
                    <a:pt x="2116755" y="677401"/>
                    <a:pt x="2116755" y="677401"/>
                  </a:cubicBezTo>
                  <a:lnTo>
                    <a:pt x="2093200" y="648143"/>
                  </a:lnTo>
                  <a:cubicBezTo>
                    <a:pt x="2093200" y="648143"/>
                    <a:pt x="2093200" y="616405"/>
                    <a:pt x="2095927" y="611942"/>
                  </a:cubicBezTo>
                  <a:cubicBezTo>
                    <a:pt x="2098406" y="607975"/>
                    <a:pt x="2066421" y="575989"/>
                    <a:pt x="2066421" y="575989"/>
                  </a:cubicBezTo>
                  <a:lnTo>
                    <a:pt x="2075595" y="528383"/>
                  </a:lnTo>
                  <a:lnTo>
                    <a:pt x="2067413" y="492182"/>
                  </a:lnTo>
                  <a:lnTo>
                    <a:pt x="2099150" y="471354"/>
                  </a:lnTo>
                  <a:cubicBezTo>
                    <a:pt x="2099150" y="471354"/>
                    <a:pt x="2114027" y="496397"/>
                    <a:pt x="2115763" y="499125"/>
                  </a:cubicBezTo>
                  <a:cubicBezTo>
                    <a:pt x="2117747" y="501604"/>
                    <a:pt x="2143534" y="442096"/>
                    <a:pt x="2143534" y="442096"/>
                  </a:cubicBezTo>
                  <a:cubicBezTo>
                    <a:pt x="2143534" y="442096"/>
                    <a:pt x="2196099" y="481520"/>
                    <a:pt x="2197091" y="485735"/>
                  </a:cubicBezTo>
                  <a:cubicBezTo>
                    <a:pt x="2197835" y="489703"/>
                    <a:pt x="2200314" y="521688"/>
                    <a:pt x="2200314" y="523920"/>
                  </a:cubicBezTo>
                  <a:cubicBezTo>
                    <a:pt x="2200314" y="526647"/>
                    <a:pt x="2187669" y="574254"/>
                    <a:pt x="2187669" y="574254"/>
                  </a:cubicBezTo>
                  <a:cubicBezTo>
                    <a:pt x="2187669" y="574254"/>
                    <a:pt x="2217175" y="594338"/>
                    <a:pt x="2219406" y="597561"/>
                  </a:cubicBezTo>
                  <a:cubicBezTo>
                    <a:pt x="2221886" y="601032"/>
                    <a:pt x="2240978" y="628555"/>
                    <a:pt x="2244450" y="629299"/>
                  </a:cubicBezTo>
                  <a:cubicBezTo>
                    <a:pt x="2247921" y="629299"/>
                    <a:pt x="2272716" y="574254"/>
                    <a:pt x="2272716" y="574254"/>
                  </a:cubicBezTo>
                  <a:lnTo>
                    <a:pt x="2306189" y="540780"/>
                  </a:lnTo>
                  <a:lnTo>
                    <a:pt x="2304702" y="584172"/>
                  </a:lnTo>
                  <a:lnTo>
                    <a:pt x="2308669" y="630291"/>
                  </a:lnTo>
                  <a:cubicBezTo>
                    <a:pt x="2308669" y="630291"/>
                    <a:pt x="2303958" y="654590"/>
                    <a:pt x="2302718" y="657069"/>
                  </a:cubicBezTo>
                  <a:cubicBezTo>
                    <a:pt x="2301974" y="659797"/>
                    <a:pt x="2323793" y="661284"/>
                    <a:pt x="2323793" y="661284"/>
                  </a:cubicBezTo>
                  <a:cubicBezTo>
                    <a:pt x="2323793" y="661284"/>
                    <a:pt x="2344621" y="620373"/>
                    <a:pt x="2343877" y="614422"/>
                  </a:cubicBezTo>
                  <a:cubicBezTo>
                    <a:pt x="2342886" y="608471"/>
                    <a:pt x="2330489" y="564832"/>
                    <a:pt x="2331976" y="562600"/>
                  </a:cubicBezTo>
                  <a:cubicBezTo>
                    <a:pt x="2333464" y="560121"/>
                    <a:pt x="2361978" y="549211"/>
                    <a:pt x="2361978" y="549211"/>
                  </a:cubicBezTo>
                  <a:lnTo>
                    <a:pt x="2356771" y="518961"/>
                  </a:lnTo>
                  <a:lnTo>
                    <a:pt x="2367681" y="492926"/>
                  </a:lnTo>
                  <a:lnTo>
                    <a:pt x="2341398" y="485735"/>
                  </a:lnTo>
                  <a:lnTo>
                    <a:pt x="2334208" y="445567"/>
                  </a:lnTo>
                  <a:lnTo>
                    <a:pt x="2340902" y="428707"/>
                  </a:lnTo>
                  <a:lnTo>
                    <a:pt x="2374871" y="428707"/>
                  </a:lnTo>
                  <a:lnTo>
                    <a:pt x="2390740" y="455981"/>
                  </a:lnTo>
                  <a:lnTo>
                    <a:pt x="2393468" y="477553"/>
                  </a:lnTo>
                  <a:lnTo>
                    <a:pt x="2383550" y="494414"/>
                  </a:lnTo>
                  <a:lnTo>
                    <a:pt x="2402394" y="509291"/>
                  </a:lnTo>
                  <a:lnTo>
                    <a:pt x="2402890" y="530366"/>
                  </a:lnTo>
                  <a:lnTo>
                    <a:pt x="2398179" y="558137"/>
                  </a:lnTo>
                  <a:lnTo>
                    <a:pt x="2413056" y="568303"/>
                  </a:lnTo>
                  <a:lnTo>
                    <a:pt x="2425949" y="582188"/>
                  </a:lnTo>
                  <a:cubicBezTo>
                    <a:pt x="2425949" y="582188"/>
                    <a:pt x="2433140" y="542516"/>
                    <a:pt x="2434132" y="537061"/>
                  </a:cubicBezTo>
                  <a:cubicBezTo>
                    <a:pt x="2435123" y="531358"/>
                    <a:pt x="2435619" y="496397"/>
                    <a:pt x="2438099" y="496397"/>
                  </a:cubicBezTo>
                  <a:cubicBezTo>
                    <a:pt x="2440331" y="496397"/>
                    <a:pt x="2480994" y="516481"/>
                    <a:pt x="2480994" y="516481"/>
                  </a:cubicBezTo>
                  <a:lnTo>
                    <a:pt x="2485458" y="539541"/>
                  </a:lnTo>
                  <a:cubicBezTo>
                    <a:pt x="2485458" y="539541"/>
                    <a:pt x="2507773" y="566319"/>
                    <a:pt x="2511740" y="567311"/>
                  </a:cubicBezTo>
                  <a:cubicBezTo>
                    <a:pt x="2515460" y="568303"/>
                    <a:pt x="2524138" y="571526"/>
                    <a:pt x="2527857" y="567807"/>
                  </a:cubicBezTo>
                  <a:cubicBezTo>
                    <a:pt x="2531824" y="563840"/>
                    <a:pt x="2543478" y="543260"/>
                    <a:pt x="2541742" y="540037"/>
                  </a:cubicBezTo>
                  <a:cubicBezTo>
                    <a:pt x="2540255" y="536565"/>
                    <a:pt x="2515460" y="504828"/>
                    <a:pt x="2511740" y="502596"/>
                  </a:cubicBezTo>
                  <a:cubicBezTo>
                    <a:pt x="2507773" y="500364"/>
                    <a:pt x="2473804" y="476313"/>
                    <a:pt x="2473804" y="476313"/>
                  </a:cubicBezTo>
                  <a:lnTo>
                    <a:pt x="2471076" y="437881"/>
                  </a:lnTo>
                  <a:cubicBezTo>
                    <a:pt x="2471076" y="437881"/>
                    <a:pt x="2437603" y="414573"/>
                    <a:pt x="2435123" y="410606"/>
                  </a:cubicBezTo>
                  <a:cubicBezTo>
                    <a:pt x="2432892" y="406887"/>
                    <a:pt x="2462398" y="381596"/>
                    <a:pt x="2464382" y="381100"/>
                  </a:cubicBezTo>
                  <a:cubicBezTo>
                    <a:pt x="2465869" y="380604"/>
                    <a:pt x="2478763" y="332006"/>
                    <a:pt x="2478763" y="332006"/>
                  </a:cubicBezTo>
                  <a:lnTo>
                    <a:pt x="2529345" y="354817"/>
                  </a:lnTo>
                  <a:lnTo>
                    <a:pt x="2530584" y="387795"/>
                  </a:lnTo>
                  <a:lnTo>
                    <a:pt x="2557363" y="422260"/>
                  </a:lnTo>
                  <a:lnTo>
                    <a:pt x="2592324" y="379365"/>
                  </a:lnTo>
                  <a:cubicBezTo>
                    <a:pt x="2592324" y="379365"/>
                    <a:pt x="2599019" y="344651"/>
                    <a:pt x="2608937" y="346883"/>
                  </a:cubicBezTo>
                  <a:cubicBezTo>
                    <a:pt x="2619103" y="349115"/>
                    <a:pt x="2643650" y="350106"/>
                    <a:pt x="2649105" y="350106"/>
                  </a:cubicBezTo>
                  <a:cubicBezTo>
                    <a:pt x="2654808" y="350106"/>
                    <a:pt x="2697207" y="321096"/>
                    <a:pt x="2697207" y="321096"/>
                  </a:cubicBezTo>
                  <a:lnTo>
                    <a:pt x="2724977" y="273242"/>
                  </a:lnTo>
                  <a:lnTo>
                    <a:pt x="2758947" y="268531"/>
                  </a:lnTo>
                  <a:lnTo>
                    <a:pt x="2780519" y="255885"/>
                  </a:lnTo>
                  <a:lnTo>
                    <a:pt x="2792173" y="229850"/>
                  </a:lnTo>
                  <a:lnTo>
                    <a:pt x="2791429" y="196377"/>
                  </a:lnTo>
                  <a:lnTo>
                    <a:pt x="2811513" y="182988"/>
                  </a:lnTo>
                  <a:cubicBezTo>
                    <a:pt x="2811513" y="182988"/>
                    <a:pt x="2859119" y="194889"/>
                    <a:pt x="2861598" y="202328"/>
                  </a:cubicBezTo>
                  <a:cubicBezTo>
                    <a:pt x="2864078" y="209766"/>
                    <a:pt x="2861598" y="220676"/>
                    <a:pt x="2864078" y="228363"/>
                  </a:cubicBezTo>
                  <a:cubicBezTo>
                    <a:pt x="2866805" y="235801"/>
                    <a:pt x="2877468" y="253406"/>
                    <a:pt x="2890113" y="243240"/>
                  </a:cubicBezTo>
                  <a:cubicBezTo>
                    <a:pt x="2902758" y="233322"/>
                    <a:pt x="2916892" y="209022"/>
                    <a:pt x="2918627" y="205055"/>
                  </a:cubicBezTo>
                  <a:cubicBezTo>
                    <a:pt x="2920115" y="200840"/>
                    <a:pt x="2896560" y="174805"/>
                    <a:pt x="2896560" y="174805"/>
                  </a:cubicBezTo>
                  <a:cubicBezTo>
                    <a:pt x="2896560" y="174805"/>
                    <a:pt x="2874988" y="146539"/>
                    <a:pt x="2884162" y="140588"/>
                  </a:cubicBezTo>
                  <a:cubicBezTo>
                    <a:pt x="2893336" y="134637"/>
                    <a:pt x="2905734" y="123975"/>
                    <a:pt x="2911684" y="127199"/>
                  </a:cubicBezTo>
                  <a:cubicBezTo>
                    <a:pt x="2917387" y="130422"/>
                    <a:pt x="2932513" y="140588"/>
                    <a:pt x="2934992" y="142076"/>
                  </a:cubicBezTo>
                  <a:cubicBezTo>
                    <a:pt x="2937720" y="143563"/>
                    <a:pt x="2958547" y="113809"/>
                    <a:pt x="2961771" y="109346"/>
                  </a:cubicBezTo>
                  <a:cubicBezTo>
                    <a:pt x="2965242" y="105379"/>
                    <a:pt x="2961771" y="102652"/>
                    <a:pt x="2975904" y="97941"/>
                  </a:cubicBezTo>
                  <a:cubicBezTo>
                    <a:pt x="2990037" y="92734"/>
                    <a:pt x="3021031" y="87031"/>
                    <a:pt x="3026982" y="91246"/>
                  </a:cubicBezTo>
                  <a:cubicBezTo>
                    <a:pt x="3032932" y="95213"/>
                    <a:pt x="3043594" y="108602"/>
                    <a:pt x="3045330" y="112074"/>
                  </a:cubicBezTo>
                  <a:cubicBezTo>
                    <a:pt x="3046818" y="115297"/>
                    <a:pt x="3066902" y="95213"/>
                    <a:pt x="3066902" y="95213"/>
                  </a:cubicBezTo>
                  <a:cubicBezTo>
                    <a:pt x="3066902" y="95213"/>
                    <a:pt x="3050041" y="77857"/>
                    <a:pt x="3049297" y="75129"/>
                  </a:cubicBezTo>
                  <a:cubicBezTo>
                    <a:pt x="3048553" y="72650"/>
                    <a:pt x="3034420" y="48350"/>
                    <a:pt x="3043347" y="40168"/>
                  </a:cubicBezTo>
                  <a:cubicBezTo>
                    <a:pt x="3052768" y="31986"/>
                    <a:pt x="3070125" y="9918"/>
                    <a:pt x="3075084" y="7439"/>
                  </a:cubicBezTo>
                  <a:cubicBezTo>
                    <a:pt x="3080043" y="4959"/>
                    <a:pt x="3112773" y="0"/>
                    <a:pt x="3112773" y="0"/>
                  </a:cubicBezTo>
                  <a:cubicBezTo>
                    <a:pt x="3112773" y="0"/>
                    <a:pt x="3173024" y="34217"/>
                    <a:pt x="3174512" y="37689"/>
                  </a:cubicBezTo>
                  <a:cubicBezTo>
                    <a:pt x="3176000" y="40912"/>
                    <a:pt x="3180463" y="47607"/>
                    <a:pt x="3176992" y="54301"/>
                  </a:cubicBezTo>
                  <a:cubicBezTo>
                    <a:pt x="3173768" y="60996"/>
                    <a:pt x="3162858" y="89262"/>
                    <a:pt x="3162858" y="89262"/>
                  </a:cubicBezTo>
                  <a:cubicBezTo>
                    <a:pt x="3162858" y="89262"/>
                    <a:pt x="3133600" y="94469"/>
                    <a:pt x="3131121" y="94469"/>
                  </a:cubicBezTo>
                  <a:cubicBezTo>
                    <a:pt x="3128641" y="94469"/>
                    <a:pt x="3116987" y="123975"/>
                    <a:pt x="3119715" y="124719"/>
                  </a:cubicBezTo>
                  <a:cubicBezTo>
                    <a:pt x="3122195" y="125463"/>
                    <a:pt x="3134592" y="128686"/>
                    <a:pt x="3135584" y="136125"/>
                  </a:cubicBezTo>
                  <a:cubicBezTo>
                    <a:pt x="3136328" y="143563"/>
                    <a:pt x="3102855" y="168854"/>
                    <a:pt x="3102855" y="168854"/>
                  </a:cubicBezTo>
                  <a:lnTo>
                    <a:pt x="3094672" y="208527"/>
                  </a:lnTo>
                  <a:lnTo>
                    <a:pt x="3026734" y="274481"/>
                  </a:lnTo>
                  <a:lnTo>
                    <a:pt x="3039131" y="327047"/>
                  </a:lnTo>
                  <a:lnTo>
                    <a:pt x="3021279" y="349362"/>
                  </a:lnTo>
                  <a:cubicBezTo>
                    <a:pt x="3021279" y="349362"/>
                    <a:pt x="3025742" y="372918"/>
                    <a:pt x="3024502" y="377133"/>
                  </a:cubicBezTo>
                  <a:cubicBezTo>
                    <a:pt x="3023510" y="381596"/>
                    <a:pt x="3012353" y="403912"/>
                    <a:pt x="3012353" y="403912"/>
                  </a:cubicBezTo>
                  <a:lnTo>
                    <a:pt x="2999955" y="433170"/>
                  </a:lnTo>
                  <a:lnTo>
                    <a:pt x="3024254" y="468875"/>
                  </a:lnTo>
                  <a:cubicBezTo>
                    <a:pt x="3024254" y="468875"/>
                    <a:pt x="3052273" y="455485"/>
                    <a:pt x="3055496" y="447799"/>
                  </a:cubicBezTo>
                  <a:cubicBezTo>
                    <a:pt x="3058967" y="440112"/>
                    <a:pt x="3065662" y="392010"/>
                    <a:pt x="3065662" y="392010"/>
                  </a:cubicBezTo>
                  <a:lnTo>
                    <a:pt x="3087978" y="334981"/>
                  </a:lnTo>
                  <a:lnTo>
                    <a:pt x="3117979" y="279192"/>
                  </a:lnTo>
                  <a:lnTo>
                    <a:pt x="3160627" y="226627"/>
                  </a:lnTo>
                  <a:lnTo>
                    <a:pt x="3186414" y="140588"/>
                  </a:lnTo>
                  <a:lnTo>
                    <a:pt x="3218895" y="114801"/>
                  </a:lnTo>
                  <a:lnTo>
                    <a:pt x="3246666" y="108106"/>
                  </a:lnTo>
                  <a:lnTo>
                    <a:pt x="3266750" y="145051"/>
                  </a:lnTo>
                  <a:lnTo>
                    <a:pt x="3260055" y="176045"/>
                  </a:lnTo>
                  <a:lnTo>
                    <a:pt x="3244186" y="205303"/>
                  </a:lnTo>
                  <a:lnTo>
                    <a:pt x="3216416" y="218692"/>
                  </a:lnTo>
                  <a:lnTo>
                    <a:pt x="3237492" y="242992"/>
                  </a:lnTo>
                  <a:lnTo>
                    <a:pt x="3220879" y="273242"/>
                  </a:lnTo>
                  <a:cubicBezTo>
                    <a:pt x="3220879" y="273242"/>
                    <a:pt x="3223111" y="306715"/>
                    <a:pt x="3226582" y="311178"/>
                  </a:cubicBezTo>
                  <a:cubicBezTo>
                    <a:pt x="3229805" y="315393"/>
                    <a:pt x="3243195" y="346883"/>
                    <a:pt x="3243195" y="346883"/>
                  </a:cubicBezTo>
                  <a:lnTo>
                    <a:pt x="3273445" y="320104"/>
                  </a:lnTo>
                  <a:lnTo>
                    <a:pt x="3311133" y="317625"/>
                  </a:lnTo>
                  <a:cubicBezTo>
                    <a:pt x="3311133" y="317625"/>
                    <a:pt x="3296752" y="257621"/>
                    <a:pt x="3298984" y="254149"/>
                  </a:cubicBezTo>
                  <a:cubicBezTo>
                    <a:pt x="3301215" y="250678"/>
                    <a:pt x="3332456" y="238529"/>
                    <a:pt x="3334689" y="233074"/>
                  </a:cubicBezTo>
                  <a:cubicBezTo>
                    <a:pt x="3336920" y="227371"/>
                    <a:pt x="3339152" y="189434"/>
                    <a:pt x="3341383" y="185219"/>
                  </a:cubicBezTo>
                  <a:cubicBezTo>
                    <a:pt x="3343615" y="180756"/>
                    <a:pt x="3352540" y="177533"/>
                    <a:pt x="3354773" y="167367"/>
                  </a:cubicBezTo>
                  <a:cubicBezTo>
                    <a:pt x="3357004" y="157201"/>
                    <a:pt x="3344607" y="130422"/>
                    <a:pt x="3344607" y="130422"/>
                  </a:cubicBezTo>
                  <a:cubicBezTo>
                    <a:pt x="3344607" y="130422"/>
                    <a:pt x="3339152" y="108106"/>
                    <a:pt x="3344607" y="100420"/>
                  </a:cubicBezTo>
                  <a:cubicBezTo>
                    <a:pt x="3350309" y="92734"/>
                    <a:pt x="3337911" y="65955"/>
                    <a:pt x="3337911" y="65955"/>
                  </a:cubicBezTo>
                  <a:lnTo>
                    <a:pt x="3365930" y="44879"/>
                  </a:lnTo>
                  <a:lnTo>
                    <a:pt x="3440563" y="43887"/>
                  </a:lnTo>
                  <a:lnTo>
                    <a:pt x="3460647" y="35953"/>
                  </a:lnTo>
                  <a:cubicBezTo>
                    <a:pt x="3460647" y="35953"/>
                    <a:pt x="3482219" y="42152"/>
                    <a:pt x="3484450" y="44631"/>
                  </a:cubicBezTo>
                  <a:cubicBezTo>
                    <a:pt x="3486930" y="46863"/>
                    <a:pt x="3497840" y="74137"/>
                    <a:pt x="3497840" y="74137"/>
                  </a:cubicBezTo>
                  <a:lnTo>
                    <a:pt x="3522387" y="83063"/>
                  </a:lnTo>
                  <a:cubicBezTo>
                    <a:pt x="3522387" y="83063"/>
                    <a:pt x="3528586" y="108106"/>
                    <a:pt x="3526106" y="113313"/>
                  </a:cubicBezTo>
                  <a:cubicBezTo>
                    <a:pt x="3523874" y="118520"/>
                    <a:pt x="3511725" y="130422"/>
                    <a:pt x="3506766" y="135629"/>
                  </a:cubicBezTo>
                  <a:cubicBezTo>
                    <a:pt x="3501559" y="140836"/>
                    <a:pt x="3488418" y="149514"/>
                    <a:pt x="3488418" y="149514"/>
                  </a:cubicBezTo>
                  <a:cubicBezTo>
                    <a:pt x="3488418" y="149514"/>
                    <a:pt x="3481723" y="166375"/>
                    <a:pt x="3478748" y="172574"/>
                  </a:cubicBezTo>
                  <a:cubicBezTo>
                    <a:pt x="3476020" y="178772"/>
                    <a:pt x="3445770" y="183483"/>
                    <a:pt x="3445770" y="183483"/>
                  </a:cubicBezTo>
                  <a:cubicBezTo>
                    <a:pt x="3445770" y="183483"/>
                    <a:pt x="3453209" y="210262"/>
                    <a:pt x="3454449" y="213238"/>
                  </a:cubicBezTo>
                  <a:cubicBezTo>
                    <a:pt x="3455441" y="215965"/>
                    <a:pt x="3424199" y="241504"/>
                    <a:pt x="3426926" y="241504"/>
                  </a:cubicBezTo>
                  <a:cubicBezTo>
                    <a:pt x="3429405" y="241504"/>
                    <a:pt x="3478500" y="225635"/>
                    <a:pt x="3478500" y="225635"/>
                  </a:cubicBezTo>
                  <a:lnTo>
                    <a:pt x="3480483" y="259108"/>
                  </a:lnTo>
                  <a:lnTo>
                    <a:pt x="3450977" y="287375"/>
                  </a:lnTo>
                  <a:lnTo>
                    <a:pt x="3445026" y="312418"/>
                  </a:lnTo>
                  <a:lnTo>
                    <a:pt x="3479244" y="323080"/>
                  </a:lnTo>
                  <a:lnTo>
                    <a:pt x="3519411" y="307211"/>
                  </a:lnTo>
                  <a:lnTo>
                    <a:pt x="3508006" y="242744"/>
                  </a:lnTo>
                  <a:lnTo>
                    <a:pt x="3521396" y="211006"/>
                  </a:lnTo>
                  <a:lnTo>
                    <a:pt x="3529578" y="145051"/>
                  </a:lnTo>
                  <a:lnTo>
                    <a:pt x="3558836" y="124967"/>
                  </a:lnTo>
                  <a:cubicBezTo>
                    <a:pt x="3558836" y="124967"/>
                    <a:pt x="3563051" y="113313"/>
                    <a:pt x="3599747" y="126455"/>
                  </a:cubicBezTo>
                  <a:lnTo>
                    <a:pt x="3636692" y="139844"/>
                  </a:lnTo>
                  <a:lnTo>
                    <a:pt x="3651570" y="198361"/>
                  </a:lnTo>
                  <a:lnTo>
                    <a:pt x="3658264" y="228363"/>
                  </a:lnTo>
                  <a:cubicBezTo>
                    <a:pt x="3658264" y="228363"/>
                    <a:pt x="3692233" y="211502"/>
                    <a:pt x="3694713" y="207039"/>
                  </a:cubicBezTo>
                  <a:cubicBezTo>
                    <a:pt x="3696944" y="202576"/>
                    <a:pt x="3711325" y="195881"/>
                    <a:pt x="3711325" y="195881"/>
                  </a:cubicBezTo>
                  <a:lnTo>
                    <a:pt x="3737112" y="213733"/>
                  </a:lnTo>
                  <a:lnTo>
                    <a:pt x="3739344" y="230346"/>
                  </a:lnTo>
                  <a:lnTo>
                    <a:pt x="3770586" y="235553"/>
                  </a:lnTo>
                  <a:lnTo>
                    <a:pt x="3781247" y="234065"/>
                  </a:lnTo>
                  <a:lnTo>
                    <a:pt x="3788934" y="250182"/>
                  </a:lnTo>
                  <a:lnTo>
                    <a:pt x="3793149" y="267539"/>
                  </a:lnTo>
                  <a:lnTo>
                    <a:pt x="3768850" y="288119"/>
                  </a:lnTo>
                  <a:lnTo>
                    <a:pt x="3809761" y="290598"/>
                  </a:lnTo>
                  <a:lnTo>
                    <a:pt x="3841499" y="305971"/>
                  </a:lnTo>
                  <a:lnTo>
                    <a:pt x="3858112" y="324072"/>
                  </a:lnTo>
                  <a:lnTo>
                    <a:pt x="3878940" y="334981"/>
                  </a:lnTo>
                  <a:lnTo>
                    <a:pt x="3902991" y="374158"/>
                  </a:lnTo>
                  <a:cubicBezTo>
                    <a:pt x="3902991" y="374158"/>
                    <a:pt x="3906215" y="411846"/>
                    <a:pt x="3902991" y="411846"/>
                  </a:cubicBezTo>
                  <a:cubicBezTo>
                    <a:pt x="3899520" y="411846"/>
                    <a:pt x="3857120" y="421020"/>
                    <a:pt x="3857120" y="421020"/>
                  </a:cubicBezTo>
                  <a:lnTo>
                    <a:pt x="3820424" y="448791"/>
                  </a:lnTo>
                  <a:lnTo>
                    <a:pt x="3782487" y="484496"/>
                  </a:lnTo>
                  <a:lnTo>
                    <a:pt x="3740087" y="490198"/>
                  </a:lnTo>
                  <a:lnTo>
                    <a:pt x="3663967" y="464412"/>
                  </a:lnTo>
                  <a:lnTo>
                    <a:pt x="3597020" y="445567"/>
                  </a:lnTo>
                  <a:lnTo>
                    <a:pt x="3567018" y="451022"/>
                  </a:lnTo>
                  <a:lnTo>
                    <a:pt x="3567018" y="472346"/>
                  </a:lnTo>
                  <a:lnTo>
                    <a:pt x="3621567" y="503340"/>
                  </a:lnTo>
                  <a:lnTo>
                    <a:pt x="3652561" y="526895"/>
                  </a:lnTo>
                  <a:lnTo>
                    <a:pt x="3688514" y="545739"/>
                  </a:lnTo>
                  <a:lnTo>
                    <a:pt x="3670662" y="571526"/>
                  </a:lnTo>
                  <a:lnTo>
                    <a:pt x="3713309" y="578221"/>
                  </a:lnTo>
                  <a:lnTo>
                    <a:pt x="3726699" y="555905"/>
                  </a:lnTo>
                  <a:lnTo>
                    <a:pt x="3743807" y="582188"/>
                  </a:lnTo>
                  <a:lnTo>
                    <a:pt x="3746534" y="611198"/>
                  </a:lnTo>
                  <a:cubicBezTo>
                    <a:pt x="3746534" y="611198"/>
                    <a:pt x="3752733" y="644176"/>
                    <a:pt x="3757196" y="641944"/>
                  </a:cubicBezTo>
                  <a:cubicBezTo>
                    <a:pt x="3761659" y="639465"/>
                    <a:pt x="3772817" y="598305"/>
                    <a:pt x="3774057" y="595082"/>
                  </a:cubicBezTo>
                  <a:cubicBezTo>
                    <a:pt x="3775049" y="591610"/>
                    <a:pt x="3776784" y="572022"/>
                    <a:pt x="3782983" y="575493"/>
                  </a:cubicBezTo>
                  <a:cubicBezTo>
                    <a:pt x="3789182" y="578717"/>
                    <a:pt x="3804059" y="592850"/>
                    <a:pt x="3804059" y="592850"/>
                  </a:cubicBezTo>
                  <a:cubicBezTo>
                    <a:pt x="3804059" y="592850"/>
                    <a:pt x="3815216" y="636241"/>
                    <a:pt x="3814721" y="637729"/>
                  </a:cubicBezTo>
                  <a:cubicBezTo>
                    <a:pt x="3815465" y="637729"/>
                    <a:pt x="3839020" y="611942"/>
                    <a:pt x="3839020" y="611942"/>
                  </a:cubicBezTo>
                  <a:cubicBezTo>
                    <a:pt x="3839020" y="611942"/>
                    <a:pt x="3849186" y="595825"/>
                    <a:pt x="3859104" y="601528"/>
                  </a:cubicBezTo>
                  <a:cubicBezTo>
                    <a:pt x="3869270" y="607231"/>
                    <a:pt x="3882659" y="609711"/>
                    <a:pt x="3884147" y="611446"/>
                  </a:cubicBezTo>
                  <a:close/>
                </a:path>
              </a:pathLst>
            </a:custGeom>
            <a:grpFill/>
            <a:ln w="24782" cap="flat">
              <a:solidFill>
                <a:schemeClr val="bg1">
                  <a:lumMod val="8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lv-LV" sz="1091"/>
            </a:p>
          </p:txBody>
        </p:sp>
        <p:sp>
          <p:nvSpPr>
            <p:cNvPr id="259" name="Freeform: Shape 258">
              <a:extLst>
                <a:ext uri="{FF2B5EF4-FFF2-40B4-BE49-F238E27FC236}">
                  <a16:creationId xmlns:a16="http://schemas.microsoft.com/office/drawing/2014/main" id="{CF521ED4-D7A4-B0F0-9801-1BE4D4BEE405}"/>
                </a:ext>
              </a:extLst>
            </p:cNvPr>
            <p:cNvSpPr/>
            <p:nvPr/>
          </p:nvSpPr>
          <p:spPr>
            <a:xfrm>
              <a:off x="14352241" y="2036573"/>
              <a:ext cx="2039889" cy="4487440"/>
            </a:xfrm>
            <a:custGeom>
              <a:avLst/>
              <a:gdLst>
                <a:gd name="connsiteX0" fmla="*/ 1943189 w 2039889"/>
                <a:gd name="connsiteY0" fmla="*/ 1133135 h 4487440"/>
                <a:gd name="connsiteX1" fmla="*/ 1909716 w 2039889"/>
                <a:gd name="connsiteY1" fmla="*/ 1092966 h 4487440"/>
                <a:gd name="connsiteX2" fmla="*/ 1946413 w 2039889"/>
                <a:gd name="connsiteY2" fmla="*/ 1006184 h 4487440"/>
                <a:gd name="connsiteX3" fmla="*/ 1974431 w 2039889"/>
                <a:gd name="connsiteY3" fmla="*/ 908987 h 4487440"/>
                <a:gd name="connsiteX4" fmla="*/ 1909716 w 2039889"/>
                <a:gd name="connsiteY4" fmla="*/ 758233 h 4487440"/>
                <a:gd name="connsiteX5" fmla="*/ 1946413 w 2039889"/>
                <a:gd name="connsiteY5" fmla="*/ 677897 h 4487440"/>
                <a:gd name="connsiteX6" fmla="*/ 1882937 w 2039889"/>
                <a:gd name="connsiteY6" fmla="*/ 644672 h 4487440"/>
                <a:gd name="connsiteX7" fmla="*/ 1882937 w 2039889"/>
                <a:gd name="connsiteY7" fmla="*/ 510778 h 4487440"/>
                <a:gd name="connsiteX8" fmla="*/ 1926577 w 2039889"/>
                <a:gd name="connsiteY8" fmla="*/ 450278 h 4487440"/>
                <a:gd name="connsiteX9" fmla="*/ 1851200 w 2039889"/>
                <a:gd name="connsiteY9" fmla="*/ 348371 h 4487440"/>
                <a:gd name="connsiteX10" fmla="*/ 1804833 w 2039889"/>
                <a:gd name="connsiteY10" fmla="*/ 261836 h 4487440"/>
                <a:gd name="connsiteX11" fmla="*/ 1702429 w 2039889"/>
                <a:gd name="connsiteY11" fmla="*/ 271010 h 4487440"/>
                <a:gd name="connsiteX12" fmla="*/ 1639946 w 2039889"/>
                <a:gd name="connsiteY12" fmla="*/ 233074 h 4487440"/>
                <a:gd name="connsiteX13" fmla="*/ 1593083 w 2039889"/>
                <a:gd name="connsiteY13" fmla="*/ 161664 h 4487440"/>
                <a:gd name="connsiteX14" fmla="*/ 1526136 w 2039889"/>
                <a:gd name="connsiteY14" fmla="*/ 20084 h 4487440"/>
                <a:gd name="connsiteX15" fmla="*/ 1501589 w 2039889"/>
                <a:gd name="connsiteY15" fmla="*/ 0 h 4487440"/>
                <a:gd name="connsiteX16" fmla="*/ 1468116 w 2039889"/>
                <a:gd name="connsiteY16" fmla="*/ 13885 h 4487440"/>
                <a:gd name="connsiteX17" fmla="*/ 1397698 w 2039889"/>
                <a:gd name="connsiteY17" fmla="*/ 42648 h 4487440"/>
                <a:gd name="connsiteX18" fmla="*/ 1416047 w 2039889"/>
                <a:gd name="connsiteY18" fmla="*/ 80832 h 4487440"/>
                <a:gd name="connsiteX19" fmla="*/ 1416047 w 2039889"/>
                <a:gd name="connsiteY19" fmla="*/ 144555 h 4487440"/>
                <a:gd name="connsiteX20" fmla="*/ 1357530 w 2039889"/>
                <a:gd name="connsiteY20" fmla="*/ 234809 h 4487440"/>
                <a:gd name="connsiteX21" fmla="*/ 1402657 w 2039889"/>
                <a:gd name="connsiteY21" fmla="*/ 270018 h 4487440"/>
                <a:gd name="connsiteX22" fmla="*/ 1377862 w 2039889"/>
                <a:gd name="connsiteY22" fmla="*/ 300020 h 4487440"/>
                <a:gd name="connsiteX23" fmla="*/ 1235538 w 2039889"/>
                <a:gd name="connsiteY23" fmla="*/ 246463 h 4487440"/>
                <a:gd name="connsiteX24" fmla="*/ 1177270 w 2039889"/>
                <a:gd name="connsiteY24" fmla="*/ 239768 h 4487440"/>
                <a:gd name="connsiteX25" fmla="*/ 1138838 w 2039889"/>
                <a:gd name="connsiteY25" fmla="*/ 206295 h 4487440"/>
                <a:gd name="connsiteX26" fmla="*/ 1097182 w 2039889"/>
                <a:gd name="connsiteY26" fmla="*/ 222908 h 4487440"/>
                <a:gd name="connsiteX27" fmla="*/ 1104868 w 2039889"/>
                <a:gd name="connsiteY27" fmla="*/ 367959 h 4487440"/>
                <a:gd name="connsiteX28" fmla="*/ 1073626 w 2039889"/>
                <a:gd name="connsiteY28" fmla="*/ 430690 h 4487440"/>
                <a:gd name="connsiteX29" fmla="*/ 1039161 w 2039889"/>
                <a:gd name="connsiteY29" fmla="*/ 442840 h 4487440"/>
                <a:gd name="connsiteX30" fmla="*/ 981141 w 2039889"/>
                <a:gd name="connsiteY30" fmla="*/ 396969 h 4487440"/>
                <a:gd name="connsiteX31" fmla="*/ 887911 w 2039889"/>
                <a:gd name="connsiteY31" fmla="*/ 500117 h 4487440"/>
                <a:gd name="connsiteX32" fmla="*/ 881961 w 2039889"/>
                <a:gd name="connsiteY32" fmla="*/ 548467 h 4487440"/>
                <a:gd name="connsiteX33" fmla="*/ 852702 w 2039889"/>
                <a:gd name="connsiteY33" fmla="*/ 612438 h 4487440"/>
                <a:gd name="connsiteX34" fmla="*/ 805840 w 2039889"/>
                <a:gd name="connsiteY34" fmla="*/ 648143 h 4487440"/>
                <a:gd name="connsiteX35" fmla="*/ 814766 w 2039889"/>
                <a:gd name="connsiteY35" fmla="*/ 717321 h 4487440"/>
                <a:gd name="connsiteX36" fmla="*/ 844024 w 2039889"/>
                <a:gd name="connsiteY36" fmla="*/ 761952 h 4487440"/>
                <a:gd name="connsiteX37" fmla="*/ 852950 w 2039889"/>
                <a:gd name="connsiteY37" fmla="*/ 826668 h 4487440"/>
                <a:gd name="connsiteX38" fmla="*/ 770631 w 2039889"/>
                <a:gd name="connsiteY38" fmla="*/ 889151 h 4487440"/>
                <a:gd name="connsiteX39" fmla="*/ 689055 w 2039889"/>
                <a:gd name="connsiteY39" fmla="*/ 1006432 h 4487440"/>
                <a:gd name="connsiteX40" fmla="*/ 712610 w 2039889"/>
                <a:gd name="connsiteY40" fmla="*/ 1073379 h 4487440"/>
                <a:gd name="connsiteX41" fmla="*/ 675666 w 2039889"/>
                <a:gd name="connsiteY41" fmla="*/ 1136854 h 4487440"/>
                <a:gd name="connsiteX42" fmla="*/ 551938 w 2039889"/>
                <a:gd name="connsiteY42" fmla="*/ 1167104 h 4487440"/>
                <a:gd name="connsiteX43" fmla="*/ 575494 w 2039889"/>
                <a:gd name="connsiteY43" fmla="*/ 1220661 h 4487440"/>
                <a:gd name="connsiteX44" fmla="*/ 551938 w 2039889"/>
                <a:gd name="connsiteY44" fmla="*/ 1314386 h 4487440"/>
                <a:gd name="connsiteX45" fmla="*/ 551938 w 2039889"/>
                <a:gd name="connsiteY45" fmla="*/ 1454727 h 4487440"/>
                <a:gd name="connsiteX46" fmla="*/ 438129 w 2039889"/>
                <a:gd name="connsiteY46" fmla="*/ 1672427 h 4487440"/>
                <a:gd name="connsiteX47" fmla="*/ 431434 w 2039889"/>
                <a:gd name="connsiteY47" fmla="*/ 1740862 h 4487440"/>
                <a:gd name="connsiteX48" fmla="*/ 489950 w 2039889"/>
                <a:gd name="connsiteY48" fmla="*/ 1774335 h 4487440"/>
                <a:gd name="connsiteX49" fmla="*/ 503340 w 2039889"/>
                <a:gd name="connsiteY49" fmla="*/ 1851448 h 4487440"/>
                <a:gd name="connsiteX50" fmla="*/ 462676 w 2039889"/>
                <a:gd name="connsiteY50" fmla="*/ 1942197 h 4487440"/>
                <a:gd name="connsiteX51" fmla="*/ 409119 w 2039889"/>
                <a:gd name="connsiteY51" fmla="*/ 1913187 h 4487440"/>
                <a:gd name="connsiteX52" fmla="*/ 331014 w 2039889"/>
                <a:gd name="connsiteY52" fmla="*/ 1904261 h 4487440"/>
                <a:gd name="connsiteX53" fmla="*/ 235305 w 2039889"/>
                <a:gd name="connsiteY53" fmla="*/ 2011376 h 4487440"/>
                <a:gd name="connsiteX54" fmla="*/ 246215 w 2039889"/>
                <a:gd name="connsiteY54" fmla="*/ 2067165 h 4487440"/>
                <a:gd name="connsiteX55" fmla="*/ 188443 w 2039889"/>
                <a:gd name="connsiteY55" fmla="*/ 2129648 h 4487440"/>
                <a:gd name="connsiteX56" fmla="*/ 192658 w 2039889"/>
                <a:gd name="connsiteY56" fmla="*/ 2189900 h 4487440"/>
                <a:gd name="connsiteX57" fmla="*/ 217205 w 2039889"/>
                <a:gd name="connsiteY57" fmla="*/ 2243458 h 4487440"/>
                <a:gd name="connsiteX58" fmla="*/ 192658 w 2039889"/>
                <a:gd name="connsiteY58" fmla="*/ 2328257 h 4487440"/>
                <a:gd name="connsiteX59" fmla="*/ 188443 w 2039889"/>
                <a:gd name="connsiteY59" fmla="*/ 2435371 h 4487440"/>
                <a:gd name="connsiteX60" fmla="*/ 232826 w 2039889"/>
                <a:gd name="connsiteY60" fmla="*/ 2491160 h 4487440"/>
                <a:gd name="connsiteX61" fmla="*/ 221916 w 2039889"/>
                <a:gd name="connsiteY61" fmla="*/ 2594060 h 4487440"/>
                <a:gd name="connsiteX62" fmla="*/ 206047 w 2039889"/>
                <a:gd name="connsiteY62" fmla="*/ 2685306 h 4487440"/>
                <a:gd name="connsiteX63" fmla="*/ 269770 w 2039889"/>
                <a:gd name="connsiteY63" fmla="*/ 2714564 h 4487440"/>
                <a:gd name="connsiteX64" fmla="*/ 317625 w 2039889"/>
                <a:gd name="connsiteY64" fmla="*/ 2772584 h 4487440"/>
                <a:gd name="connsiteX65" fmla="*/ 300764 w 2039889"/>
                <a:gd name="connsiteY65" fmla="*/ 2881435 h 4487440"/>
                <a:gd name="connsiteX66" fmla="*/ 239768 w 2039889"/>
                <a:gd name="connsiteY66" fmla="*/ 2876228 h 4487440"/>
                <a:gd name="connsiteX67" fmla="*/ 209766 w 2039889"/>
                <a:gd name="connsiteY67" fmla="*/ 2896312 h 4487440"/>
                <a:gd name="connsiteX68" fmla="*/ 234809 w 2039889"/>
                <a:gd name="connsiteY68" fmla="*/ 2925570 h 4487440"/>
                <a:gd name="connsiteX69" fmla="*/ 211998 w 2039889"/>
                <a:gd name="connsiteY69" fmla="*/ 2959043 h 4487440"/>
                <a:gd name="connsiteX70" fmla="*/ 240512 w 2039889"/>
                <a:gd name="connsiteY70" fmla="*/ 2989293 h 4487440"/>
                <a:gd name="connsiteX71" fmla="*/ 257125 w 2039889"/>
                <a:gd name="connsiteY71" fmla="*/ 3067894 h 4487440"/>
                <a:gd name="connsiteX72" fmla="*/ 257125 w 2039889"/>
                <a:gd name="connsiteY72" fmla="*/ 3141287 h 4487440"/>
                <a:gd name="connsiteX73" fmla="*/ 198608 w 2039889"/>
                <a:gd name="connsiteY73" fmla="*/ 3231789 h 4487440"/>
                <a:gd name="connsiteX74" fmla="*/ 165135 w 2039889"/>
                <a:gd name="connsiteY74" fmla="*/ 3263527 h 4487440"/>
                <a:gd name="connsiteX75" fmla="*/ 126703 w 2039889"/>
                <a:gd name="connsiteY75" fmla="*/ 3320307 h 4487440"/>
                <a:gd name="connsiteX76" fmla="*/ 142076 w 2039889"/>
                <a:gd name="connsiteY76" fmla="*/ 3345350 h 4487440"/>
                <a:gd name="connsiteX77" fmla="*/ 145299 w 2039889"/>
                <a:gd name="connsiteY77" fmla="*/ 3408826 h 4487440"/>
                <a:gd name="connsiteX78" fmla="*/ 165383 w 2039889"/>
                <a:gd name="connsiteY78" fmla="*/ 3448994 h 4487440"/>
                <a:gd name="connsiteX79" fmla="*/ 135381 w 2039889"/>
                <a:gd name="connsiteY79" fmla="*/ 3509494 h 4487440"/>
                <a:gd name="connsiteX80" fmla="*/ 95213 w 2039889"/>
                <a:gd name="connsiteY80" fmla="*/ 3509494 h 4487440"/>
                <a:gd name="connsiteX81" fmla="*/ 83559 w 2039889"/>
                <a:gd name="connsiteY81" fmla="*/ 3480731 h 4487440"/>
                <a:gd name="connsiteX82" fmla="*/ 75377 w 2039889"/>
                <a:gd name="connsiteY82" fmla="*/ 3455936 h 4487440"/>
                <a:gd name="connsiteX83" fmla="*/ 60004 w 2039889"/>
                <a:gd name="connsiteY83" fmla="*/ 3433869 h 4487440"/>
                <a:gd name="connsiteX84" fmla="*/ 0 w 2039889"/>
                <a:gd name="connsiteY84" fmla="*/ 3433869 h 4487440"/>
                <a:gd name="connsiteX85" fmla="*/ 34961 w 2039889"/>
                <a:gd name="connsiteY85" fmla="*/ 3460647 h 4487440"/>
                <a:gd name="connsiteX86" fmla="*/ 63227 w 2039889"/>
                <a:gd name="connsiteY86" fmla="*/ 3502303 h 4487440"/>
                <a:gd name="connsiteX87" fmla="*/ 61740 w 2039889"/>
                <a:gd name="connsiteY87" fmla="*/ 3619584 h 4487440"/>
                <a:gd name="connsiteX88" fmla="*/ 88519 w 2039889"/>
                <a:gd name="connsiteY88" fmla="*/ 3698184 h 4487440"/>
                <a:gd name="connsiteX89" fmla="*/ 115297 w 2039889"/>
                <a:gd name="connsiteY89" fmla="*/ 3658016 h 4487440"/>
                <a:gd name="connsiteX90" fmla="*/ 156953 w 2039889"/>
                <a:gd name="connsiteY90" fmla="*/ 3666198 h 4487440"/>
                <a:gd name="connsiteX91" fmla="*/ 172574 w 2039889"/>
                <a:gd name="connsiteY91" fmla="*/ 3745543 h 4487440"/>
                <a:gd name="connsiteX92" fmla="*/ 135877 w 2039889"/>
                <a:gd name="connsiteY92" fmla="*/ 3793397 h 4487440"/>
                <a:gd name="connsiteX93" fmla="*/ 148274 w 2039889"/>
                <a:gd name="connsiteY93" fmla="*/ 3824639 h 4487440"/>
                <a:gd name="connsiteX94" fmla="*/ 140340 w 2039889"/>
                <a:gd name="connsiteY94" fmla="*/ 3873733 h 4487440"/>
                <a:gd name="connsiteX95" fmla="*/ 186211 w 2039889"/>
                <a:gd name="connsiteY95" fmla="*/ 3929522 h 4487440"/>
                <a:gd name="connsiteX96" fmla="*/ 177285 w 2039889"/>
                <a:gd name="connsiteY96" fmla="*/ 3987543 h 4487440"/>
                <a:gd name="connsiteX97" fmla="*/ 217453 w 2039889"/>
                <a:gd name="connsiteY97" fmla="*/ 4033413 h 4487440"/>
                <a:gd name="connsiteX98" fmla="*/ 247455 w 2039889"/>
                <a:gd name="connsiteY98" fmla="*/ 4113749 h 4487440"/>
                <a:gd name="connsiteX99" fmla="*/ 285391 w 2039889"/>
                <a:gd name="connsiteY99" fmla="*/ 4157141 h 4487440"/>
                <a:gd name="connsiteX100" fmla="*/ 269770 w 2039889"/>
                <a:gd name="connsiteY100" fmla="*/ 4220864 h 4487440"/>
                <a:gd name="connsiteX101" fmla="*/ 258613 w 2039889"/>
                <a:gd name="connsiteY101" fmla="*/ 4273430 h 4487440"/>
                <a:gd name="connsiteX102" fmla="*/ 305475 w 2039889"/>
                <a:gd name="connsiteY102" fmla="*/ 4306903 h 4487440"/>
                <a:gd name="connsiteX103" fmla="*/ 326551 w 2039889"/>
                <a:gd name="connsiteY103" fmla="*/ 4374841 h 4487440"/>
                <a:gd name="connsiteX104" fmla="*/ 327543 w 2039889"/>
                <a:gd name="connsiteY104" fmla="*/ 4431622 h 4487440"/>
                <a:gd name="connsiteX105" fmla="*/ 339941 w 2039889"/>
                <a:gd name="connsiteY105" fmla="*/ 4473030 h 4487440"/>
                <a:gd name="connsiteX106" fmla="*/ 386803 w 2039889"/>
                <a:gd name="connsiteY106" fmla="*/ 4486419 h 4487440"/>
                <a:gd name="connsiteX107" fmla="*/ 434657 w 2039889"/>
                <a:gd name="connsiteY107" fmla="*/ 4473030 h 4487440"/>
                <a:gd name="connsiteX108" fmla="*/ 474825 w 2039889"/>
                <a:gd name="connsiteY108" fmla="*/ 4487411 h 4487440"/>
                <a:gd name="connsiteX109" fmla="*/ 524168 w 2039889"/>
                <a:gd name="connsiteY109" fmla="*/ 4463856 h 4487440"/>
                <a:gd name="connsiteX110" fmla="*/ 526399 w 2039889"/>
                <a:gd name="connsiteY110" fmla="*/ 4399141 h 4487440"/>
                <a:gd name="connsiteX111" fmla="*/ 524168 w 2039889"/>
                <a:gd name="connsiteY111" fmla="*/ 4349055 h 4487440"/>
                <a:gd name="connsiteX112" fmla="*/ 566567 w 2039889"/>
                <a:gd name="connsiteY112" fmla="*/ 4284340 h 4487440"/>
                <a:gd name="connsiteX113" fmla="*/ 645912 w 2039889"/>
                <a:gd name="connsiteY113" fmla="*/ 4277645 h 4487440"/>
                <a:gd name="connsiteX114" fmla="*/ 747323 w 2039889"/>
                <a:gd name="connsiteY114" fmla="*/ 4296737 h 4487440"/>
                <a:gd name="connsiteX115" fmla="*/ 781788 w 2039889"/>
                <a:gd name="connsiteY115" fmla="*/ 4272438 h 4487440"/>
                <a:gd name="connsiteX116" fmla="*/ 790962 w 2039889"/>
                <a:gd name="connsiteY116" fmla="*/ 4231030 h 4487440"/>
                <a:gd name="connsiteX117" fmla="*/ 800881 w 2039889"/>
                <a:gd name="connsiteY117" fmla="*/ 4186647 h 4487440"/>
                <a:gd name="connsiteX118" fmla="*/ 819973 w 2039889"/>
                <a:gd name="connsiteY118" fmla="*/ 4146479 h 4487440"/>
                <a:gd name="connsiteX119" fmla="*/ 839065 w 2039889"/>
                <a:gd name="connsiteY119" fmla="*/ 4154165 h 4487440"/>
                <a:gd name="connsiteX120" fmla="*/ 842288 w 2039889"/>
                <a:gd name="connsiteY120" fmla="*/ 4190862 h 4487440"/>
                <a:gd name="connsiteX121" fmla="*/ 833362 w 2039889"/>
                <a:gd name="connsiteY121" fmla="*/ 4236733 h 4487440"/>
                <a:gd name="connsiteX122" fmla="*/ 835594 w 2039889"/>
                <a:gd name="connsiteY122" fmla="*/ 4261280 h 4487440"/>
                <a:gd name="connsiteX123" fmla="*/ 866836 w 2039889"/>
                <a:gd name="connsiteY123" fmla="*/ 4251114 h 4487440"/>
                <a:gd name="connsiteX124" fmla="*/ 933782 w 2039889"/>
                <a:gd name="connsiteY124" fmla="*/ 4048290 h 4487440"/>
                <a:gd name="connsiteX125" fmla="*/ 949403 w 2039889"/>
                <a:gd name="connsiteY125" fmla="*/ 3981344 h 4487440"/>
                <a:gd name="connsiteX126" fmla="*/ 950643 w 2039889"/>
                <a:gd name="connsiteY126" fmla="*/ 3951342 h 4487440"/>
                <a:gd name="connsiteX127" fmla="*/ 923864 w 2039889"/>
                <a:gd name="connsiteY127" fmla="*/ 3953573 h 4487440"/>
                <a:gd name="connsiteX128" fmla="*/ 897086 w 2039889"/>
                <a:gd name="connsiteY128" fmla="*/ 4013825 h 4487440"/>
                <a:gd name="connsiteX129" fmla="*/ 882456 w 2039889"/>
                <a:gd name="connsiteY129" fmla="*/ 4076309 h 4487440"/>
                <a:gd name="connsiteX130" fmla="*/ 852454 w 2039889"/>
                <a:gd name="connsiteY130" fmla="*/ 4089698 h 4487440"/>
                <a:gd name="connsiteX131" fmla="*/ 862372 w 2039889"/>
                <a:gd name="connsiteY131" fmla="*/ 4066391 h 4487440"/>
                <a:gd name="connsiteX132" fmla="*/ 856917 w 2039889"/>
                <a:gd name="connsiteY132" fmla="*/ 4026223 h 4487440"/>
                <a:gd name="connsiteX133" fmla="*/ 855678 w 2039889"/>
                <a:gd name="connsiteY133" fmla="*/ 3976880 h 4487440"/>
                <a:gd name="connsiteX134" fmla="*/ 872538 w 2039889"/>
                <a:gd name="connsiteY134" fmla="*/ 3944399 h 4487440"/>
                <a:gd name="connsiteX135" fmla="*/ 860141 w 2039889"/>
                <a:gd name="connsiteY135" fmla="*/ 3905471 h 4487440"/>
                <a:gd name="connsiteX136" fmla="*/ 877993 w 2039889"/>
                <a:gd name="connsiteY136" fmla="*/ 3876213 h 4487440"/>
                <a:gd name="connsiteX137" fmla="*/ 871299 w 2039889"/>
                <a:gd name="connsiteY137" fmla="*/ 3833813 h 4487440"/>
                <a:gd name="connsiteX138" fmla="*/ 880225 w 2039889"/>
                <a:gd name="connsiteY138" fmla="*/ 3807035 h 4487440"/>
                <a:gd name="connsiteX139" fmla="*/ 880225 w 2039889"/>
                <a:gd name="connsiteY139" fmla="*/ 3756701 h 4487440"/>
                <a:gd name="connsiteX140" fmla="*/ 901796 w 2039889"/>
                <a:gd name="connsiteY140" fmla="*/ 3716532 h 4487440"/>
                <a:gd name="connsiteX141" fmla="*/ 885928 w 2039889"/>
                <a:gd name="connsiteY141" fmla="*/ 3681572 h 4487440"/>
                <a:gd name="connsiteX142" fmla="*/ 903284 w 2039889"/>
                <a:gd name="connsiteY142" fmla="*/ 3647354 h 4487440"/>
                <a:gd name="connsiteX143" fmla="*/ 896837 w 2039889"/>
                <a:gd name="connsiteY143" fmla="*/ 3600492 h 4487440"/>
                <a:gd name="connsiteX144" fmla="*/ 921632 w 2039889"/>
                <a:gd name="connsiteY144" fmla="*/ 3587102 h 4487440"/>
                <a:gd name="connsiteX145" fmla="*/ 949155 w 2039889"/>
                <a:gd name="connsiteY145" fmla="*/ 3556108 h 4487440"/>
                <a:gd name="connsiteX146" fmla="*/ 989323 w 2039889"/>
                <a:gd name="connsiteY146" fmla="*/ 3552141 h 4487440"/>
                <a:gd name="connsiteX147" fmla="*/ 1027755 w 2039889"/>
                <a:gd name="connsiteY147" fmla="*/ 3506022 h 4487440"/>
                <a:gd name="connsiteX148" fmla="*/ 1058749 w 2039889"/>
                <a:gd name="connsiteY148" fmla="*/ 3510238 h 4487440"/>
                <a:gd name="connsiteX149" fmla="*/ 1085528 w 2039889"/>
                <a:gd name="connsiteY149" fmla="*/ 3486682 h 4487440"/>
                <a:gd name="connsiteX150" fmla="*/ 1111563 w 2039889"/>
                <a:gd name="connsiteY150" fmla="*/ 3468334 h 4487440"/>
                <a:gd name="connsiteX151" fmla="*/ 1126192 w 2039889"/>
                <a:gd name="connsiteY151" fmla="*/ 3410313 h 4487440"/>
                <a:gd name="connsiteX152" fmla="*/ 1162888 w 2039889"/>
                <a:gd name="connsiteY152" fmla="*/ 3382295 h 4487440"/>
                <a:gd name="connsiteX153" fmla="*/ 1159665 w 2039889"/>
                <a:gd name="connsiteY153" fmla="*/ 3344606 h 4487440"/>
                <a:gd name="connsiteX154" fmla="*/ 1197354 w 2039889"/>
                <a:gd name="connsiteY154" fmla="*/ 3313365 h 4487440"/>
                <a:gd name="connsiteX155" fmla="*/ 1183964 w 2039889"/>
                <a:gd name="connsiteY155" fmla="*/ 3278900 h 4487440"/>
                <a:gd name="connsiteX156" fmla="*/ 1213223 w 2039889"/>
                <a:gd name="connsiteY156" fmla="*/ 3252121 h 4487440"/>
                <a:gd name="connsiteX157" fmla="*/ 1208759 w 2039889"/>
                <a:gd name="connsiteY157" fmla="*/ 3218648 h 4487440"/>
                <a:gd name="connsiteX158" fmla="*/ 1181981 w 2039889"/>
                <a:gd name="connsiteY158" fmla="*/ 3179471 h 4487440"/>
                <a:gd name="connsiteX159" fmla="*/ 1137598 w 2039889"/>
                <a:gd name="connsiteY159" fmla="*/ 3162859 h 4487440"/>
                <a:gd name="connsiteX160" fmla="*/ 1147516 w 2039889"/>
                <a:gd name="connsiteY160" fmla="*/ 3115996 h 4487440"/>
                <a:gd name="connsiteX161" fmla="*/ 1129663 w 2039889"/>
                <a:gd name="connsiteY161" fmla="*/ 3092441 h 4487440"/>
                <a:gd name="connsiteX162" fmla="*/ 1105364 w 2039889"/>
                <a:gd name="connsiteY162" fmla="*/ 3081531 h 4487440"/>
                <a:gd name="connsiteX163" fmla="*/ 1086272 w 2039889"/>
                <a:gd name="connsiteY163" fmla="*/ 3047809 h 4487440"/>
                <a:gd name="connsiteX164" fmla="*/ 1060485 w 2039889"/>
                <a:gd name="connsiteY164" fmla="*/ 3021031 h 4487440"/>
                <a:gd name="connsiteX165" fmla="*/ 1035938 w 2039889"/>
                <a:gd name="connsiteY165" fmla="*/ 3026734 h 4487440"/>
                <a:gd name="connsiteX166" fmla="*/ 1020317 w 2039889"/>
                <a:gd name="connsiteY166" fmla="*/ 2989045 h 4487440"/>
                <a:gd name="connsiteX167" fmla="*/ 993538 w 2039889"/>
                <a:gd name="connsiteY167" fmla="*/ 2988054 h 4487440"/>
                <a:gd name="connsiteX168" fmla="*/ 975190 w 2039889"/>
                <a:gd name="connsiteY168" fmla="*/ 2952845 h 4487440"/>
                <a:gd name="connsiteX169" fmla="*/ 968495 w 2039889"/>
                <a:gd name="connsiteY169" fmla="*/ 2912676 h 4487440"/>
                <a:gd name="connsiteX170" fmla="*/ 950395 w 2039889"/>
                <a:gd name="connsiteY170" fmla="*/ 2857631 h 4487440"/>
                <a:gd name="connsiteX171" fmla="*/ 963784 w 2039889"/>
                <a:gd name="connsiteY171" fmla="*/ 2805810 h 4487440"/>
                <a:gd name="connsiteX172" fmla="*/ 950395 w 2039889"/>
                <a:gd name="connsiteY172" fmla="*/ 2767377 h 4487440"/>
                <a:gd name="connsiteX173" fmla="*/ 983620 w 2039889"/>
                <a:gd name="connsiteY173" fmla="*/ 2693984 h 4487440"/>
                <a:gd name="connsiteX174" fmla="*/ 1003952 w 2039889"/>
                <a:gd name="connsiteY174" fmla="*/ 2675636 h 4487440"/>
                <a:gd name="connsiteX175" fmla="*/ 977174 w 2039889"/>
                <a:gd name="connsiteY175" fmla="*/ 2630509 h 4487440"/>
                <a:gd name="connsiteX176" fmla="*/ 997010 w 2039889"/>
                <a:gd name="connsiteY176" fmla="*/ 2566785 h 4487440"/>
                <a:gd name="connsiteX177" fmla="*/ 1013870 w 2039889"/>
                <a:gd name="connsiteY177" fmla="*/ 2508517 h 4487440"/>
                <a:gd name="connsiteX178" fmla="*/ 975438 w 2039889"/>
                <a:gd name="connsiteY178" fmla="*/ 2463390 h 4487440"/>
                <a:gd name="connsiteX179" fmla="*/ 987091 w 2039889"/>
                <a:gd name="connsiteY179" fmla="*/ 2415040 h 4487440"/>
                <a:gd name="connsiteX180" fmla="*/ 1038913 w 2039889"/>
                <a:gd name="connsiteY180" fmla="*/ 2408345 h 4487440"/>
                <a:gd name="connsiteX181" fmla="*/ 1075610 w 2039889"/>
                <a:gd name="connsiteY181" fmla="*/ 2394956 h 4487440"/>
                <a:gd name="connsiteX182" fmla="*/ 1087264 w 2039889"/>
                <a:gd name="connsiteY182" fmla="*/ 2348093 h 4487440"/>
                <a:gd name="connsiteX183" fmla="*/ 1102141 w 2039889"/>
                <a:gd name="connsiteY183" fmla="*/ 2311148 h 4487440"/>
                <a:gd name="connsiteX184" fmla="*/ 1139085 w 2039889"/>
                <a:gd name="connsiteY184" fmla="*/ 2301230 h 4487440"/>
                <a:gd name="connsiteX185" fmla="*/ 1147268 w 2039889"/>
                <a:gd name="connsiteY185" fmla="*/ 2239490 h 4487440"/>
                <a:gd name="connsiteX186" fmla="*/ 1164128 w 2039889"/>
                <a:gd name="connsiteY186" fmla="*/ 2190892 h 4487440"/>
                <a:gd name="connsiteX187" fmla="*/ 1217686 w 2039889"/>
                <a:gd name="connsiteY187" fmla="*/ 2194363 h 4487440"/>
                <a:gd name="connsiteX188" fmla="*/ 1250911 w 2039889"/>
                <a:gd name="connsiteY188" fmla="*/ 2178990 h 4487440"/>
                <a:gd name="connsiteX189" fmla="*/ 1259589 w 2039889"/>
                <a:gd name="connsiteY189" fmla="*/ 2135599 h 4487440"/>
                <a:gd name="connsiteX190" fmla="*/ 1296286 w 2039889"/>
                <a:gd name="connsiteY190" fmla="*/ 2122210 h 4487440"/>
                <a:gd name="connsiteX191" fmla="*/ 1329759 w 2039889"/>
                <a:gd name="connsiteY191" fmla="*/ 2087249 h 4487440"/>
                <a:gd name="connsiteX192" fmla="*/ 1368191 w 2039889"/>
                <a:gd name="connsiteY192" fmla="*/ 2056999 h 4487440"/>
                <a:gd name="connsiteX193" fmla="*/ 1394971 w 2039889"/>
                <a:gd name="connsiteY193" fmla="*/ 2045097 h 4487440"/>
                <a:gd name="connsiteX194" fmla="*/ 1418525 w 2039889"/>
                <a:gd name="connsiteY194" fmla="*/ 2011872 h 4487440"/>
                <a:gd name="connsiteX195" fmla="*/ 1457454 w 2039889"/>
                <a:gd name="connsiteY195" fmla="*/ 1999474 h 4487440"/>
                <a:gd name="connsiteX196" fmla="*/ 1517706 w 2039889"/>
                <a:gd name="connsiteY196" fmla="*/ 1961538 h 4487440"/>
                <a:gd name="connsiteX197" fmla="*/ 1524401 w 2039889"/>
                <a:gd name="connsiteY197" fmla="*/ 1891368 h 4487440"/>
                <a:gd name="connsiteX198" fmla="*/ 1569032 w 2039889"/>
                <a:gd name="connsiteY198" fmla="*/ 1812023 h 4487440"/>
                <a:gd name="connsiteX199" fmla="*/ 1615895 w 2039889"/>
                <a:gd name="connsiteY199" fmla="*/ 1785245 h 4487440"/>
                <a:gd name="connsiteX200" fmla="*/ 1584653 w 2039889"/>
                <a:gd name="connsiteY200" fmla="*/ 1711603 h 4487440"/>
                <a:gd name="connsiteX201" fmla="*/ 1562337 w 2039889"/>
                <a:gd name="connsiteY201" fmla="*/ 1637962 h 4487440"/>
                <a:gd name="connsiteX202" fmla="*/ 1573495 w 2039889"/>
                <a:gd name="connsiteY202" fmla="*/ 1575231 h 4487440"/>
                <a:gd name="connsiteX203" fmla="*/ 1615895 w 2039889"/>
                <a:gd name="connsiteY203" fmla="*/ 1497374 h 4487440"/>
                <a:gd name="connsiteX204" fmla="*/ 1589116 w 2039889"/>
                <a:gd name="connsiteY204" fmla="*/ 1452743 h 4487440"/>
                <a:gd name="connsiteX205" fmla="*/ 1656063 w 2039889"/>
                <a:gd name="connsiteY205" fmla="*/ 1408112 h 4487440"/>
                <a:gd name="connsiteX206" fmla="*/ 1718546 w 2039889"/>
                <a:gd name="connsiteY206" fmla="*/ 1381333 h 4487440"/>
                <a:gd name="connsiteX207" fmla="*/ 1727720 w 2039889"/>
                <a:gd name="connsiteY207" fmla="*/ 1330255 h 4487440"/>
                <a:gd name="connsiteX208" fmla="*/ 1767888 w 2039889"/>
                <a:gd name="connsiteY208" fmla="*/ 1276698 h 4487440"/>
                <a:gd name="connsiteX209" fmla="*/ 1881698 w 2039889"/>
                <a:gd name="connsiteY209" fmla="*/ 1312403 h 4487440"/>
                <a:gd name="connsiteX210" fmla="*/ 1959554 w 2039889"/>
                <a:gd name="connsiteY210" fmla="*/ 1294550 h 4487440"/>
                <a:gd name="connsiteX211" fmla="*/ 2039890 w 2039889"/>
                <a:gd name="connsiteY211" fmla="*/ 1303725 h 4487440"/>
                <a:gd name="connsiteX212" fmla="*/ 1973935 w 2039889"/>
                <a:gd name="connsiteY212" fmla="*/ 1242233 h 4487440"/>
                <a:gd name="connsiteX213" fmla="*/ 1943933 w 2039889"/>
                <a:gd name="connsiteY213" fmla="*/ 1135118 h 44874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</a:cxnLst>
              <a:rect l="l" t="t" r="r" b="b"/>
              <a:pathLst>
                <a:path w="2039889" h="4487440">
                  <a:moveTo>
                    <a:pt x="1943189" y="1133135"/>
                  </a:moveTo>
                  <a:lnTo>
                    <a:pt x="1909716" y="1092966"/>
                  </a:lnTo>
                  <a:lnTo>
                    <a:pt x="1946413" y="1006184"/>
                  </a:lnTo>
                  <a:lnTo>
                    <a:pt x="1974431" y="908987"/>
                  </a:lnTo>
                  <a:lnTo>
                    <a:pt x="1909716" y="758233"/>
                  </a:lnTo>
                  <a:lnTo>
                    <a:pt x="1946413" y="677897"/>
                  </a:lnTo>
                  <a:lnTo>
                    <a:pt x="1882937" y="644672"/>
                  </a:lnTo>
                  <a:lnTo>
                    <a:pt x="1882937" y="510778"/>
                  </a:lnTo>
                  <a:lnTo>
                    <a:pt x="1926577" y="450278"/>
                  </a:lnTo>
                  <a:cubicBezTo>
                    <a:pt x="1926577" y="450278"/>
                    <a:pt x="1868060" y="371926"/>
                    <a:pt x="1851200" y="348371"/>
                  </a:cubicBezTo>
                  <a:cubicBezTo>
                    <a:pt x="1834587" y="325063"/>
                    <a:pt x="1804833" y="261836"/>
                    <a:pt x="1804833" y="261836"/>
                  </a:cubicBezTo>
                  <a:lnTo>
                    <a:pt x="1702429" y="271010"/>
                  </a:lnTo>
                  <a:lnTo>
                    <a:pt x="1639946" y="233074"/>
                  </a:lnTo>
                  <a:lnTo>
                    <a:pt x="1593083" y="161664"/>
                  </a:lnTo>
                  <a:lnTo>
                    <a:pt x="1526136" y="20084"/>
                  </a:lnTo>
                  <a:cubicBezTo>
                    <a:pt x="1521673" y="20084"/>
                    <a:pt x="1501589" y="0"/>
                    <a:pt x="1501589" y="0"/>
                  </a:cubicBezTo>
                  <a:lnTo>
                    <a:pt x="1468116" y="13885"/>
                  </a:lnTo>
                  <a:lnTo>
                    <a:pt x="1397698" y="42648"/>
                  </a:lnTo>
                  <a:lnTo>
                    <a:pt x="1416047" y="80832"/>
                  </a:lnTo>
                  <a:lnTo>
                    <a:pt x="1416047" y="144555"/>
                  </a:lnTo>
                  <a:lnTo>
                    <a:pt x="1357530" y="234809"/>
                  </a:lnTo>
                  <a:lnTo>
                    <a:pt x="1402657" y="270018"/>
                  </a:lnTo>
                  <a:lnTo>
                    <a:pt x="1377862" y="300020"/>
                  </a:lnTo>
                  <a:lnTo>
                    <a:pt x="1235538" y="246463"/>
                  </a:lnTo>
                  <a:lnTo>
                    <a:pt x="1177270" y="239768"/>
                  </a:lnTo>
                  <a:lnTo>
                    <a:pt x="1138838" y="206295"/>
                  </a:lnTo>
                  <a:lnTo>
                    <a:pt x="1097182" y="222908"/>
                  </a:lnTo>
                  <a:lnTo>
                    <a:pt x="1104868" y="367959"/>
                  </a:lnTo>
                  <a:lnTo>
                    <a:pt x="1073626" y="430690"/>
                  </a:lnTo>
                  <a:lnTo>
                    <a:pt x="1039161" y="442840"/>
                  </a:lnTo>
                  <a:lnTo>
                    <a:pt x="981141" y="396969"/>
                  </a:lnTo>
                  <a:lnTo>
                    <a:pt x="887911" y="500117"/>
                  </a:lnTo>
                  <a:lnTo>
                    <a:pt x="881961" y="548467"/>
                  </a:lnTo>
                  <a:lnTo>
                    <a:pt x="852702" y="612438"/>
                  </a:lnTo>
                  <a:cubicBezTo>
                    <a:pt x="852702" y="612438"/>
                    <a:pt x="810303" y="641448"/>
                    <a:pt x="805840" y="648143"/>
                  </a:cubicBezTo>
                  <a:cubicBezTo>
                    <a:pt x="801377" y="654838"/>
                    <a:pt x="812534" y="710627"/>
                    <a:pt x="814766" y="717321"/>
                  </a:cubicBezTo>
                  <a:cubicBezTo>
                    <a:pt x="817245" y="724016"/>
                    <a:pt x="844024" y="761952"/>
                    <a:pt x="844024" y="761952"/>
                  </a:cubicBezTo>
                  <a:lnTo>
                    <a:pt x="852950" y="826668"/>
                  </a:lnTo>
                  <a:lnTo>
                    <a:pt x="770631" y="889151"/>
                  </a:lnTo>
                  <a:lnTo>
                    <a:pt x="689055" y="1006432"/>
                  </a:lnTo>
                  <a:lnTo>
                    <a:pt x="712610" y="1073379"/>
                  </a:lnTo>
                  <a:lnTo>
                    <a:pt x="675666" y="1136854"/>
                  </a:lnTo>
                  <a:lnTo>
                    <a:pt x="551938" y="1167104"/>
                  </a:lnTo>
                  <a:lnTo>
                    <a:pt x="575494" y="1220661"/>
                  </a:lnTo>
                  <a:lnTo>
                    <a:pt x="551938" y="1314386"/>
                  </a:lnTo>
                  <a:lnTo>
                    <a:pt x="551938" y="1454727"/>
                  </a:lnTo>
                  <a:lnTo>
                    <a:pt x="438129" y="1672427"/>
                  </a:lnTo>
                  <a:lnTo>
                    <a:pt x="431434" y="1740862"/>
                  </a:lnTo>
                  <a:lnTo>
                    <a:pt x="489950" y="1774335"/>
                  </a:lnTo>
                  <a:lnTo>
                    <a:pt x="503340" y="1851448"/>
                  </a:lnTo>
                  <a:lnTo>
                    <a:pt x="462676" y="1942197"/>
                  </a:lnTo>
                  <a:lnTo>
                    <a:pt x="409119" y="1913187"/>
                  </a:lnTo>
                  <a:lnTo>
                    <a:pt x="331014" y="1904261"/>
                  </a:lnTo>
                  <a:lnTo>
                    <a:pt x="235305" y="2011376"/>
                  </a:lnTo>
                  <a:lnTo>
                    <a:pt x="246215" y="2067165"/>
                  </a:lnTo>
                  <a:cubicBezTo>
                    <a:pt x="246215" y="2067165"/>
                    <a:pt x="197121" y="2122954"/>
                    <a:pt x="188443" y="2129648"/>
                  </a:cubicBezTo>
                  <a:cubicBezTo>
                    <a:pt x="179268" y="2136343"/>
                    <a:pt x="192658" y="2189900"/>
                    <a:pt x="192658" y="2189900"/>
                  </a:cubicBezTo>
                  <a:lnTo>
                    <a:pt x="217205" y="2243458"/>
                  </a:lnTo>
                  <a:lnTo>
                    <a:pt x="192658" y="2328257"/>
                  </a:lnTo>
                  <a:lnTo>
                    <a:pt x="188443" y="2435371"/>
                  </a:lnTo>
                  <a:lnTo>
                    <a:pt x="232826" y="2491160"/>
                  </a:lnTo>
                  <a:lnTo>
                    <a:pt x="221916" y="2594060"/>
                  </a:lnTo>
                  <a:lnTo>
                    <a:pt x="206047" y="2685306"/>
                  </a:lnTo>
                  <a:lnTo>
                    <a:pt x="269770" y="2714564"/>
                  </a:lnTo>
                  <a:lnTo>
                    <a:pt x="317625" y="2772584"/>
                  </a:lnTo>
                  <a:lnTo>
                    <a:pt x="300764" y="2881435"/>
                  </a:lnTo>
                  <a:cubicBezTo>
                    <a:pt x="300764" y="2881435"/>
                    <a:pt x="242496" y="2876228"/>
                    <a:pt x="239768" y="2876228"/>
                  </a:cubicBezTo>
                  <a:cubicBezTo>
                    <a:pt x="237289" y="2876228"/>
                    <a:pt x="209766" y="2896312"/>
                    <a:pt x="209766" y="2896312"/>
                  </a:cubicBezTo>
                  <a:lnTo>
                    <a:pt x="234809" y="2925570"/>
                  </a:lnTo>
                  <a:lnTo>
                    <a:pt x="211998" y="2959043"/>
                  </a:lnTo>
                  <a:cubicBezTo>
                    <a:pt x="211998" y="2959043"/>
                    <a:pt x="237041" y="2982599"/>
                    <a:pt x="240512" y="2989293"/>
                  </a:cubicBezTo>
                  <a:cubicBezTo>
                    <a:pt x="243736" y="2995988"/>
                    <a:pt x="250430" y="3062934"/>
                    <a:pt x="257125" y="3067894"/>
                  </a:cubicBezTo>
                  <a:cubicBezTo>
                    <a:pt x="263819" y="3072604"/>
                    <a:pt x="260348" y="3141287"/>
                    <a:pt x="257125" y="3141287"/>
                  </a:cubicBezTo>
                  <a:cubicBezTo>
                    <a:pt x="253902" y="3141287"/>
                    <a:pt x="198608" y="3231789"/>
                    <a:pt x="198608" y="3231789"/>
                  </a:cubicBezTo>
                  <a:lnTo>
                    <a:pt x="165135" y="3263527"/>
                  </a:lnTo>
                  <a:cubicBezTo>
                    <a:pt x="165135" y="3263527"/>
                    <a:pt x="128439" y="3313613"/>
                    <a:pt x="126703" y="3320307"/>
                  </a:cubicBezTo>
                  <a:cubicBezTo>
                    <a:pt x="125215" y="3327002"/>
                    <a:pt x="142076" y="3345350"/>
                    <a:pt x="142076" y="3345350"/>
                  </a:cubicBezTo>
                  <a:lnTo>
                    <a:pt x="145299" y="3408826"/>
                  </a:lnTo>
                  <a:lnTo>
                    <a:pt x="165383" y="3448994"/>
                  </a:lnTo>
                  <a:lnTo>
                    <a:pt x="135381" y="3509494"/>
                  </a:lnTo>
                  <a:lnTo>
                    <a:pt x="95213" y="3509494"/>
                  </a:lnTo>
                  <a:lnTo>
                    <a:pt x="83559" y="3480731"/>
                  </a:lnTo>
                  <a:lnTo>
                    <a:pt x="75377" y="3455936"/>
                  </a:lnTo>
                  <a:lnTo>
                    <a:pt x="60004" y="3433869"/>
                  </a:lnTo>
                  <a:lnTo>
                    <a:pt x="0" y="3433869"/>
                  </a:lnTo>
                  <a:lnTo>
                    <a:pt x="34961" y="3460647"/>
                  </a:lnTo>
                  <a:lnTo>
                    <a:pt x="63227" y="3502303"/>
                  </a:lnTo>
                  <a:lnTo>
                    <a:pt x="61740" y="3619584"/>
                  </a:lnTo>
                  <a:lnTo>
                    <a:pt x="88519" y="3698184"/>
                  </a:lnTo>
                  <a:lnTo>
                    <a:pt x="115297" y="3658016"/>
                  </a:lnTo>
                  <a:lnTo>
                    <a:pt x="156953" y="3666198"/>
                  </a:lnTo>
                  <a:lnTo>
                    <a:pt x="172574" y="3745543"/>
                  </a:lnTo>
                  <a:cubicBezTo>
                    <a:pt x="172574" y="3745543"/>
                    <a:pt x="138109" y="3786702"/>
                    <a:pt x="135877" y="3793397"/>
                  </a:cubicBezTo>
                  <a:cubicBezTo>
                    <a:pt x="133398" y="3800092"/>
                    <a:pt x="149266" y="3819184"/>
                    <a:pt x="148274" y="3824639"/>
                  </a:cubicBezTo>
                  <a:cubicBezTo>
                    <a:pt x="147283" y="3830342"/>
                    <a:pt x="137117" y="3867039"/>
                    <a:pt x="140340" y="3873733"/>
                  </a:cubicBezTo>
                  <a:cubicBezTo>
                    <a:pt x="143811" y="3880428"/>
                    <a:pt x="182988" y="3925059"/>
                    <a:pt x="186211" y="3929522"/>
                  </a:cubicBezTo>
                  <a:cubicBezTo>
                    <a:pt x="189682" y="3933985"/>
                    <a:pt x="177285" y="3987543"/>
                    <a:pt x="177285" y="3987543"/>
                  </a:cubicBezTo>
                  <a:lnTo>
                    <a:pt x="217453" y="4033413"/>
                  </a:lnTo>
                  <a:lnTo>
                    <a:pt x="247455" y="4113749"/>
                  </a:lnTo>
                  <a:lnTo>
                    <a:pt x="285391" y="4157141"/>
                  </a:lnTo>
                  <a:lnTo>
                    <a:pt x="269770" y="4220864"/>
                  </a:lnTo>
                  <a:lnTo>
                    <a:pt x="258613" y="4273430"/>
                  </a:lnTo>
                  <a:lnTo>
                    <a:pt x="305475" y="4306903"/>
                  </a:lnTo>
                  <a:lnTo>
                    <a:pt x="326551" y="4374841"/>
                  </a:lnTo>
                  <a:lnTo>
                    <a:pt x="327543" y="4431622"/>
                  </a:lnTo>
                  <a:lnTo>
                    <a:pt x="339941" y="4473030"/>
                  </a:lnTo>
                  <a:lnTo>
                    <a:pt x="386803" y="4486419"/>
                  </a:lnTo>
                  <a:lnTo>
                    <a:pt x="434657" y="4473030"/>
                  </a:lnTo>
                  <a:cubicBezTo>
                    <a:pt x="434657" y="4473030"/>
                    <a:pt x="463916" y="4486419"/>
                    <a:pt x="474825" y="4487411"/>
                  </a:cubicBezTo>
                  <a:cubicBezTo>
                    <a:pt x="485983" y="4488403"/>
                    <a:pt x="524168" y="4463856"/>
                    <a:pt x="524168" y="4463856"/>
                  </a:cubicBezTo>
                  <a:cubicBezTo>
                    <a:pt x="524168" y="4463856"/>
                    <a:pt x="528383" y="4408067"/>
                    <a:pt x="526399" y="4399141"/>
                  </a:cubicBezTo>
                  <a:cubicBezTo>
                    <a:pt x="524168" y="4390215"/>
                    <a:pt x="524168" y="4349055"/>
                    <a:pt x="524168" y="4349055"/>
                  </a:cubicBezTo>
                  <a:lnTo>
                    <a:pt x="566567" y="4284340"/>
                  </a:lnTo>
                  <a:lnTo>
                    <a:pt x="645912" y="4277645"/>
                  </a:lnTo>
                  <a:lnTo>
                    <a:pt x="747323" y="4296737"/>
                  </a:lnTo>
                  <a:cubicBezTo>
                    <a:pt x="747323" y="4296737"/>
                    <a:pt x="777573" y="4277645"/>
                    <a:pt x="781788" y="4272438"/>
                  </a:cubicBezTo>
                  <a:cubicBezTo>
                    <a:pt x="786252" y="4266735"/>
                    <a:pt x="790962" y="4231030"/>
                    <a:pt x="790962" y="4231030"/>
                  </a:cubicBezTo>
                  <a:lnTo>
                    <a:pt x="800881" y="4186647"/>
                  </a:lnTo>
                  <a:lnTo>
                    <a:pt x="819973" y="4146479"/>
                  </a:lnTo>
                  <a:lnTo>
                    <a:pt x="839065" y="4154165"/>
                  </a:lnTo>
                  <a:lnTo>
                    <a:pt x="842288" y="4190862"/>
                  </a:lnTo>
                  <a:lnTo>
                    <a:pt x="833362" y="4236733"/>
                  </a:lnTo>
                  <a:lnTo>
                    <a:pt x="835594" y="4261280"/>
                  </a:lnTo>
                  <a:lnTo>
                    <a:pt x="866836" y="4251114"/>
                  </a:lnTo>
                  <a:lnTo>
                    <a:pt x="933782" y="4048290"/>
                  </a:lnTo>
                  <a:lnTo>
                    <a:pt x="949403" y="3981344"/>
                  </a:lnTo>
                  <a:lnTo>
                    <a:pt x="950643" y="3951342"/>
                  </a:lnTo>
                  <a:lnTo>
                    <a:pt x="923864" y="3953573"/>
                  </a:lnTo>
                  <a:lnTo>
                    <a:pt x="897086" y="4013825"/>
                  </a:lnTo>
                  <a:lnTo>
                    <a:pt x="882456" y="4076309"/>
                  </a:lnTo>
                  <a:cubicBezTo>
                    <a:pt x="882456" y="4076309"/>
                    <a:pt x="855678" y="4091930"/>
                    <a:pt x="852454" y="4089698"/>
                  </a:cubicBezTo>
                  <a:cubicBezTo>
                    <a:pt x="848983" y="4087467"/>
                    <a:pt x="862372" y="4066391"/>
                    <a:pt x="862372" y="4066391"/>
                  </a:cubicBezTo>
                  <a:lnTo>
                    <a:pt x="856917" y="4026223"/>
                  </a:lnTo>
                  <a:lnTo>
                    <a:pt x="855678" y="3976880"/>
                  </a:lnTo>
                  <a:lnTo>
                    <a:pt x="872538" y="3944399"/>
                  </a:lnTo>
                  <a:cubicBezTo>
                    <a:pt x="872538" y="3944399"/>
                    <a:pt x="860141" y="3908694"/>
                    <a:pt x="860141" y="3905471"/>
                  </a:cubicBezTo>
                  <a:cubicBezTo>
                    <a:pt x="860141" y="3902000"/>
                    <a:pt x="877993" y="3876213"/>
                    <a:pt x="877993" y="3876213"/>
                  </a:cubicBezTo>
                  <a:lnTo>
                    <a:pt x="871299" y="3833813"/>
                  </a:lnTo>
                  <a:lnTo>
                    <a:pt x="880225" y="3807035"/>
                  </a:lnTo>
                  <a:lnTo>
                    <a:pt x="880225" y="3756701"/>
                  </a:lnTo>
                  <a:cubicBezTo>
                    <a:pt x="880225" y="3754221"/>
                    <a:pt x="903532" y="3720748"/>
                    <a:pt x="901796" y="3716532"/>
                  </a:cubicBezTo>
                  <a:cubicBezTo>
                    <a:pt x="900309" y="3712565"/>
                    <a:pt x="885928" y="3681572"/>
                    <a:pt x="885928" y="3681572"/>
                  </a:cubicBezTo>
                  <a:lnTo>
                    <a:pt x="903284" y="3647354"/>
                  </a:lnTo>
                  <a:lnTo>
                    <a:pt x="896837" y="3600492"/>
                  </a:lnTo>
                  <a:lnTo>
                    <a:pt x="921632" y="3587102"/>
                  </a:lnTo>
                  <a:lnTo>
                    <a:pt x="949155" y="3556108"/>
                  </a:lnTo>
                  <a:lnTo>
                    <a:pt x="989323" y="3552141"/>
                  </a:lnTo>
                  <a:lnTo>
                    <a:pt x="1027755" y="3506022"/>
                  </a:lnTo>
                  <a:lnTo>
                    <a:pt x="1058749" y="3510238"/>
                  </a:lnTo>
                  <a:lnTo>
                    <a:pt x="1085528" y="3486682"/>
                  </a:lnTo>
                  <a:lnTo>
                    <a:pt x="1111563" y="3468334"/>
                  </a:lnTo>
                  <a:lnTo>
                    <a:pt x="1126192" y="3410313"/>
                  </a:lnTo>
                  <a:lnTo>
                    <a:pt x="1162888" y="3382295"/>
                  </a:lnTo>
                  <a:lnTo>
                    <a:pt x="1159665" y="3344606"/>
                  </a:lnTo>
                  <a:lnTo>
                    <a:pt x="1197354" y="3313365"/>
                  </a:lnTo>
                  <a:lnTo>
                    <a:pt x="1183964" y="3278900"/>
                  </a:lnTo>
                  <a:lnTo>
                    <a:pt x="1213223" y="3252121"/>
                  </a:lnTo>
                  <a:lnTo>
                    <a:pt x="1208759" y="3218648"/>
                  </a:lnTo>
                  <a:lnTo>
                    <a:pt x="1181981" y="3179471"/>
                  </a:lnTo>
                  <a:lnTo>
                    <a:pt x="1137598" y="3162859"/>
                  </a:lnTo>
                  <a:lnTo>
                    <a:pt x="1147516" y="3115996"/>
                  </a:lnTo>
                  <a:lnTo>
                    <a:pt x="1129663" y="3092441"/>
                  </a:lnTo>
                  <a:lnTo>
                    <a:pt x="1105364" y="3081531"/>
                  </a:lnTo>
                  <a:lnTo>
                    <a:pt x="1086272" y="3047809"/>
                  </a:lnTo>
                  <a:lnTo>
                    <a:pt x="1060485" y="3021031"/>
                  </a:lnTo>
                  <a:lnTo>
                    <a:pt x="1035938" y="3026734"/>
                  </a:lnTo>
                  <a:lnTo>
                    <a:pt x="1020317" y="2989045"/>
                  </a:lnTo>
                  <a:lnTo>
                    <a:pt x="993538" y="2988054"/>
                  </a:lnTo>
                  <a:cubicBezTo>
                    <a:pt x="993538" y="2988054"/>
                    <a:pt x="975190" y="2961275"/>
                    <a:pt x="975190" y="2952845"/>
                  </a:cubicBezTo>
                  <a:cubicBezTo>
                    <a:pt x="975190" y="2944414"/>
                    <a:pt x="970231" y="2919371"/>
                    <a:pt x="968495" y="2912676"/>
                  </a:cubicBezTo>
                  <a:cubicBezTo>
                    <a:pt x="967008" y="2905982"/>
                    <a:pt x="950395" y="2864326"/>
                    <a:pt x="950395" y="2857631"/>
                  </a:cubicBezTo>
                  <a:cubicBezTo>
                    <a:pt x="950395" y="2850937"/>
                    <a:pt x="958577" y="2819199"/>
                    <a:pt x="963784" y="2805810"/>
                  </a:cubicBezTo>
                  <a:cubicBezTo>
                    <a:pt x="968495" y="2792421"/>
                    <a:pt x="955106" y="2772337"/>
                    <a:pt x="950395" y="2767377"/>
                  </a:cubicBezTo>
                  <a:cubicBezTo>
                    <a:pt x="945188" y="2762666"/>
                    <a:pt x="977174" y="2697207"/>
                    <a:pt x="983620" y="2693984"/>
                  </a:cubicBezTo>
                  <a:cubicBezTo>
                    <a:pt x="990563" y="2690513"/>
                    <a:pt x="1003952" y="2675636"/>
                    <a:pt x="1003952" y="2675636"/>
                  </a:cubicBezTo>
                  <a:cubicBezTo>
                    <a:pt x="1003952" y="2675636"/>
                    <a:pt x="981885" y="2640674"/>
                    <a:pt x="977174" y="2630509"/>
                  </a:cubicBezTo>
                  <a:cubicBezTo>
                    <a:pt x="971966" y="2620343"/>
                    <a:pt x="997010" y="2566785"/>
                    <a:pt x="997010" y="2566785"/>
                  </a:cubicBezTo>
                  <a:lnTo>
                    <a:pt x="1013870" y="2508517"/>
                  </a:lnTo>
                  <a:lnTo>
                    <a:pt x="975438" y="2463390"/>
                  </a:lnTo>
                  <a:lnTo>
                    <a:pt x="987091" y="2415040"/>
                  </a:lnTo>
                  <a:lnTo>
                    <a:pt x="1038913" y="2408345"/>
                  </a:lnTo>
                  <a:lnTo>
                    <a:pt x="1075610" y="2394956"/>
                  </a:lnTo>
                  <a:lnTo>
                    <a:pt x="1087264" y="2348093"/>
                  </a:lnTo>
                  <a:lnTo>
                    <a:pt x="1102141" y="2311148"/>
                  </a:lnTo>
                  <a:lnTo>
                    <a:pt x="1139085" y="2301230"/>
                  </a:lnTo>
                  <a:cubicBezTo>
                    <a:pt x="1139085" y="2301230"/>
                    <a:pt x="1145780" y="2244201"/>
                    <a:pt x="1147268" y="2239490"/>
                  </a:cubicBezTo>
                  <a:cubicBezTo>
                    <a:pt x="1148755" y="2234284"/>
                    <a:pt x="1164128" y="2190892"/>
                    <a:pt x="1164128" y="2190892"/>
                  </a:cubicBezTo>
                  <a:lnTo>
                    <a:pt x="1217686" y="2194363"/>
                  </a:lnTo>
                  <a:lnTo>
                    <a:pt x="1250911" y="2178990"/>
                  </a:lnTo>
                  <a:lnTo>
                    <a:pt x="1259589" y="2135599"/>
                  </a:lnTo>
                  <a:lnTo>
                    <a:pt x="1296286" y="2122210"/>
                  </a:lnTo>
                  <a:lnTo>
                    <a:pt x="1329759" y="2087249"/>
                  </a:lnTo>
                  <a:lnTo>
                    <a:pt x="1368191" y="2056999"/>
                  </a:lnTo>
                  <a:lnTo>
                    <a:pt x="1394971" y="2045097"/>
                  </a:lnTo>
                  <a:lnTo>
                    <a:pt x="1418525" y="2011872"/>
                  </a:lnTo>
                  <a:lnTo>
                    <a:pt x="1457454" y="1999474"/>
                  </a:lnTo>
                  <a:lnTo>
                    <a:pt x="1517706" y="1961538"/>
                  </a:lnTo>
                  <a:lnTo>
                    <a:pt x="1524401" y="1891368"/>
                  </a:lnTo>
                  <a:lnTo>
                    <a:pt x="1569032" y="1812023"/>
                  </a:lnTo>
                  <a:lnTo>
                    <a:pt x="1615895" y="1785245"/>
                  </a:lnTo>
                  <a:lnTo>
                    <a:pt x="1584653" y="1711603"/>
                  </a:lnTo>
                  <a:lnTo>
                    <a:pt x="1562337" y="1637962"/>
                  </a:lnTo>
                  <a:lnTo>
                    <a:pt x="1573495" y="1575231"/>
                  </a:lnTo>
                  <a:lnTo>
                    <a:pt x="1615895" y="1497374"/>
                  </a:lnTo>
                  <a:lnTo>
                    <a:pt x="1589116" y="1452743"/>
                  </a:lnTo>
                  <a:lnTo>
                    <a:pt x="1656063" y="1408112"/>
                  </a:lnTo>
                  <a:lnTo>
                    <a:pt x="1718546" y="1381333"/>
                  </a:lnTo>
                  <a:lnTo>
                    <a:pt x="1727720" y="1330255"/>
                  </a:lnTo>
                  <a:lnTo>
                    <a:pt x="1767888" y="1276698"/>
                  </a:lnTo>
                  <a:lnTo>
                    <a:pt x="1881698" y="1312403"/>
                  </a:lnTo>
                  <a:lnTo>
                    <a:pt x="1959554" y="1294550"/>
                  </a:lnTo>
                  <a:lnTo>
                    <a:pt x="2039890" y="1303725"/>
                  </a:lnTo>
                  <a:lnTo>
                    <a:pt x="1973935" y="1242233"/>
                  </a:lnTo>
                  <a:lnTo>
                    <a:pt x="1943933" y="1135118"/>
                  </a:lnTo>
                  <a:close/>
                </a:path>
              </a:pathLst>
            </a:custGeom>
            <a:grpFill/>
            <a:ln w="24782" cap="flat">
              <a:solidFill>
                <a:schemeClr val="bg1">
                  <a:lumMod val="8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lv-LV" sz="1091"/>
            </a:p>
          </p:txBody>
        </p:sp>
        <p:sp>
          <p:nvSpPr>
            <p:cNvPr id="261" name="Freeform: Shape 260">
              <a:extLst>
                <a:ext uri="{FF2B5EF4-FFF2-40B4-BE49-F238E27FC236}">
                  <a16:creationId xmlns:a16="http://schemas.microsoft.com/office/drawing/2014/main" id="{EB893FF1-F1BA-4375-2515-2127727A0505}"/>
                </a:ext>
              </a:extLst>
            </p:cNvPr>
            <p:cNvSpPr/>
            <p:nvPr/>
          </p:nvSpPr>
          <p:spPr>
            <a:xfrm>
              <a:off x="15877881" y="1636876"/>
              <a:ext cx="1545476" cy="3636444"/>
            </a:xfrm>
            <a:custGeom>
              <a:avLst/>
              <a:gdLst>
                <a:gd name="connsiteX0" fmla="*/ 1474811 w 1545476"/>
                <a:gd name="connsiteY0" fmla="*/ 2551412 h 3636444"/>
                <a:gd name="connsiteX1" fmla="*/ 1394474 w 1545476"/>
                <a:gd name="connsiteY1" fmla="*/ 2493392 h 3636444"/>
                <a:gd name="connsiteX2" fmla="*/ 1349843 w 1545476"/>
                <a:gd name="connsiteY2" fmla="*/ 2399666 h 3636444"/>
                <a:gd name="connsiteX3" fmla="*/ 1430179 w 1545476"/>
                <a:gd name="connsiteY3" fmla="*/ 2319331 h 3636444"/>
                <a:gd name="connsiteX4" fmla="*/ 1385797 w 1545476"/>
                <a:gd name="connsiteY4" fmla="*/ 2194363 h 3636444"/>
                <a:gd name="connsiteX5" fmla="*/ 1336454 w 1545476"/>
                <a:gd name="connsiteY5" fmla="*/ 2194363 h 3636444"/>
                <a:gd name="connsiteX6" fmla="*/ 1338933 w 1545476"/>
                <a:gd name="connsiteY6" fmla="*/ 2103118 h 3636444"/>
                <a:gd name="connsiteX7" fmla="*/ 1365713 w 1545476"/>
                <a:gd name="connsiteY7" fmla="*/ 2056255 h 3636444"/>
                <a:gd name="connsiteX8" fmla="*/ 1338933 w 1545476"/>
                <a:gd name="connsiteY8" fmla="*/ 2033691 h 3636444"/>
                <a:gd name="connsiteX9" fmla="*/ 1276202 w 1545476"/>
                <a:gd name="connsiteY9" fmla="*/ 1993523 h 3636444"/>
                <a:gd name="connsiteX10" fmla="*/ 1309675 w 1545476"/>
                <a:gd name="connsiteY10" fmla="*/ 1899798 h 3636444"/>
                <a:gd name="connsiteX11" fmla="*/ 1290335 w 1545476"/>
                <a:gd name="connsiteY11" fmla="*/ 1799378 h 3636444"/>
                <a:gd name="connsiteX12" fmla="*/ 1320833 w 1545476"/>
                <a:gd name="connsiteY12" fmla="*/ 1725737 h 3636444"/>
                <a:gd name="connsiteX13" fmla="*/ 1363233 w 1545476"/>
                <a:gd name="connsiteY13" fmla="*/ 1703421 h 3636444"/>
                <a:gd name="connsiteX14" fmla="*/ 1317362 w 1545476"/>
                <a:gd name="connsiteY14" fmla="*/ 1522665 h 3636444"/>
                <a:gd name="connsiteX15" fmla="*/ 1273971 w 1545476"/>
                <a:gd name="connsiteY15" fmla="*/ 1489192 h 3636444"/>
                <a:gd name="connsiteX16" fmla="*/ 1263804 w 1545476"/>
                <a:gd name="connsiteY16" fmla="*/ 1402161 h 3636444"/>
                <a:gd name="connsiteX17" fmla="*/ 1220413 w 1545476"/>
                <a:gd name="connsiteY17" fmla="*/ 1298518 h 3636444"/>
                <a:gd name="connsiteX18" fmla="*/ 1213719 w 1545476"/>
                <a:gd name="connsiteY18" fmla="*/ 1224628 h 3636444"/>
                <a:gd name="connsiteX19" fmla="*/ 1344140 w 1545476"/>
                <a:gd name="connsiteY19" fmla="*/ 1007176 h 3636444"/>
                <a:gd name="connsiteX20" fmla="*/ 1290335 w 1545476"/>
                <a:gd name="connsiteY20" fmla="*/ 913450 h 3636444"/>
                <a:gd name="connsiteX21" fmla="*/ 1247191 w 1545476"/>
                <a:gd name="connsiteY21" fmla="*/ 806336 h 3636444"/>
                <a:gd name="connsiteX22" fmla="*/ 1156690 w 1545476"/>
                <a:gd name="connsiteY22" fmla="*/ 779557 h 3636444"/>
                <a:gd name="connsiteX23" fmla="*/ 1110075 w 1545476"/>
                <a:gd name="connsiteY23" fmla="*/ 679137 h 3636444"/>
                <a:gd name="connsiteX24" fmla="*/ 1135614 w 1545476"/>
                <a:gd name="connsiteY24" fmla="*/ 580948 h 3636444"/>
                <a:gd name="connsiteX25" fmla="*/ 1169087 w 1545476"/>
                <a:gd name="connsiteY25" fmla="*/ 531854 h 3636444"/>
                <a:gd name="connsiteX26" fmla="*/ 1133382 w 1545476"/>
                <a:gd name="connsiteY26" fmla="*/ 484992 h 3636444"/>
                <a:gd name="connsiteX27" fmla="*/ 1187683 w 1545476"/>
                <a:gd name="connsiteY27" fmla="*/ 426723 h 3636444"/>
                <a:gd name="connsiteX28" fmla="*/ 1168343 w 1545476"/>
                <a:gd name="connsiteY28" fmla="*/ 414821 h 3636444"/>
                <a:gd name="connsiteX29" fmla="*/ 1175038 w 1545476"/>
                <a:gd name="connsiteY29" fmla="*/ 344403 h 3636444"/>
                <a:gd name="connsiteX30" fmla="*/ 1216942 w 1545476"/>
                <a:gd name="connsiteY30" fmla="*/ 287375 h 3636444"/>
                <a:gd name="connsiteX31" fmla="*/ 1240249 w 1545476"/>
                <a:gd name="connsiteY31" fmla="*/ 230594 h 3636444"/>
                <a:gd name="connsiteX32" fmla="*/ 1230331 w 1545476"/>
                <a:gd name="connsiteY32" fmla="*/ 175549 h 3636444"/>
                <a:gd name="connsiteX33" fmla="*/ 1179997 w 1545476"/>
                <a:gd name="connsiteY33" fmla="*/ 131910 h 3636444"/>
                <a:gd name="connsiteX34" fmla="*/ 1064700 w 1545476"/>
                <a:gd name="connsiteY34" fmla="*/ 64963 h 3636444"/>
                <a:gd name="connsiteX35" fmla="*/ 1035938 w 1545476"/>
                <a:gd name="connsiteY35" fmla="*/ 14877 h 3636444"/>
                <a:gd name="connsiteX36" fmla="*/ 967503 w 1545476"/>
                <a:gd name="connsiteY36" fmla="*/ 0 h 3636444"/>
                <a:gd name="connsiteX37" fmla="*/ 915682 w 1545476"/>
                <a:gd name="connsiteY37" fmla="*/ 40168 h 3636444"/>
                <a:gd name="connsiteX38" fmla="*/ 793690 w 1545476"/>
                <a:gd name="connsiteY38" fmla="*/ 78352 h 3636444"/>
                <a:gd name="connsiteX39" fmla="*/ 756993 w 1545476"/>
                <a:gd name="connsiteY39" fmla="*/ 136869 h 3636444"/>
                <a:gd name="connsiteX40" fmla="*/ 728231 w 1545476"/>
                <a:gd name="connsiteY40" fmla="*/ 195385 h 3636444"/>
                <a:gd name="connsiteX41" fmla="*/ 713850 w 1545476"/>
                <a:gd name="connsiteY41" fmla="*/ 277209 h 3636444"/>
                <a:gd name="connsiteX42" fmla="*/ 713850 w 1545476"/>
                <a:gd name="connsiteY42" fmla="*/ 457965 h 3636444"/>
                <a:gd name="connsiteX43" fmla="*/ 673682 w 1545476"/>
                <a:gd name="connsiteY43" fmla="*/ 495901 h 3636444"/>
                <a:gd name="connsiteX44" fmla="*/ 629299 w 1545476"/>
                <a:gd name="connsiteY44" fmla="*/ 531606 h 3636444"/>
                <a:gd name="connsiteX45" fmla="*/ 609215 w 1545476"/>
                <a:gd name="connsiteY45" fmla="*/ 569543 h 3636444"/>
                <a:gd name="connsiteX46" fmla="*/ 584668 w 1545476"/>
                <a:gd name="connsiteY46" fmla="*/ 620620 h 3636444"/>
                <a:gd name="connsiteX47" fmla="*/ 557889 w 1545476"/>
                <a:gd name="connsiteY47" fmla="*/ 573758 h 3636444"/>
                <a:gd name="connsiteX48" fmla="*/ 499869 w 1545476"/>
                <a:gd name="connsiteY48" fmla="*/ 556153 h 3636444"/>
                <a:gd name="connsiteX49" fmla="*/ 444080 w 1545476"/>
                <a:gd name="connsiteY49" fmla="*/ 518217 h 3636444"/>
                <a:gd name="connsiteX50" fmla="*/ 410606 w 1545476"/>
                <a:gd name="connsiteY50" fmla="*/ 544996 h 3636444"/>
                <a:gd name="connsiteX51" fmla="*/ 348123 w 1545476"/>
                <a:gd name="connsiteY51" fmla="*/ 574006 h 3636444"/>
                <a:gd name="connsiteX52" fmla="*/ 305475 w 1545476"/>
                <a:gd name="connsiteY52" fmla="*/ 567311 h 3636444"/>
                <a:gd name="connsiteX53" fmla="*/ 221916 w 1545476"/>
                <a:gd name="connsiteY53" fmla="*/ 551690 h 3636444"/>
                <a:gd name="connsiteX54" fmla="*/ 171582 w 1545476"/>
                <a:gd name="connsiteY54" fmla="*/ 482512 h 3636444"/>
                <a:gd name="connsiteX55" fmla="*/ 131414 w 1545476"/>
                <a:gd name="connsiteY55" fmla="*/ 396473 h 3636444"/>
                <a:gd name="connsiteX56" fmla="*/ 96949 w 1545476"/>
                <a:gd name="connsiteY56" fmla="*/ 329526 h 3636444"/>
                <a:gd name="connsiteX57" fmla="*/ 36697 w 1545476"/>
                <a:gd name="connsiteY57" fmla="*/ 308451 h 3636444"/>
                <a:gd name="connsiteX58" fmla="*/ 2231 w 1545476"/>
                <a:gd name="connsiteY58" fmla="*/ 363000 h 3636444"/>
                <a:gd name="connsiteX59" fmla="*/ 18844 w 1545476"/>
                <a:gd name="connsiteY59" fmla="*/ 390770 h 3636444"/>
                <a:gd name="connsiteX60" fmla="*/ 0 w 1545476"/>
                <a:gd name="connsiteY60" fmla="*/ 418541 h 3636444"/>
                <a:gd name="connsiteX61" fmla="*/ 66947 w 1545476"/>
                <a:gd name="connsiteY61" fmla="*/ 560121 h 3636444"/>
                <a:gd name="connsiteX62" fmla="*/ 113809 w 1545476"/>
                <a:gd name="connsiteY62" fmla="*/ 631530 h 3636444"/>
                <a:gd name="connsiteX63" fmla="*/ 176293 w 1545476"/>
                <a:gd name="connsiteY63" fmla="*/ 669467 h 3636444"/>
                <a:gd name="connsiteX64" fmla="*/ 278696 w 1545476"/>
                <a:gd name="connsiteY64" fmla="*/ 660293 h 3636444"/>
                <a:gd name="connsiteX65" fmla="*/ 325064 w 1545476"/>
                <a:gd name="connsiteY65" fmla="*/ 746827 h 3636444"/>
                <a:gd name="connsiteX66" fmla="*/ 400440 w 1545476"/>
                <a:gd name="connsiteY66" fmla="*/ 848735 h 3636444"/>
                <a:gd name="connsiteX67" fmla="*/ 356801 w 1545476"/>
                <a:gd name="connsiteY67" fmla="*/ 909235 h 3636444"/>
                <a:gd name="connsiteX68" fmla="*/ 356801 w 1545476"/>
                <a:gd name="connsiteY68" fmla="*/ 1043128 h 3636444"/>
                <a:gd name="connsiteX69" fmla="*/ 420277 w 1545476"/>
                <a:gd name="connsiteY69" fmla="*/ 1076354 h 3636444"/>
                <a:gd name="connsiteX70" fmla="*/ 383580 w 1545476"/>
                <a:gd name="connsiteY70" fmla="*/ 1156690 h 3636444"/>
                <a:gd name="connsiteX71" fmla="*/ 448295 w 1545476"/>
                <a:gd name="connsiteY71" fmla="*/ 1307444 h 3636444"/>
                <a:gd name="connsiteX72" fmla="*/ 420277 w 1545476"/>
                <a:gd name="connsiteY72" fmla="*/ 1404641 h 3636444"/>
                <a:gd name="connsiteX73" fmla="*/ 383580 w 1545476"/>
                <a:gd name="connsiteY73" fmla="*/ 1491423 h 3636444"/>
                <a:gd name="connsiteX74" fmla="*/ 417053 w 1545476"/>
                <a:gd name="connsiteY74" fmla="*/ 1531591 h 3636444"/>
                <a:gd name="connsiteX75" fmla="*/ 447055 w 1545476"/>
                <a:gd name="connsiteY75" fmla="*/ 1638706 h 3636444"/>
                <a:gd name="connsiteX76" fmla="*/ 513010 w 1545476"/>
                <a:gd name="connsiteY76" fmla="*/ 1700198 h 3636444"/>
                <a:gd name="connsiteX77" fmla="*/ 550946 w 1545476"/>
                <a:gd name="connsiteY77" fmla="*/ 1731191 h 3636444"/>
                <a:gd name="connsiteX78" fmla="*/ 615662 w 1545476"/>
                <a:gd name="connsiteY78" fmla="*/ 1760450 h 3636444"/>
                <a:gd name="connsiteX79" fmla="*/ 642440 w 1545476"/>
                <a:gd name="connsiteY79" fmla="*/ 1818222 h 3636444"/>
                <a:gd name="connsiteX80" fmla="*/ 647895 w 1545476"/>
                <a:gd name="connsiteY80" fmla="*/ 1916411 h 3636444"/>
                <a:gd name="connsiteX81" fmla="*/ 659549 w 1545476"/>
                <a:gd name="connsiteY81" fmla="*/ 1984845 h 3636444"/>
                <a:gd name="connsiteX82" fmla="*/ 614670 w 1545476"/>
                <a:gd name="connsiteY82" fmla="*/ 2013111 h 3636444"/>
                <a:gd name="connsiteX83" fmla="*/ 545987 w 1545476"/>
                <a:gd name="connsiteY83" fmla="*/ 2021790 h 3636444"/>
                <a:gd name="connsiteX84" fmla="*/ 532598 w 1545476"/>
                <a:gd name="connsiteY84" fmla="*/ 2066669 h 3636444"/>
                <a:gd name="connsiteX85" fmla="*/ 490942 w 1545476"/>
                <a:gd name="connsiteY85" fmla="*/ 2111796 h 3636444"/>
                <a:gd name="connsiteX86" fmla="*/ 481024 w 1545476"/>
                <a:gd name="connsiteY86" fmla="*/ 2156923 h 3636444"/>
                <a:gd name="connsiteX87" fmla="*/ 435898 w 1545476"/>
                <a:gd name="connsiteY87" fmla="*/ 2204529 h 3636444"/>
                <a:gd name="connsiteX88" fmla="*/ 412838 w 1545476"/>
                <a:gd name="connsiteY88" fmla="*/ 2268501 h 3636444"/>
                <a:gd name="connsiteX89" fmla="*/ 375149 w 1545476"/>
                <a:gd name="connsiteY89" fmla="*/ 2294040 h 3636444"/>
                <a:gd name="connsiteX90" fmla="*/ 352586 w 1545476"/>
                <a:gd name="connsiteY90" fmla="*/ 2348837 h 3636444"/>
                <a:gd name="connsiteX91" fmla="*/ 320353 w 1545476"/>
                <a:gd name="connsiteY91" fmla="*/ 2392228 h 3636444"/>
                <a:gd name="connsiteX92" fmla="*/ 291094 w 1545476"/>
                <a:gd name="connsiteY92" fmla="*/ 2383302 h 3636444"/>
                <a:gd name="connsiteX93" fmla="*/ 282168 w 1545476"/>
                <a:gd name="connsiteY93" fmla="*/ 2431156 h 3636444"/>
                <a:gd name="connsiteX94" fmla="*/ 232826 w 1545476"/>
                <a:gd name="connsiteY94" fmla="*/ 2462894 h 3636444"/>
                <a:gd name="connsiteX95" fmla="*/ 171086 w 1545476"/>
                <a:gd name="connsiteY95" fmla="*/ 2504550 h 3636444"/>
                <a:gd name="connsiteX96" fmla="*/ 137612 w 1545476"/>
                <a:gd name="connsiteY96" fmla="*/ 2563066 h 3636444"/>
                <a:gd name="connsiteX97" fmla="*/ 69178 w 1545476"/>
                <a:gd name="connsiteY97" fmla="*/ 2591332 h 3636444"/>
                <a:gd name="connsiteX98" fmla="*/ 52565 w 1545476"/>
                <a:gd name="connsiteY98" fmla="*/ 2679851 h 3636444"/>
                <a:gd name="connsiteX99" fmla="*/ 3967 w 1545476"/>
                <a:gd name="connsiteY99" fmla="*/ 2704894 h 3636444"/>
                <a:gd name="connsiteX100" fmla="*/ 15621 w 1545476"/>
                <a:gd name="connsiteY100" fmla="*/ 2818703 h 3636444"/>
                <a:gd name="connsiteX101" fmla="*/ 52565 w 1545476"/>
                <a:gd name="connsiteY101" fmla="*/ 2885650 h 3636444"/>
                <a:gd name="connsiteX102" fmla="*/ 45623 w 1545476"/>
                <a:gd name="connsiteY102" fmla="*/ 2972680 h 3636444"/>
                <a:gd name="connsiteX103" fmla="*/ 87527 w 1545476"/>
                <a:gd name="connsiteY103" fmla="*/ 3099879 h 3636444"/>
                <a:gd name="connsiteX104" fmla="*/ 80832 w 1545476"/>
                <a:gd name="connsiteY104" fmla="*/ 3143518 h 3636444"/>
                <a:gd name="connsiteX105" fmla="*/ 79345 w 1545476"/>
                <a:gd name="connsiteY105" fmla="*/ 3213689 h 3636444"/>
                <a:gd name="connsiteX106" fmla="*/ 59012 w 1545476"/>
                <a:gd name="connsiteY106" fmla="*/ 3272205 h 3636444"/>
                <a:gd name="connsiteX107" fmla="*/ 60252 w 1545476"/>
                <a:gd name="connsiteY107" fmla="*/ 3346342 h 3636444"/>
                <a:gd name="connsiteX108" fmla="*/ 88022 w 1545476"/>
                <a:gd name="connsiteY108" fmla="*/ 3407586 h 3636444"/>
                <a:gd name="connsiteX109" fmla="*/ 153977 w 1545476"/>
                <a:gd name="connsiteY109" fmla="*/ 3454449 h 3636444"/>
                <a:gd name="connsiteX110" fmla="*/ 195137 w 1545476"/>
                <a:gd name="connsiteY110" fmla="*/ 3458912 h 3636444"/>
                <a:gd name="connsiteX111" fmla="*/ 191666 w 1545476"/>
                <a:gd name="connsiteY111" fmla="*/ 3487922 h 3636444"/>
                <a:gd name="connsiteX112" fmla="*/ 234314 w 1545476"/>
                <a:gd name="connsiteY112" fmla="*/ 3522387 h 3636444"/>
                <a:gd name="connsiteX113" fmla="*/ 292086 w 1545476"/>
                <a:gd name="connsiteY113" fmla="*/ 3528090 h 3636444"/>
                <a:gd name="connsiteX114" fmla="*/ 277705 w 1545476"/>
                <a:gd name="connsiteY114" fmla="*/ 3559332 h 3636444"/>
                <a:gd name="connsiteX115" fmla="*/ 320104 w 1545476"/>
                <a:gd name="connsiteY115" fmla="*/ 3583631 h 3636444"/>
                <a:gd name="connsiteX116" fmla="*/ 306715 w 1545476"/>
                <a:gd name="connsiteY116" fmla="*/ 3611649 h 3636444"/>
                <a:gd name="connsiteX117" fmla="*/ 325064 w 1545476"/>
                <a:gd name="connsiteY117" fmla="*/ 3636444 h 3636444"/>
                <a:gd name="connsiteX118" fmla="*/ 353330 w 1545476"/>
                <a:gd name="connsiteY118" fmla="*/ 3606442 h 3636444"/>
                <a:gd name="connsiteX119" fmla="*/ 418541 w 1545476"/>
                <a:gd name="connsiteY119" fmla="*/ 3611649 h 3636444"/>
                <a:gd name="connsiteX120" fmla="*/ 473586 w 1545476"/>
                <a:gd name="connsiteY120" fmla="*/ 3598260 h 3636444"/>
                <a:gd name="connsiteX121" fmla="*/ 530614 w 1545476"/>
                <a:gd name="connsiteY121" fmla="*/ 3576192 h 3636444"/>
                <a:gd name="connsiteX122" fmla="*/ 575741 w 1545476"/>
                <a:gd name="connsiteY122" fmla="*/ 3549414 h 3636444"/>
                <a:gd name="connsiteX123" fmla="*/ 645911 w 1545476"/>
                <a:gd name="connsiteY123" fmla="*/ 3510981 h 3636444"/>
                <a:gd name="connsiteX124" fmla="*/ 771375 w 1545476"/>
                <a:gd name="connsiteY124" fmla="*/ 3482715 h 3636444"/>
                <a:gd name="connsiteX125" fmla="*/ 885184 w 1545476"/>
                <a:gd name="connsiteY125" fmla="*/ 3442547 h 3636444"/>
                <a:gd name="connsiteX126" fmla="*/ 960313 w 1545476"/>
                <a:gd name="connsiteY126" fmla="*/ 3430893 h 3636444"/>
                <a:gd name="connsiteX127" fmla="*/ 1033954 w 1545476"/>
                <a:gd name="connsiteY127" fmla="*/ 3436100 h 3636444"/>
                <a:gd name="connsiteX128" fmla="*/ 1103876 w 1545476"/>
                <a:gd name="connsiteY128" fmla="*/ 3307414 h 3636444"/>
                <a:gd name="connsiteX129" fmla="*/ 1273227 w 1545476"/>
                <a:gd name="connsiteY129" fmla="*/ 3164842 h 3636444"/>
                <a:gd name="connsiteX130" fmla="*/ 1411583 w 1545476"/>
                <a:gd name="connsiteY130" fmla="*/ 2932760 h 3636444"/>
                <a:gd name="connsiteX131" fmla="*/ 1501093 w 1545476"/>
                <a:gd name="connsiteY131" fmla="*/ 2861350 h 3636444"/>
                <a:gd name="connsiteX132" fmla="*/ 1545477 w 1545476"/>
                <a:gd name="connsiteY132" fmla="*/ 2754236 h 3636444"/>
                <a:gd name="connsiteX133" fmla="*/ 1545477 w 1545476"/>
                <a:gd name="connsiteY133" fmla="*/ 2625054 h 3636444"/>
                <a:gd name="connsiteX134" fmla="*/ 1474067 w 1545476"/>
                <a:gd name="connsiteY134" fmla="*/ 2549429 h 3636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</a:cxnLst>
              <a:rect l="l" t="t" r="r" b="b"/>
              <a:pathLst>
                <a:path w="1545476" h="3636444">
                  <a:moveTo>
                    <a:pt x="1474811" y="2551412"/>
                  </a:moveTo>
                  <a:lnTo>
                    <a:pt x="1394474" y="2493392"/>
                  </a:lnTo>
                  <a:lnTo>
                    <a:pt x="1349843" y="2399666"/>
                  </a:lnTo>
                  <a:lnTo>
                    <a:pt x="1430179" y="2319331"/>
                  </a:lnTo>
                  <a:lnTo>
                    <a:pt x="1385797" y="2194363"/>
                  </a:lnTo>
                  <a:lnTo>
                    <a:pt x="1336454" y="2194363"/>
                  </a:lnTo>
                  <a:lnTo>
                    <a:pt x="1338933" y="2103118"/>
                  </a:lnTo>
                  <a:lnTo>
                    <a:pt x="1365713" y="2056255"/>
                  </a:lnTo>
                  <a:lnTo>
                    <a:pt x="1338933" y="2033691"/>
                  </a:lnTo>
                  <a:cubicBezTo>
                    <a:pt x="1338933" y="2033691"/>
                    <a:pt x="1274219" y="2006913"/>
                    <a:pt x="1276202" y="1993523"/>
                  </a:cubicBezTo>
                  <a:cubicBezTo>
                    <a:pt x="1278682" y="1980134"/>
                    <a:pt x="1309675" y="1899798"/>
                    <a:pt x="1309675" y="1899798"/>
                  </a:cubicBezTo>
                  <a:lnTo>
                    <a:pt x="1290335" y="1799378"/>
                  </a:lnTo>
                  <a:lnTo>
                    <a:pt x="1320833" y="1725737"/>
                  </a:lnTo>
                  <a:lnTo>
                    <a:pt x="1363233" y="1703421"/>
                  </a:lnTo>
                  <a:lnTo>
                    <a:pt x="1317362" y="1522665"/>
                  </a:lnTo>
                  <a:lnTo>
                    <a:pt x="1273971" y="1489192"/>
                  </a:lnTo>
                  <a:lnTo>
                    <a:pt x="1263804" y="1402161"/>
                  </a:lnTo>
                  <a:lnTo>
                    <a:pt x="1220413" y="1298518"/>
                  </a:lnTo>
                  <a:lnTo>
                    <a:pt x="1213719" y="1224628"/>
                  </a:lnTo>
                  <a:lnTo>
                    <a:pt x="1344140" y="1007176"/>
                  </a:lnTo>
                  <a:lnTo>
                    <a:pt x="1290335" y="913450"/>
                  </a:lnTo>
                  <a:lnTo>
                    <a:pt x="1247191" y="806336"/>
                  </a:lnTo>
                  <a:lnTo>
                    <a:pt x="1156690" y="779557"/>
                  </a:lnTo>
                  <a:lnTo>
                    <a:pt x="1110075" y="679137"/>
                  </a:lnTo>
                  <a:lnTo>
                    <a:pt x="1135614" y="580948"/>
                  </a:lnTo>
                  <a:lnTo>
                    <a:pt x="1169087" y="531854"/>
                  </a:lnTo>
                  <a:lnTo>
                    <a:pt x="1133382" y="484992"/>
                  </a:lnTo>
                  <a:lnTo>
                    <a:pt x="1187683" y="426723"/>
                  </a:lnTo>
                  <a:cubicBezTo>
                    <a:pt x="1179750" y="423252"/>
                    <a:pt x="1172062" y="419037"/>
                    <a:pt x="1168343" y="414821"/>
                  </a:cubicBezTo>
                  <a:cubicBezTo>
                    <a:pt x="1160161" y="404655"/>
                    <a:pt x="1171815" y="354322"/>
                    <a:pt x="1175038" y="344403"/>
                  </a:cubicBezTo>
                  <a:cubicBezTo>
                    <a:pt x="1178509" y="334485"/>
                    <a:pt x="1211983" y="294317"/>
                    <a:pt x="1216942" y="287375"/>
                  </a:cubicBezTo>
                  <a:cubicBezTo>
                    <a:pt x="1221653" y="280928"/>
                    <a:pt x="1240249" y="240760"/>
                    <a:pt x="1240249" y="230594"/>
                  </a:cubicBezTo>
                  <a:cubicBezTo>
                    <a:pt x="1240249" y="220428"/>
                    <a:pt x="1232067" y="182244"/>
                    <a:pt x="1230331" y="175549"/>
                  </a:cubicBezTo>
                  <a:cubicBezTo>
                    <a:pt x="1228348" y="168854"/>
                    <a:pt x="1186692" y="133893"/>
                    <a:pt x="1179997" y="131910"/>
                  </a:cubicBezTo>
                  <a:cubicBezTo>
                    <a:pt x="1173303" y="130422"/>
                    <a:pt x="1069659" y="70170"/>
                    <a:pt x="1064700" y="64963"/>
                  </a:cubicBezTo>
                  <a:cubicBezTo>
                    <a:pt x="1059741" y="59756"/>
                    <a:pt x="1035938" y="14877"/>
                    <a:pt x="1035938" y="14877"/>
                  </a:cubicBezTo>
                  <a:lnTo>
                    <a:pt x="967503" y="0"/>
                  </a:lnTo>
                  <a:lnTo>
                    <a:pt x="915682" y="40168"/>
                  </a:lnTo>
                  <a:lnTo>
                    <a:pt x="793690" y="78352"/>
                  </a:lnTo>
                  <a:lnTo>
                    <a:pt x="756993" y="136869"/>
                  </a:lnTo>
                  <a:lnTo>
                    <a:pt x="728231" y="195385"/>
                  </a:lnTo>
                  <a:lnTo>
                    <a:pt x="713850" y="277209"/>
                  </a:lnTo>
                  <a:lnTo>
                    <a:pt x="713850" y="457965"/>
                  </a:lnTo>
                  <a:lnTo>
                    <a:pt x="673682" y="495901"/>
                  </a:lnTo>
                  <a:cubicBezTo>
                    <a:pt x="673682" y="495901"/>
                    <a:pt x="633514" y="522680"/>
                    <a:pt x="629299" y="531606"/>
                  </a:cubicBezTo>
                  <a:cubicBezTo>
                    <a:pt x="624836" y="540532"/>
                    <a:pt x="609215" y="569543"/>
                    <a:pt x="609215" y="569543"/>
                  </a:cubicBezTo>
                  <a:cubicBezTo>
                    <a:pt x="609215" y="569543"/>
                    <a:pt x="602520" y="627315"/>
                    <a:pt x="584668" y="620620"/>
                  </a:cubicBezTo>
                  <a:cubicBezTo>
                    <a:pt x="566816" y="613926"/>
                    <a:pt x="562352" y="582932"/>
                    <a:pt x="557889" y="573758"/>
                  </a:cubicBezTo>
                  <a:cubicBezTo>
                    <a:pt x="553426" y="564832"/>
                    <a:pt x="508794" y="558137"/>
                    <a:pt x="499869" y="556153"/>
                  </a:cubicBezTo>
                  <a:cubicBezTo>
                    <a:pt x="490942" y="553674"/>
                    <a:pt x="444080" y="518217"/>
                    <a:pt x="444080" y="518217"/>
                  </a:cubicBezTo>
                  <a:lnTo>
                    <a:pt x="410606" y="544996"/>
                  </a:lnTo>
                  <a:lnTo>
                    <a:pt x="348123" y="574006"/>
                  </a:lnTo>
                  <a:lnTo>
                    <a:pt x="305475" y="567311"/>
                  </a:lnTo>
                  <a:lnTo>
                    <a:pt x="221916" y="551690"/>
                  </a:lnTo>
                  <a:cubicBezTo>
                    <a:pt x="221916" y="551690"/>
                    <a:pt x="176045" y="487967"/>
                    <a:pt x="171582" y="482512"/>
                  </a:cubicBezTo>
                  <a:cubicBezTo>
                    <a:pt x="167367" y="476809"/>
                    <a:pt x="131414" y="396473"/>
                    <a:pt x="131414" y="396473"/>
                  </a:cubicBezTo>
                  <a:lnTo>
                    <a:pt x="96949" y="329526"/>
                  </a:lnTo>
                  <a:cubicBezTo>
                    <a:pt x="96949" y="329526"/>
                    <a:pt x="44383" y="308451"/>
                    <a:pt x="36697" y="308451"/>
                  </a:cubicBezTo>
                  <a:cubicBezTo>
                    <a:pt x="29011" y="308451"/>
                    <a:pt x="2231" y="363000"/>
                    <a:pt x="2231" y="363000"/>
                  </a:cubicBezTo>
                  <a:lnTo>
                    <a:pt x="18844" y="390770"/>
                  </a:lnTo>
                  <a:cubicBezTo>
                    <a:pt x="18844" y="390770"/>
                    <a:pt x="4463" y="418541"/>
                    <a:pt x="0" y="418541"/>
                  </a:cubicBezTo>
                  <a:lnTo>
                    <a:pt x="66947" y="560121"/>
                  </a:lnTo>
                  <a:lnTo>
                    <a:pt x="113809" y="631530"/>
                  </a:lnTo>
                  <a:lnTo>
                    <a:pt x="176293" y="669467"/>
                  </a:lnTo>
                  <a:lnTo>
                    <a:pt x="278696" y="660293"/>
                  </a:lnTo>
                  <a:cubicBezTo>
                    <a:pt x="278696" y="660293"/>
                    <a:pt x="308451" y="723520"/>
                    <a:pt x="325064" y="746827"/>
                  </a:cubicBezTo>
                  <a:cubicBezTo>
                    <a:pt x="341924" y="770383"/>
                    <a:pt x="400440" y="848735"/>
                    <a:pt x="400440" y="848735"/>
                  </a:cubicBezTo>
                  <a:lnTo>
                    <a:pt x="356801" y="909235"/>
                  </a:lnTo>
                  <a:lnTo>
                    <a:pt x="356801" y="1043128"/>
                  </a:lnTo>
                  <a:lnTo>
                    <a:pt x="420277" y="1076354"/>
                  </a:lnTo>
                  <a:lnTo>
                    <a:pt x="383580" y="1156690"/>
                  </a:lnTo>
                  <a:lnTo>
                    <a:pt x="448295" y="1307444"/>
                  </a:lnTo>
                  <a:lnTo>
                    <a:pt x="420277" y="1404641"/>
                  </a:lnTo>
                  <a:lnTo>
                    <a:pt x="383580" y="1491423"/>
                  </a:lnTo>
                  <a:lnTo>
                    <a:pt x="417053" y="1531591"/>
                  </a:lnTo>
                  <a:lnTo>
                    <a:pt x="447055" y="1638706"/>
                  </a:lnTo>
                  <a:lnTo>
                    <a:pt x="513010" y="1700198"/>
                  </a:lnTo>
                  <a:lnTo>
                    <a:pt x="550946" y="1731191"/>
                  </a:lnTo>
                  <a:lnTo>
                    <a:pt x="615662" y="1760450"/>
                  </a:lnTo>
                  <a:lnTo>
                    <a:pt x="642440" y="1818222"/>
                  </a:lnTo>
                  <a:lnTo>
                    <a:pt x="647895" y="1916411"/>
                  </a:lnTo>
                  <a:lnTo>
                    <a:pt x="659549" y="1984845"/>
                  </a:lnTo>
                  <a:lnTo>
                    <a:pt x="614670" y="2013111"/>
                  </a:lnTo>
                  <a:lnTo>
                    <a:pt x="545987" y="2021790"/>
                  </a:lnTo>
                  <a:lnTo>
                    <a:pt x="532598" y="2066669"/>
                  </a:lnTo>
                  <a:lnTo>
                    <a:pt x="490942" y="2111796"/>
                  </a:lnTo>
                  <a:lnTo>
                    <a:pt x="481024" y="2156923"/>
                  </a:lnTo>
                  <a:lnTo>
                    <a:pt x="435898" y="2204529"/>
                  </a:lnTo>
                  <a:lnTo>
                    <a:pt x="412838" y="2268501"/>
                  </a:lnTo>
                  <a:lnTo>
                    <a:pt x="375149" y="2294040"/>
                  </a:lnTo>
                  <a:lnTo>
                    <a:pt x="352586" y="2348837"/>
                  </a:lnTo>
                  <a:lnTo>
                    <a:pt x="320353" y="2392228"/>
                  </a:lnTo>
                  <a:lnTo>
                    <a:pt x="291094" y="2383302"/>
                  </a:lnTo>
                  <a:lnTo>
                    <a:pt x="282168" y="2431156"/>
                  </a:lnTo>
                  <a:lnTo>
                    <a:pt x="232826" y="2462894"/>
                  </a:lnTo>
                  <a:lnTo>
                    <a:pt x="171086" y="2504550"/>
                  </a:lnTo>
                  <a:lnTo>
                    <a:pt x="137612" y="2563066"/>
                  </a:lnTo>
                  <a:lnTo>
                    <a:pt x="69178" y="2591332"/>
                  </a:lnTo>
                  <a:lnTo>
                    <a:pt x="52565" y="2679851"/>
                  </a:lnTo>
                  <a:lnTo>
                    <a:pt x="3967" y="2704894"/>
                  </a:lnTo>
                  <a:lnTo>
                    <a:pt x="15621" y="2818703"/>
                  </a:lnTo>
                  <a:lnTo>
                    <a:pt x="52565" y="2885650"/>
                  </a:lnTo>
                  <a:lnTo>
                    <a:pt x="45623" y="2972680"/>
                  </a:lnTo>
                  <a:lnTo>
                    <a:pt x="87527" y="3099879"/>
                  </a:lnTo>
                  <a:lnTo>
                    <a:pt x="80832" y="3143518"/>
                  </a:lnTo>
                  <a:lnTo>
                    <a:pt x="79345" y="3213689"/>
                  </a:lnTo>
                  <a:lnTo>
                    <a:pt x="59012" y="3272205"/>
                  </a:lnTo>
                  <a:lnTo>
                    <a:pt x="60252" y="3346342"/>
                  </a:lnTo>
                  <a:lnTo>
                    <a:pt x="88022" y="3407586"/>
                  </a:lnTo>
                  <a:lnTo>
                    <a:pt x="153977" y="3454449"/>
                  </a:lnTo>
                  <a:lnTo>
                    <a:pt x="195137" y="3458912"/>
                  </a:lnTo>
                  <a:lnTo>
                    <a:pt x="191666" y="3487922"/>
                  </a:lnTo>
                  <a:lnTo>
                    <a:pt x="234314" y="3522387"/>
                  </a:lnTo>
                  <a:lnTo>
                    <a:pt x="292086" y="3528090"/>
                  </a:lnTo>
                  <a:lnTo>
                    <a:pt x="277705" y="3559332"/>
                  </a:lnTo>
                  <a:lnTo>
                    <a:pt x="320104" y="3583631"/>
                  </a:lnTo>
                  <a:lnTo>
                    <a:pt x="306715" y="3611649"/>
                  </a:lnTo>
                  <a:lnTo>
                    <a:pt x="325064" y="3636444"/>
                  </a:lnTo>
                  <a:lnTo>
                    <a:pt x="353330" y="3606442"/>
                  </a:lnTo>
                  <a:lnTo>
                    <a:pt x="418541" y="3611649"/>
                  </a:lnTo>
                  <a:lnTo>
                    <a:pt x="473586" y="3598260"/>
                  </a:lnTo>
                  <a:lnTo>
                    <a:pt x="530614" y="3576192"/>
                  </a:lnTo>
                  <a:lnTo>
                    <a:pt x="575741" y="3549414"/>
                  </a:lnTo>
                  <a:lnTo>
                    <a:pt x="645911" y="3510981"/>
                  </a:lnTo>
                  <a:lnTo>
                    <a:pt x="771375" y="3482715"/>
                  </a:lnTo>
                  <a:lnTo>
                    <a:pt x="885184" y="3442547"/>
                  </a:lnTo>
                  <a:lnTo>
                    <a:pt x="960313" y="3430893"/>
                  </a:lnTo>
                  <a:lnTo>
                    <a:pt x="1033954" y="3436100"/>
                  </a:lnTo>
                  <a:lnTo>
                    <a:pt x="1103876" y="3307414"/>
                  </a:lnTo>
                  <a:lnTo>
                    <a:pt x="1273227" y="3164842"/>
                  </a:lnTo>
                  <a:lnTo>
                    <a:pt x="1411583" y="2932760"/>
                  </a:lnTo>
                  <a:lnTo>
                    <a:pt x="1501093" y="2861350"/>
                  </a:lnTo>
                  <a:lnTo>
                    <a:pt x="1545477" y="2754236"/>
                  </a:lnTo>
                  <a:lnTo>
                    <a:pt x="1545477" y="2625054"/>
                  </a:lnTo>
                  <a:lnTo>
                    <a:pt x="1474067" y="2549429"/>
                  </a:lnTo>
                  <a:close/>
                </a:path>
              </a:pathLst>
            </a:custGeom>
            <a:grpFill/>
            <a:ln w="24782" cap="flat">
              <a:solidFill>
                <a:schemeClr val="bg1">
                  <a:lumMod val="8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lv-LV" sz="1091"/>
            </a:p>
          </p:txBody>
        </p:sp>
        <p:sp>
          <p:nvSpPr>
            <p:cNvPr id="262" name="Freeform: Shape 261">
              <a:extLst>
                <a:ext uri="{FF2B5EF4-FFF2-40B4-BE49-F238E27FC236}">
                  <a16:creationId xmlns:a16="http://schemas.microsoft.com/office/drawing/2014/main" id="{2E3AB872-9DA8-6EBF-BFDB-E34AE1C8FFFC}"/>
                </a:ext>
              </a:extLst>
            </p:cNvPr>
            <p:cNvSpPr/>
            <p:nvPr/>
          </p:nvSpPr>
          <p:spPr>
            <a:xfrm>
              <a:off x="16014502" y="5495236"/>
              <a:ext cx="167366" cy="111054"/>
            </a:xfrm>
            <a:custGeom>
              <a:avLst/>
              <a:gdLst>
                <a:gd name="connsiteX0" fmla="*/ 98684 w 167366"/>
                <a:gd name="connsiteY0" fmla="*/ 0 h 111054"/>
                <a:gd name="connsiteX1" fmla="*/ 50086 w 167366"/>
                <a:gd name="connsiteY1" fmla="*/ 35209 h 111054"/>
                <a:gd name="connsiteX2" fmla="*/ 0 w 167366"/>
                <a:gd name="connsiteY2" fmla="*/ 35209 h 111054"/>
                <a:gd name="connsiteX3" fmla="*/ 20084 w 167366"/>
                <a:gd name="connsiteY3" fmla="*/ 90502 h 111054"/>
                <a:gd name="connsiteX4" fmla="*/ 70170 w 167366"/>
                <a:gd name="connsiteY4" fmla="*/ 108850 h 111054"/>
                <a:gd name="connsiteX5" fmla="*/ 118768 w 167366"/>
                <a:gd name="connsiteY5" fmla="*/ 108850 h 111054"/>
                <a:gd name="connsiteX6" fmla="*/ 167367 w 167366"/>
                <a:gd name="connsiteY6" fmla="*/ 77113 h 111054"/>
                <a:gd name="connsiteX7" fmla="*/ 155713 w 167366"/>
                <a:gd name="connsiteY7" fmla="*/ 30250 h 111054"/>
                <a:gd name="connsiteX8" fmla="*/ 98932 w 167366"/>
                <a:gd name="connsiteY8" fmla="*/ 248 h 111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7366" h="111054">
                  <a:moveTo>
                    <a:pt x="98684" y="0"/>
                  </a:moveTo>
                  <a:lnTo>
                    <a:pt x="50086" y="35209"/>
                  </a:lnTo>
                  <a:lnTo>
                    <a:pt x="0" y="35209"/>
                  </a:lnTo>
                  <a:lnTo>
                    <a:pt x="20084" y="90502"/>
                  </a:lnTo>
                  <a:lnTo>
                    <a:pt x="70170" y="108850"/>
                  </a:lnTo>
                  <a:cubicBezTo>
                    <a:pt x="70170" y="108850"/>
                    <a:pt x="108603" y="113809"/>
                    <a:pt x="118768" y="108850"/>
                  </a:cubicBezTo>
                  <a:cubicBezTo>
                    <a:pt x="128686" y="103891"/>
                    <a:pt x="167367" y="77113"/>
                    <a:pt x="167367" y="77113"/>
                  </a:cubicBezTo>
                  <a:lnTo>
                    <a:pt x="155713" y="30250"/>
                  </a:lnTo>
                  <a:lnTo>
                    <a:pt x="98932" y="248"/>
                  </a:lnTo>
                  <a:close/>
                </a:path>
              </a:pathLst>
            </a:custGeom>
            <a:grpFill/>
            <a:ln w="24782" cap="flat">
              <a:solidFill>
                <a:schemeClr val="bg1">
                  <a:lumMod val="8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lv-LV" sz="1091"/>
            </a:p>
          </p:txBody>
        </p:sp>
        <p:sp>
          <p:nvSpPr>
            <p:cNvPr id="263" name="Freeform: Shape 262">
              <a:extLst>
                <a:ext uri="{FF2B5EF4-FFF2-40B4-BE49-F238E27FC236}">
                  <a16:creationId xmlns:a16="http://schemas.microsoft.com/office/drawing/2014/main" id="{5269E89E-33D1-814A-D8A2-294A670D030D}"/>
                </a:ext>
              </a:extLst>
            </p:cNvPr>
            <p:cNvSpPr/>
            <p:nvPr/>
          </p:nvSpPr>
          <p:spPr>
            <a:xfrm>
              <a:off x="15999377" y="5347706"/>
              <a:ext cx="911714" cy="593978"/>
            </a:xfrm>
            <a:custGeom>
              <a:avLst/>
              <a:gdLst>
                <a:gd name="connsiteX0" fmla="*/ 903285 w 911714"/>
                <a:gd name="connsiteY0" fmla="*/ 80584 h 593978"/>
                <a:gd name="connsiteX1" fmla="*/ 903285 w 911714"/>
                <a:gd name="connsiteY1" fmla="*/ 135629 h 593978"/>
                <a:gd name="connsiteX2" fmla="*/ 832866 w 911714"/>
                <a:gd name="connsiteY2" fmla="*/ 244231 h 593978"/>
                <a:gd name="connsiteX3" fmla="*/ 831378 w 911714"/>
                <a:gd name="connsiteY3" fmla="*/ 302748 h 593978"/>
                <a:gd name="connsiteX4" fmla="*/ 843032 w 911714"/>
                <a:gd name="connsiteY4" fmla="*/ 366471 h 593978"/>
                <a:gd name="connsiteX5" fmla="*/ 864604 w 911714"/>
                <a:gd name="connsiteY5" fmla="*/ 448295 h 593978"/>
                <a:gd name="connsiteX6" fmla="*/ 876257 w 911714"/>
                <a:gd name="connsiteY6" fmla="*/ 508547 h 593978"/>
                <a:gd name="connsiteX7" fmla="*/ 849479 w 911714"/>
                <a:gd name="connsiteY7" fmla="*/ 563592 h 593978"/>
                <a:gd name="connsiteX8" fmla="*/ 787740 w 911714"/>
                <a:gd name="connsiteY8" fmla="*/ 580204 h 593978"/>
                <a:gd name="connsiteX9" fmla="*/ 682361 w 911714"/>
                <a:gd name="connsiteY9" fmla="*/ 593842 h 593978"/>
                <a:gd name="connsiteX10" fmla="*/ 637233 w 911714"/>
                <a:gd name="connsiteY10" fmla="*/ 548715 h 593978"/>
                <a:gd name="connsiteX11" fmla="*/ 575494 w 911714"/>
                <a:gd name="connsiteY11" fmla="*/ 488463 h 593978"/>
                <a:gd name="connsiteX12" fmla="*/ 511770 w 911714"/>
                <a:gd name="connsiteY12" fmla="*/ 448295 h 593978"/>
                <a:gd name="connsiteX13" fmla="*/ 377381 w 911714"/>
                <a:gd name="connsiteY13" fmla="*/ 498381 h 593978"/>
                <a:gd name="connsiteX14" fmla="*/ 396474 w 911714"/>
                <a:gd name="connsiteY14" fmla="*/ 409862 h 593978"/>
                <a:gd name="connsiteX15" fmla="*/ 410606 w 911714"/>
                <a:gd name="connsiteY15" fmla="*/ 370438 h 593978"/>
                <a:gd name="connsiteX16" fmla="*/ 381348 w 911714"/>
                <a:gd name="connsiteY16" fmla="*/ 363000 h 593978"/>
                <a:gd name="connsiteX17" fmla="*/ 360520 w 911714"/>
                <a:gd name="connsiteY17" fmla="*/ 389035 h 593978"/>
                <a:gd name="connsiteX18" fmla="*/ 328783 w 911714"/>
                <a:gd name="connsiteY18" fmla="*/ 389035 h 593978"/>
                <a:gd name="connsiteX19" fmla="*/ 295309 w 911714"/>
                <a:gd name="connsiteY19" fmla="*/ 363000 h 593978"/>
                <a:gd name="connsiteX20" fmla="*/ 268531 w 911714"/>
                <a:gd name="connsiteY20" fmla="*/ 334733 h 593978"/>
                <a:gd name="connsiteX21" fmla="*/ 242496 w 911714"/>
                <a:gd name="connsiteY21" fmla="*/ 318121 h 593978"/>
                <a:gd name="connsiteX22" fmla="*/ 204807 w 911714"/>
                <a:gd name="connsiteY22" fmla="*/ 340684 h 593978"/>
                <a:gd name="connsiteX23" fmla="*/ 156457 w 911714"/>
                <a:gd name="connsiteY23" fmla="*/ 381596 h 593978"/>
                <a:gd name="connsiteX24" fmla="*/ 114801 w 911714"/>
                <a:gd name="connsiteY24" fmla="*/ 411846 h 593978"/>
                <a:gd name="connsiteX25" fmla="*/ 86535 w 911714"/>
                <a:gd name="connsiteY25" fmla="*/ 405895 h 593978"/>
                <a:gd name="connsiteX26" fmla="*/ 69674 w 911714"/>
                <a:gd name="connsiteY26" fmla="*/ 443336 h 593978"/>
                <a:gd name="connsiteX27" fmla="*/ 47110 w 911714"/>
                <a:gd name="connsiteY27" fmla="*/ 481024 h 593978"/>
                <a:gd name="connsiteX28" fmla="*/ 10166 w 911714"/>
                <a:gd name="connsiteY28" fmla="*/ 478545 h 593978"/>
                <a:gd name="connsiteX29" fmla="*/ 4215 w 911714"/>
                <a:gd name="connsiteY29" fmla="*/ 450030 h 593978"/>
                <a:gd name="connsiteX30" fmla="*/ 26035 w 911714"/>
                <a:gd name="connsiteY30" fmla="*/ 444080 h 593978"/>
                <a:gd name="connsiteX31" fmla="*/ 40912 w 911714"/>
                <a:gd name="connsiteY31" fmla="*/ 418045 h 593978"/>
                <a:gd name="connsiteX32" fmla="*/ 0 w 911714"/>
                <a:gd name="connsiteY32" fmla="*/ 387299 h 593978"/>
                <a:gd name="connsiteX33" fmla="*/ 3967 w 911714"/>
                <a:gd name="connsiteY33" fmla="*/ 335477 h 593978"/>
                <a:gd name="connsiteX34" fmla="*/ 60253 w 911714"/>
                <a:gd name="connsiteY34" fmla="*/ 296053 h 593978"/>
                <a:gd name="connsiteX35" fmla="*/ 132158 w 911714"/>
                <a:gd name="connsiteY35" fmla="*/ 286879 h 593978"/>
                <a:gd name="connsiteX36" fmla="*/ 199104 w 911714"/>
                <a:gd name="connsiteY36" fmla="*/ 274233 h 593978"/>
                <a:gd name="connsiteX37" fmla="*/ 234065 w 911714"/>
                <a:gd name="connsiteY37" fmla="*/ 260844 h 593978"/>
                <a:gd name="connsiteX38" fmla="*/ 234065 w 911714"/>
                <a:gd name="connsiteY38" fmla="*/ 159680 h 593978"/>
                <a:gd name="connsiteX39" fmla="*/ 258117 w 911714"/>
                <a:gd name="connsiteY39" fmla="*/ 94469 h 593978"/>
                <a:gd name="connsiteX40" fmla="*/ 369446 w 911714"/>
                <a:gd name="connsiteY40" fmla="*/ 66947 h 593978"/>
                <a:gd name="connsiteX41" fmla="*/ 503340 w 911714"/>
                <a:gd name="connsiteY41" fmla="*/ 0 h 593978"/>
                <a:gd name="connsiteX42" fmla="*/ 627316 w 911714"/>
                <a:gd name="connsiteY42" fmla="*/ 0 h 593978"/>
                <a:gd name="connsiteX43" fmla="*/ 734430 w 911714"/>
                <a:gd name="connsiteY43" fmla="*/ 26779 h 593978"/>
                <a:gd name="connsiteX44" fmla="*/ 911715 w 911714"/>
                <a:gd name="connsiteY44" fmla="*/ 40168 h 593978"/>
                <a:gd name="connsiteX45" fmla="*/ 903532 w 911714"/>
                <a:gd name="connsiteY45" fmla="*/ 80336 h 5939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911714" h="593978">
                  <a:moveTo>
                    <a:pt x="903285" y="80584"/>
                  </a:moveTo>
                  <a:cubicBezTo>
                    <a:pt x="899813" y="85791"/>
                    <a:pt x="903285" y="125711"/>
                    <a:pt x="903285" y="135629"/>
                  </a:cubicBezTo>
                  <a:cubicBezTo>
                    <a:pt x="903285" y="145547"/>
                    <a:pt x="832866" y="237785"/>
                    <a:pt x="832866" y="244231"/>
                  </a:cubicBezTo>
                  <a:cubicBezTo>
                    <a:pt x="832866" y="251174"/>
                    <a:pt x="838074" y="294565"/>
                    <a:pt x="831378" y="302748"/>
                  </a:cubicBezTo>
                  <a:cubicBezTo>
                    <a:pt x="824684" y="310930"/>
                    <a:pt x="843032" y="359776"/>
                    <a:pt x="843032" y="366471"/>
                  </a:cubicBezTo>
                  <a:cubicBezTo>
                    <a:pt x="843032" y="373166"/>
                    <a:pt x="864604" y="448295"/>
                    <a:pt x="864604" y="448295"/>
                  </a:cubicBezTo>
                  <a:lnTo>
                    <a:pt x="876257" y="508547"/>
                  </a:lnTo>
                  <a:lnTo>
                    <a:pt x="849479" y="563592"/>
                  </a:lnTo>
                  <a:lnTo>
                    <a:pt x="787740" y="580204"/>
                  </a:lnTo>
                  <a:cubicBezTo>
                    <a:pt x="787740" y="580204"/>
                    <a:pt x="700461" y="595578"/>
                    <a:pt x="682361" y="593842"/>
                  </a:cubicBezTo>
                  <a:cubicBezTo>
                    <a:pt x="664012" y="591858"/>
                    <a:pt x="643928" y="558881"/>
                    <a:pt x="637233" y="548715"/>
                  </a:cubicBezTo>
                  <a:cubicBezTo>
                    <a:pt x="630539" y="538549"/>
                    <a:pt x="575494" y="488463"/>
                    <a:pt x="575494" y="488463"/>
                  </a:cubicBezTo>
                  <a:lnTo>
                    <a:pt x="511770" y="448295"/>
                  </a:lnTo>
                  <a:lnTo>
                    <a:pt x="377381" y="498381"/>
                  </a:lnTo>
                  <a:lnTo>
                    <a:pt x="396474" y="409862"/>
                  </a:lnTo>
                  <a:lnTo>
                    <a:pt x="410606" y="370438"/>
                  </a:lnTo>
                  <a:lnTo>
                    <a:pt x="381348" y="363000"/>
                  </a:lnTo>
                  <a:cubicBezTo>
                    <a:pt x="381348" y="363000"/>
                    <a:pt x="363000" y="388043"/>
                    <a:pt x="360520" y="389035"/>
                  </a:cubicBezTo>
                  <a:cubicBezTo>
                    <a:pt x="357793" y="389778"/>
                    <a:pt x="328783" y="389035"/>
                    <a:pt x="328783" y="389035"/>
                  </a:cubicBezTo>
                  <a:lnTo>
                    <a:pt x="295309" y="363000"/>
                  </a:lnTo>
                  <a:lnTo>
                    <a:pt x="268531" y="334733"/>
                  </a:lnTo>
                  <a:lnTo>
                    <a:pt x="242496" y="318121"/>
                  </a:lnTo>
                  <a:lnTo>
                    <a:pt x="204807" y="340684"/>
                  </a:lnTo>
                  <a:lnTo>
                    <a:pt x="156457" y="381596"/>
                  </a:lnTo>
                  <a:lnTo>
                    <a:pt x="114801" y="411846"/>
                  </a:lnTo>
                  <a:lnTo>
                    <a:pt x="86535" y="405895"/>
                  </a:lnTo>
                  <a:lnTo>
                    <a:pt x="69674" y="443336"/>
                  </a:lnTo>
                  <a:lnTo>
                    <a:pt x="47110" y="481024"/>
                  </a:lnTo>
                  <a:lnTo>
                    <a:pt x="10166" y="478545"/>
                  </a:lnTo>
                  <a:lnTo>
                    <a:pt x="4215" y="450030"/>
                  </a:lnTo>
                  <a:lnTo>
                    <a:pt x="26035" y="444080"/>
                  </a:lnTo>
                  <a:lnTo>
                    <a:pt x="40912" y="418045"/>
                  </a:lnTo>
                  <a:lnTo>
                    <a:pt x="0" y="387299"/>
                  </a:lnTo>
                  <a:lnTo>
                    <a:pt x="3967" y="335477"/>
                  </a:lnTo>
                  <a:cubicBezTo>
                    <a:pt x="3967" y="335477"/>
                    <a:pt x="57525" y="296053"/>
                    <a:pt x="60253" y="296053"/>
                  </a:cubicBezTo>
                  <a:cubicBezTo>
                    <a:pt x="62731" y="296053"/>
                    <a:pt x="132158" y="286879"/>
                    <a:pt x="132158" y="286879"/>
                  </a:cubicBezTo>
                  <a:lnTo>
                    <a:pt x="199104" y="274233"/>
                  </a:lnTo>
                  <a:lnTo>
                    <a:pt x="234065" y="260844"/>
                  </a:lnTo>
                  <a:lnTo>
                    <a:pt x="234065" y="159680"/>
                  </a:lnTo>
                  <a:lnTo>
                    <a:pt x="258117" y="94469"/>
                  </a:lnTo>
                  <a:lnTo>
                    <a:pt x="369446" y="66947"/>
                  </a:lnTo>
                  <a:lnTo>
                    <a:pt x="503340" y="0"/>
                  </a:lnTo>
                  <a:lnTo>
                    <a:pt x="627316" y="0"/>
                  </a:lnTo>
                  <a:lnTo>
                    <a:pt x="734430" y="26779"/>
                  </a:lnTo>
                  <a:lnTo>
                    <a:pt x="911715" y="40168"/>
                  </a:lnTo>
                  <a:cubicBezTo>
                    <a:pt x="911715" y="40168"/>
                    <a:pt x="906507" y="75129"/>
                    <a:pt x="903532" y="80336"/>
                  </a:cubicBezTo>
                  <a:close/>
                </a:path>
              </a:pathLst>
            </a:custGeom>
            <a:grpFill/>
            <a:ln w="24782" cap="flat">
              <a:solidFill>
                <a:schemeClr val="bg1">
                  <a:lumMod val="8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lv-LV" sz="1091"/>
            </a:p>
          </p:txBody>
        </p:sp>
        <p:sp>
          <p:nvSpPr>
            <p:cNvPr id="264" name="Freeform: Shape 263">
              <a:extLst>
                <a:ext uri="{FF2B5EF4-FFF2-40B4-BE49-F238E27FC236}">
                  <a16:creationId xmlns:a16="http://schemas.microsoft.com/office/drawing/2014/main" id="{3273246B-6458-597C-909D-7CD46C8F166B}"/>
                </a:ext>
              </a:extLst>
            </p:cNvPr>
            <p:cNvSpPr/>
            <p:nvPr/>
          </p:nvSpPr>
          <p:spPr>
            <a:xfrm>
              <a:off x="15862756" y="5796744"/>
              <a:ext cx="1082304" cy="640704"/>
            </a:xfrm>
            <a:custGeom>
              <a:avLst/>
              <a:gdLst>
                <a:gd name="connsiteX0" fmla="*/ 1048335 w 1082304"/>
                <a:gd name="connsiteY0" fmla="*/ 370934 h 640704"/>
                <a:gd name="connsiteX1" fmla="*/ 1009902 w 1082304"/>
                <a:gd name="connsiteY1" fmla="*/ 324320 h 640704"/>
                <a:gd name="connsiteX2" fmla="*/ 1031970 w 1082304"/>
                <a:gd name="connsiteY2" fmla="*/ 255637 h 640704"/>
                <a:gd name="connsiteX3" fmla="*/ 1033458 w 1082304"/>
                <a:gd name="connsiteY3" fmla="*/ 197121 h 640704"/>
                <a:gd name="connsiteX4" fmla="*/ 986595 w 1082304"/>
                <a:gd name="connsiteY4" fmla="*/ 115297 h 640704"/>
                <a:gd name="connsiteX5" fmla="*/ 924856 w 1082304"/>
                <a:gd name="connsiteY5" fmla="*/ 131910 h 640704"/>
                <a:gd name="connsiteX6" fmla="*/ 819477 w 1082304"/>
                <a:gd name="connsiteY6" fmla="*/ 145547 h 640704"/>
                <a:gd name="connsiteX7" fmla="*/ 774349 w 1082304"/>
                <a:gd name="connsiteY7" fmla="*/ 100420 h 640704"/>
                <a:gd name="connsiteX8" fmla="*/ 712610 w 1082304"/>
                <a:gd name="connsiteY8" fmla="*/ 40168 h 640704"/>
                <a:gd name="connsiteX9" fmla="*/ 648886 w 1082304"/>
                <a:gd name="connsiteY9" fmla="*/ 0 h 640704"/>
                <a:gd name="connsiteX10" fmla="*/ 514498 w 1082304"/>
                <a:gd name="connsiteY10" fmla="*/ 50086 h 640704"/>
                <a:gd name="connsiteX11" fmla="*/ 521192 w 1082304"/>
                <a:gd name="connsiteY11" fmla="*/ 199600 h 640704"/>
                <a:gd name="connsiteX12" fmla="*/ 501108 w 1082304"/>
                <a:gd name="connsiteY12" fmla="*/ 258861 h 640704"/>
                <a:gd name="connsiteX13" fmla="*/ 468627 w 1082304"/>
                <a:gd name="connsiteY13" fmla="*/ 295557 h 640704"/>
                <a:gd name="connsiteX14" fmla="*/ 430938 w 1082304"/>
                <a:gd name="connsiteY14" fmla="*/ 303244 h 640704"/>
                <a:gd name="connsiteX15" fmla="*/ 353825 w 1082304"/>
                <a:gd name="connsiteY15" fmla="*/ 263076 h 640704"/>
                <a:gd name="connsiteX16" fmla="*/ 329278 w 1082304"/>
                <a:gd name="connsiteY16" fmla="*/ 204311 h 640704"/>
                <a:gd name="connsiteX17" fmla="*/ 215717 w 1082304"/>
                <a:gd name="connsiteY17" fmla="*/ 106123 h 640704"/>
                <a:gd name="connsiteX18" fmla="*/ 116536 w 1082304"/>
                <a:gd name="connsiteY18" fmla="*/ 133893 h 640704"/>
                <a:gd name="connsiteX19" fmla="*/ 75129 w 1082304"/>
                <a:gd name="connsiteY19" fmla="*/ 227619 h 640704"/>
                <a:gd name="connsiteX20" fmla="*/ 75129 w 1082304"/>
                <a:gd name="connsiteY20" fmla="*/ 291094 h 640704"/>
                <a:gd name="connsiteX21" fmla="*/ 11654 w 1082304"/>
                <a:gd name="connsiteY21" fmla="*/ 381596 h 640704"/>
                <a:gd name="connsiteX22" fmla="*/ 11654 w 1082304"/>
                <a:gd name="connsiteY22" fmla="*/ 496893 h 640704"/>
                <a:gd name="connsiteX23" fmla="*/ 0 w 1082304"/>
                <a:gd name="connsiteY23" fmla="*/ 555409 h 640704"/>
                <a:gd name="connsiteX24" fmla="*/ 60252 w 1082304"/>
                <a:gd name="connsiteY24" fmla="*/ 533838 h 640704"/>
                <a:gd name="connsiteX25" fmla="*/ 120504 w 1082304"/>
                <a:gd name="connsiteY25" fmla="*/ 472098 h 640704"/>
                <a:gd name="connsiteX26" fmla="*/ 222412 w 1082304"/>
                <a:gd name="connsiteY26" fmla="*/ 444328 h 640704"/>
                <a:gd name="connsiteX27" fmla="*/ 331262 w 1082304"/>
                <a:gd name="connsiteY27" fmla="*/ 475321 h 640704"/>
                <a:gd name="connsiteX28" fmla="*/ 478544 w 1082304"/>
                <a:gd name="connsiteY28" fmla="*/ 475321 h 640704"/>
                <a:gd name="connsiteX29" fmla="*/ 600536 w 1082304"/>
                <a:gd name="connsiteY29" fmla="*/ 443088 h 640704"/>
                <a:gd name="connsiteX30" fmla="*/ 647399 w 1082304"/>
                <a:gd name="connsiteY30" fmla="*/ 520448 h 640704"/>
                <a:gd name="connsiteX31" fmla="*/ 711122 w 1082304"/>
                <a:gd name="connsiteY31" fmla="*/ 535325 h 640704"/>
                <a:gd name="connsiteX32" fmla="*/ 822948 w 1082304"/>
                <a:gd name="connsiteY32" fmla="*/ 640704 h 640704"/>
                <a:gd name="connsiteX33" fmla="*/ 893366 w 1082304"/>
                <a:gd name="connsiteY33" fmla="*/ 628803 h 640704"/>
                <a:gd name="connsiteX34" fmla="*/ 940228 w 1082304"/>
                <a:gd name="connsiteY34" fmla="*/ 598553 h 640704"/>
                <a:gd name="connsiteX35" fmla="*/ 998497 w 1082304"/>
                <a:gd name="connsiteY35" fmla="*/ 608719 h 640704"/>
                <a:gd name="connsiteX36" fmla="*/ 1048831 w 1082304"/>
                <a:gd name="connsiteY36" fmla="*/ 541524 h 640704"/>
                <a:gd name="connsiteX37" fmla="*/ 1082304 w 1082304"/>
                <a:gd name="connsiteY37" fmla="*/ 521688 h 640704"/>
                <a:gd name="connsiteX38" fmla="*/ 1082304 w 1082304"/>
                <a:gd name="connsiteY38" fmla="*/ 434657 h 640704"/>
                <a:gd name="connsiteX39" fmla="*/ 1048831 w 1082304"/>
                <a:gd name="connsiteY39" fmla="*/ 370934 h 640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1082304" h="640704">
                  <a:moveTo>
                    <a:pt x="1048335" y="370934"/>
                  </a:moveTo>
                  <a:lnTo>
                    <a:pt x="1009902" y="324320"/>
                  </a:lnTo>
                  <a:lnTo>
                    <a:pt x="1031970" y="255637"/>
                  </a:lnTo>
                  <a:lnTo>
                    <a:pt x="1033458" y="197121"/>
                  </a:lnTo>
                  <a:lnTo>
                    <a:pt x="986595" y="115297"/>
                  </a:lnTo>
                  <a:lnTo>
                    <a:pt x="924856" y="131910"/>
                  </a:lnTo>
                  <a:cubicBezTo>
                    <a:pt x="924856" y="131910"/>
                    <a:pt x="837577" y="147283"/>
                    <a:pt x="819477" y="145547"/>
                  </a:cubicBezTo>
                  <a:cubicBezTo>
                    <a:pt x="801128" y="143563"/>
                    <a:pt x="781045" y="110586"/>
                    <a:pt x="774349" y="100420"/>
                  </a:cubicBezTo>
                  <a:cubicBezTo>
                    <a:pt x="767655" y="90254"/>
                    <a:pt x="712610" y="40168"/>
                    <a:pt x="712610" y="40168"/>
                  </a:cubicBezTo>
                  <a:lnTo>
                    <a:pt x="648886" y="0"/>
                  </a:lnTo>
                  <a:lnTo>
                    <a:pt x="514498" y="50086"/>
                  </a:lnTo>
                  <a:lnTo>
                    <a:pt x="521192" y="199600"/>
                  </a:lnTo>
                  <a:lnTo>
                    <a:pt x="501108" y="258861"/>
                  </a:lnTo>
                  <a:lnTo>
                    <a:pt x="468627" y="295557"/>
                  </a:lnTo>
                  <a:lnTo>
                    <a:pt x="430938" y="303244"/>
                  </a:lnTo>
                  <a:lnTo>
                    <a:pt x="353825" y="263076"/>
                  </a:lnTo>
                  <a:lnTo>
                    <a:pt x="329278" y="204311"/>
                  </a:lnTo>
                  <a:lnTo>
                    <a:pt x="215717" y="106123"/>
                  </a:lnTo>
                  <a:lnTo>
                    <a:pt x="116536" y="133893"/>
                  </a:lnTo>
                  <a:lnTo>
                    <a:pt x="75129" y="227619"/>
                  </a:lnTo>
                  <a:lnTo>
                    <a:pt x="75129" y="291094"/>
                  </a:lnTo>
                  <a:lnTo>
                    <a:pt x="11654" y="381596"/>
                  </a:lnTo>
                  <a:lnTo>
                    <a:pt x="11654" y="496893"/>
                  </a:lnTo>
                  <a:lnTo>
                    <a:pt x="0" y="555409"/>
                  </a:lnTo>
                  <a:lnTo>
                    <a:pt x="60252" y="533838"/>
                  </a:lnTo>
                  <a:lnTo>
                    <a:pt x="120504" y="472098"/>
                  </a:lnTo>
                  <a:cubicBezTo>
                    <a:pt x="120504" y="472098"/>
                    <a:pt x="215965" y="436393"/>
                    <a:pt x="222412" y="444328"/>
                  </a:cubicBezTo>
                  <a:cubicBezTo>
                    <a:pt x="229354" y="451766"/>
                    <a:pt x="331262" y="475321"/>
                    <a:pt x="331262" y="475321"/>
                  </a:cubicBezTo>
                  <a:lnTo>
                    <a:pt x="478544" y="475321"/>
                  </a:lnTo>
                  <a:lnTo>
                    <a:pt x="600536" y="443088"/>
                  </a:lnTo>
                  <a:lnTo>
                    <a:pt x="647399" y="520448"/>
                  </a:lnTo>
                  <a:lnTo>
                    <a:pt x="711122" y="535325"/>
                  </a:lnTo>
                  <a:lnTo>
                    <a:pt x="822948" y="640704"/>
                  </a:lnTo>
                  <a:lnTo>
                    <a:pt x="893366" y="628803"/>
                  </a:lnTo>
                  <a:lnTo>
                    <a:pt x="940228" y="598553"/>
                  </a:lnTo>
                  <a:lnTo>
                    <a:pt x="998497" y="608719"/>
                  </a:lnTo>
                  <a:lnTo>
                    <a:pt x="1048831" y="541524"/>
                  </a:lnTo>
                  <a:lnTo>
                    <a:pt x="1082304" y="521688"/>
                  </a:lnTo>
                  <a:lnTo>
                    <a:pt x="1082304" y="434657"/>
                  </a:lnTo>
                  <a:lnTo>
                    <a:pt x="1048831" y="370934"/>
                  </a:lnTo>
                  <a:close/>
                </a:path>
              </a:pathLst>
            </a:custGeom>
            <a:solidFill>
              <a:srgbClr val="DCFF00"/>
            </a:solidFill>
            <a:ln w="24782" cap="flat">
              <a:solidFill>
                <a:schemeClr val="bg1">
                  <a:lumMod val="8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lv-LV" sz="1091"/>
            </a:p>
          </p:txBody>
        </p:sp>
        <p:sp>
          <p:nvSpPr>
            <p:cNvPr id="265" name="Freeform: Shape 264">
              <a:extLst>
                <a:ext uri="{FF2B5EF4-FFF2-40B4-BE49-F238E27FC236}">
                  <a16:creationId xmlns:a16="http://schemas.microsoft.com/office/drawing/2014/main" id="{1A5571E2-9C70-1C5B-AE11-D7D9391D5B09}"/>
                </a:ext>
              </a:extLst>
            </p:cNvPr>
            <p:cNvSpPr/>
            <p:nvPr/>
          </p:nvSpPr>
          <p:spPr>
            <a:xfrm>
              <a:off x="15862260" y="6239584"/>
              <a:ext cx="885927" cy="677400"/>
            </a:xfrm>
            <a:custGeom>
              <a:avLst/>
              <a:gdLst>
                <a:gd name="connsiteX0" fmla="*/ 859893 w 885927"/>
                <a:gd name="connsiteY0" fmla="*/ 191418 h 677400"/>
                <a:gd name="connsiteX1" fmla="*/ 859893 w 885927"/>
                <a:gd name="connsiteY1" fmla="*/ 191418 h 677400"/>
                <a:gd name="connsiteX2" fmla="*/ 822948 w 885927"/>
                <a:gd name="connsiteY2" fmla="*/ 197617 h 677400"/>
                <a:gd name="connsiteX3" fmla="*/ 711122 w 885927"/>
                <a:gd name="connsiteY3" fmla="*/ 92238 h 677400"/>
                <a:gd name="connsiteX4" fmla="*/ 647400 w 885927"/>
                <a:gd name="connsiteY4" fmla="*/ 77360 h 677400"/>
                <a:gd name="connsiteX5" fmla="*/ 600536 w 885927"/>
                <a:gd name="connsiteY5" fmla="*/ 0 h 677400"/>
                <a:gd name="connsiteX6" fmla="*/ 478545 w 885927"/>
                <a:gd name="connsiteY6" fmla="*/ 32234 h 677400"/>
                <a:gd name="connsiteX7" fmla="*/ 331262 w 885927"/>
                <a:gd name="connsiteY7" fmla="*/ 32234 h 677400"/>
                <a:gd name="connsiteX8" fmla="*/ 222412 w 885927"/>
                <a:gd name="connsiteY8" fmla="*/ 1240 h 677400"/>
                <a:gd name="connsiteX9" fmla="*/ 120504 w 885927"/>
                <a:gd name="connsiteY9" fmla="*/ 29010 h 677400"/>
                <a:gd name="connsiteX10" fmla="*/ 60252 w 885927"/>
                <a:gd name="connsiteY10" fmla="*/ 90750 h 677400"/>
                <a:gd name="connsiteX11" fmla="*/ 0 w 885927"/>
                <a:gd name="connsiteY11" fmla="*/ 112322 h 677400"/>
                <a:gd name="connsiteX12" fmla="*/ 18349 w 885927"/>
                <a:gd name="connsiteY12" fmla="*/ 170838 h 677400"/>
                <a:gd name="connsiteX13" fmla="*/ 11654 w 885927"/>
                <a:gd name="connsiteY13" fmla="*/ 237785 h 677400"/>
                <a:gd name="connsiteX14" fmla="*/ 63475 w 885927"/>
                <a:gd name="connsiteY14" fmla="*/ 302748 h 677400"/>
                <a:gd name="connsiteX15" fmla="*/ 110338 w 885927"/>
                <a:gd name="connsiteY15" fmla="*/ 353081 h 677400"/>
                <a:gd name="connsiteX16" fmla="*/ 158688 w 885927"/>
                <a:gd name="connsiteY16" fmla="*/ 367959 h 677400"/>
                <a:gd name="connsiteX17" fmla="*/ 210511 w 885927"/>
                <a:gd name="connsiteY17" fmla="*/ 378125 h 677400"/>
                <a:gd name="connsiteX18" fmla="*/ 258861 w 885927"/>
                <a:gd name="connsiteY18" fmla="*/ 378125 h 677400"/>
                <a:gd name="connsiteX19" fmla="*/ 295805 w 885927"/>
                <a:gd name="connsiteY19" fmla="*/ 424987 h 677400"/>
                <a:gd name="connsiteX20" fmla="*/ 285640 w 885927"/>
                <a:gd name="connsiteY20" fmla="*/ 471850 h 677400"/>
                <a:gd name="connsiteX21" fmla="*/ 277457 w 885927"/>
                <a:gd name="connsiteY21" fmla="*/ 532102 h 677400"/>
                <a:gd name="connsiteX22" fmla="*/ 345891 w 885927"/>
                <a:gd name="connsiteY22" fmla="*/ 573758 h 677400"/>
                <a:gd name="connsiteX23" fmla="*/ 389531 w 885927"/>
                <a:gd name="connsiteY23" fmla="*/ 627315 h 677400"/>
                <a:gd name="connsiteX24" fmla="*/ 389531 w 885927"/>
                <a:gd name="connsiteY24" fmla="*/ 677401 h 677400"/>
                <a:gd name="connsiteX25" fmla="*/ 451270 w 885927"/>
                <a:gd name="connsiteY25" fmla="*/ 652606 h 677400"/>
                <a:gd name="connsiteX26" fmla="*/ 516233 w 885927"/>
                <a:gd name="connsiteY26" fmla="*/ 667483 h 677400"/>
                <a:gd name="connsiteX27" fmla="*/ 583180 w 885927"/>
                <a:gd name="connsiteY27" fmla="*/ 650622 h 677400"/>
                <a:gd name="connsiteX28" fmla="*/ 603512 w 885927"/>
                <a:gd name="connsiteY28" fmla="*/ 613926 h 677400"/>
                <a:gd name="connsiteX29" fmla="*/ 661780 w 885927"/>
                <a:gd name="connsiteY29" fmla="*/ 585659 h 677400"/>
                <a:gd name="connsiteX30" fmla="*/ 710378 w 885927"/>
                <a:gd name="connsiteY30" fmla="*/ 610454 h 677400"/>
                <a:gd name="connsiteX31" fmla="*/ 740381 w 885927"/>
                <a:gd name="connsiteY31" fmla="*/ 582188 h 677400"/>
                <a:gd name="connsiteX32" fmla="*/ 710378 w 885927"/>
                <a:gd name="connsiteY32" fmla="*/ 547227 h 677400"/>
                <a:gd name="connsiteX33" fmla="*/ 713602 w 885927"/>
                <a:gd name="connsiteY33" fmla="*/ 490198 h 677400"/>
                <a:gd name="connsiteX34" fmla="*/ 740628 w 885927"/>
                <a:gd name="connsiteY34" fmla="*/ 420028 h 677400"/>
                <a:gd name="connsiteX35" fmla="*/ 792203 w 885927"/>
                <a:gd name="connsiteY35" fmla="*/ 386555 h 677400"/>
                <a:gd name="connsiteX36" fmla="*/ 792203 w 885927"/>
                <a:gd name="connsiteY36" fmla="*/ 344899 h 677400"/>
                <a:gd name="connsiteX37" fmla="*/ 885928 w 885927"/>
                <a:gd name="connsiteY37" fmla="*/ 334733 h 677400"/>
                <a:gd name="connsiteX38" fmla="*/ 855678 w 885927"/>
                <a:gd name="connsiteY38" fmla="*/ 276217 h 677400"/>
                <a:gd name="connsiteX39" fmla="*/ 859149 w 885927"/>
                <a:gd name="connsiteY39" fmla="*/ 191666 h 677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885927" h="677400">
                  <a:moveTo>
                    <a:pt x="859893" y="191418"/>
                  </a:moveTo>
                  <a:lnTo>
                    <a:pt x="859893" y="191418"/>
                  </a:lnTo>
                  <a:cubicBezTo>
                    <a:pt x="859893" y="191418"/>
                    <a:pt x="822948" y="197617"/>
                    <a:pt x="822948" y="197617"/>
                  </a:cubicBezTo>
                  <a:lnTo>
                    <a:pt x="711122" y="92238"/>
                  </a:lnTo>
                  <a:lnTo>
                    <a:pt x="647400" y="77360"/>
                  </a:lnTo>
                  <a:lnTo>
                    <a:pt x="600536" y="0"/>
                  </a:lnTo>
                  <a:lnTo>
                    <a:pt x="478545" y="32234"/>
                  </a:lnTo>
                  <a:lnTo>
                    <a:pt x="331262" y="32234"/>
                  </a:lnTo>
                  <a:cubicBezTo>
                    <a:pt x="331262" y="32234"/>
                    <a:pt x="229354" y="8678"/>
                    <a:pt x="222412" y="1240"/>
                  </a:cubicBezTo>
                  <a:cubicBezTo>
                    <a:pt x="215966" y="-6447"/>
                    <a:pt x="120504" y="29010"/>
                    <a:pt x="120504" y="29010"/>
                  </a:cubicBezTo>
                  <a:lnTo>
                    <a:pt x="60252" y="90750"/>
                  </a:lnTo>
                  <a:lnTo>
                    <a:pt x="0" y="112322"/>
                  </a:lnTo>
                  <a:lnTo>
                    <a:pt x="18349" y="170838"/>
                  </a:lnTo>
                  <a:lnTo>
                    <a:pt x="11654" y="237785"/>
                  </a:lnTo>
                  <a:lnTo>
                    <a:pt x="63475" y="302748"/>
                  </a:lnTo>
                  <a:lnTo>
                    <a:pt x="110338" y="353081"/>
                  </a:lnTo>
                  <a:lnTo>
                    <a:pt x="158688" y="367959"/>
                  </a:lnTo>
                  <a:lnTo>
                    <a:pt x="210511" y="378125"/>
                  </a:lnTo>
                  <a:cubicBezTo>
                    <a:pt x="210511" y="378125"/>
                    <a:pt x="253902" y="376637"/>
                    <a:pt x="258861" y="378125"/>
                  </a:cubicBezTo>
                  <a:cubicBezTo>
                    <a:pt x="264067" y="379612"/>
                    <a:pt x="295805" y="424987"/>
                    <a:pt x="295805" y="424987"/>
                  </a:cubicBezTo>
                  <a:cubicBezTo>
                    <a:pt x="295805" y="424987"/>
                    <a:pt x="292334" y="463172"/>
                    <a:pt x="285640" y="471850"/>
                  </a:cubicBezTo>
                  <a:cubicBezTo>
                    <a:pt x="278944" y="480032"/>
                    <a:pt x="265556" y="521936"/>
                    <a:pt x="277457" y="532102"/>
                  </a:cubicBezTo>
                  <a:cubicBezTo>
                    <a:pt x="288862" y="542020"/>
                    <a:pt x="345891" y="573758"/>
                    <a:pt x="345891" y="573758"/>
                  </a:cubicBezTo>
                  <a:lnTo>
                    <a:pt x="389531" y="627315"/>
                  </a:lnTo>
                  <a:lnTo>
                    <a:pt x="389531" y="677401"/>
                  </a:lnTo>
                  <a:lnTo>
                    <a:pt x="451270" y="652606"/>
                  </a:lnTo>
                  <a:lnTo>
                    <a:pt x="516233" y="667483"/>
                  </a:lnTo>
                  <a:lnTo>
                    <a:pt x="583180" y="650622"/>
                  </a:lnTo>
                  <a:cubicBezTo>
                    <a:pt x="583180" y="650622"/>
                    <a:pt x="596569" y="619133"/>
                    <a:pt x="603512" y="613926"/>
                  </a:cubicBezTo>
                  <a:cubicBezTo>
                    <a:pt x="609959" y="608719"/>
                    <a:pt x="655086" y="585659"/>
                    <a:pt x="661780" y="585659"/>
                  </a:cubicBezTo>
                  <a:cubicBezTo>
                    <a:pt x="668475" y="585659"/>
                    <a:pt x="710378" y="610454"/>
                    <a:pt x="710378" y="610454"/>
                  </a:cubicBezTo>
                  <a:cubicBezTo>
                    <a:pt x="710378" y="610454"/>
                    <a:pt x="743604" y="587147"/>
                    <a:pt x="740381" y="582188"/>
                  </a:cubicBezTo>
                  <a:cubicBezTo>
                    <a:pt x="737158" y="577477"/>
                    <a:pt x="718809" y="553922"/>
                    <a:pt x="710378" y="547227"/>
                  </a:cubicBezTo>
                  <a:cubicBezTo>
                    <a:pt x="701701" y="540533"/>
                    <a:pt x="713602" y="490198"/>
                    <a:pt x="713602" y="490198"/>
                  </a:cubicBezTo>
                  <a:lnTo>
                    <a:pt x="740628" y="420028"/>
                  </a:lnTo>
                  <a:lnTo>
                    <a:pt x="792203" y="386555"/>
                  </a:lnTo>
                  <a:cubicBezTo>
                    <a:pt x="792203" y="386555"/>
                    <a:pt x="773855" y="344899"/>
                    <a:pt x="792203" y="344899"/>
                  </a:cubicBezTo>
                  <a:cubicBezTo>
                    <a:pt x="810551" y="344899"/>
                    <a:pt x="885928" y="334733"/>
                    <a:pt x="885928" y="334733"/>
                  </a:cubicBezTo>
                  <a:lnTo>
                    <a:pt x="855678" y="276217"/>
                  </a:lnTo>
                  <a:lnTo>
                    <a:pt x="859149" y="191666"/>
                  </a:lnTo>
                  <a:close/>
                </a:path>
              </a:pathLst>
            </a:custGeom>
            <a:grpFill/>
            <a:ln w="24782" cap="flat">
              <a:solidFill>
                <a:schemeClr val="bg1">
                  <a:lumMod val="8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lv-LV" sz="1091"/>
            </a:p>
          </p:txBody>
        </p:sp>
        <p:sp>
          <p:nvSpPr>
            <p:cNvPr id="266" name="Freeform: Shape 265">
              <a:extLst>
                <a:ext uri="{FF2B5EF4-FFF2-40B4-BE49-F238E27FC236}">
                  <a16:creationId xmlns:a16="http://schemas.microsoft.com/office/drawing/2014/main" id="{2AEA1FFA-1526-379D-3068-A182088A8363}"/>
                </a:ext>
              </a:extLst>
            </p:cNvPr>
            <p:cNvSpPr/>
            <p:nvPr/>
          </p:nvSpPr>
          <p:spPr>
            <a:xfrm>
              <a:off x="16175173" y="6318185"/>
              <a:ext cx="1463652" cy="1250414"/>
            </a:xfrm>
            <a:custGeom>
              <a:avLst/>
              <a:gdLst>
                <a:gd name="connsiteX0" fmla="*/ 1410096 w 1463652"/>
                <a:gd name="connsiteY0" fmla="*/ 657565 h 1250414"/>
                <a:gd name="connsiteX1" fmla="*/ 1329759 w 1463652"/>
                <a:gd name="connsiteY1" fmla="*/ 617397 h 1250414"/>
                <a:gd name="connsiteX2" fmla="*/ 1311411 w 1463652"/>
                <a:gd name="connsiteY2" fmla="*/ 539789 h 1250414"/>
                <a:gd name="connsiteX3" fmla="*/ 1273475 w 1463652"/>
                <a:gd name="connsiteY3" fmla="*/ 526399 h 1250414"/>
                <a:gd name="connsiteX4" fmla="*/ 1242233 w 1463652"/>
                <a:gd name="connsiteY4" fmla="*/ 461684 h 1250414"/>
                <a:gd name="connsiteX5" fmla="*/ 1233307 w 1463652"/>
                <a:gd name="connsiteY5" fmla="*/ 403664 h 1250414"/>
                <a:gd name="connsiteX6" fmla="*/ 1193139 w 1463652"/>
                <a:gd name="connsiteY6" fmla="*/ 365727 h 1250414"/>
                <a:gd name="connsiteX7" fmla="*/ 1181981 w 1463652"/>
                <a:gd name="connsiteY7" fmla="*/ 259852 h 1250414"/>
                <a:gd name="connsiteX8" fmla="*/ 1170823 w 1463652"/>
                <a:gd name="connsiteY8" fmla="*/ 187451 h 1250414"/>
                <a:gd name="connsiteX9" fmla="*/ 1135118 w 1463652"/>
                <a:gd name="connsiteY9" fmla="*/ 138357 h 1250414"/>
                <a:gd name="connsiteX10" fmla="*/ 1054782 w 1463652"/>
                <a:gd name="connsiteY10" fmla="*/ 98188 h 1250414"/>
                <a:gd name="connsiteX11" fmla="*/ 981141 w 1463652"/>
                <a:gd name="connsiteY11" fmla="*/ 131662 h 1250414"/>
                <a:gd name="connsiteX12" fmla="*/ 929815 w 1463652"/>
                <a:gd name="connsiteY12" fmla="*/ 98188 h 1250414"/>
                <a:gd name="connsiteX13" fmla="*/ 880721 w 1463652"/>
                <a:gd name="connsiteY13" fmla="*/ 58020 h 1250414"/>
                <a:gd name="connsiteX14" fmla="*/ 820469 w 1463652"/>
                <a:gd name="connsiteY14" fmla="*/ 33473 h 1250414"/>
                <a:gd name="connsiteX15" fmla="*/ 769143 w 1463652"/>
                <a:gd name="connsiteY15" fmla="*/ 0 h 1250414"/>
                <a:gd name="connsiteX16" fmla="*/ 735670 w 1463652"/>
                <a:gd name="connsiteY16" fmla="*/ 19836 h 1250414"/>
                <a:gd name="connsiteX17" fmla="*/ 685336 w 1463652"/>
                <a:gd name="connsiteY17" fmla="*/ 87031 h 1250414"/>
                <a:gd name="connsiteX18" fmla="*/ 627067 w 1463652"/>
                <a:gd name="connsiteY18" fmla="*/ 76864 h 1250414"/>
                <a:gd name="connsiteX19" fmla="*/ 580205 w 1463652"/>
                <a:gd name="connsiteY19" fmla="*/ 107114 h 1250414"/>
                <a:gd name="connsiteX20" fmla="*/ 546732 w 1463652"/>
                <a:gd name="connsiteY20" fmla="*/ 112818 h 1250414"/>
                <a:gd name="connsiteX21" fmla="*/ 546732 w 1463652"/>
                <a:gd name="connsiteY21" fmla="*/ 112818 h 1250414"/>
                <a:gd name="connsiteX22" fmla="*/ 543260 w 1463652"/>
                <a:gd name="connsiteY22" fmla="*/ 197369 h 1250414"/>
                <a:gd name="connsiteX23" fmla="*/ 573510 w 1463652"/>
                <a:gd name="connsiteY23" fmla="*/ 255885 h 1250414"/>
                <a:gd name="connsiteX24" fmla="*/ 479785 w 1463652"/>
                <a:gd name="connsiteY24" fmla="*/ 266051 h 1250414"/>
                <a:gd name="connsiteX25" fmla="*/ 479785 w 1463652"/>
                <a:gd name="connsiteY25" fmla="*/ 307707 h 1250414"/>
                <a:gd name="connsiteX26" fmla="*/ 428211 w 1463652"/>
                <a:gd name="connsiteY26" fmla="*/ 341180 h 1250414"/>
                <a:gd name="connsiteX27" fmla="*/ 401185 w 1463652"/>
                <a:gd name="connsiteY27" fmla="*/ 411350 h 1250414"/>
                <a:gd name="connsiteX28" fmla="*/ 397961 w 1463652"/>
                <a:gd name="connsiteY28" fmla="*/ 468379 h 1250414"/>
                <a:gd name="connsiteX29" fmla="*/ 427963 w 1463652"/>
                <a:gd name="connsiteY29" fmla="*/ 503340 h 1250414"/>
                <a:gd name="connsiteX30" fmla="*/ 397961 w 1463652"/>
                <a:gd name="connsiteY30" fmla="*/ 531606 h 1250414"/>
                <a:gd name="connsiteX31" fmla="*/ 349363 w 1463652"/>
                <a:gd name="connsiteY31" fmla="*/ 506811 h 1250414"/>
                <a:gd name="connsiteX32" fmla="*/ 291095 w 1463652"/>
                <a:gd name="connsiteY32" fmla="*/ 535078 h 1250414"/>
                <a:gd name="connsiteX33" fmla="*/ 270762 w 1463652"/>
                <a:gd name="connsiteY33" fmla="*/ 571774 h 1250414"/>
                <a:gd name="connsiteX34" fmla="*/ 203815 w 1463652"/>
                <a:gd name="connsiteY34" fmla="*/ 588635 h 1250414"/>
                <a:gd name="connsiteX35" fmla="*/ 138853 w 1463652"/>
                <a:gd name="connsiteY35" fmla="*/ 573758 h 1250414"/>
                <a:gd name="connsiteX36" fmla="*/ 77113 w 1463652"/>
                <a:gd name="connsiteY36" fmla="*/ 598553 h 1250414"/>
                <a:gd name="connsiteX37" fmla="*/ 77113 w 1463652"/>
                <a:gd name="connsiteY37" fmla="*/ 665499 h 1250414"/>
                <a:gd name="connsiteX38" fmla="*/ 130422 w 1463652"/>
                <a:gd name="connsiteY38" fmla="*/ 772614 h 1250414"/>
                <a:gd name="connsiteX39" fmla="*/ 130422 w 1463652"/>
                <a:gd name="connsiteY39" fmla="*/ 846256 h 1250414"/>
                <a:gd name="connsiteX40" fmla="*/ 77113 w 1463652"/>
                <a:gd name="connsiteY40" fmla="*/ 929815 h 1250414"/>
                <a:gd name="connsiteX41" fmla="*/ 0 w 1463652"/>
                <a:gd name="connsiteY41" fmla="*/ 1020069 h 1250414"/>
                <a:gd name="connsiteX42" fmla="*/ 58517 w 1463652"/>
                <a:gd name="connsiteY42" fmla="*/ 1041889 h 1250414"/>
                <a:gd name="connsiteX43" fmla="*/ 81824 w 1463652"/>
                <a:gd name="connsiteY43" fmla="*/ 1107100 h 1250414"/>
                <a:gd name="connsiteX44" fmla="*/ 85048 w 1463652"/>
                <a:gd name="connsiteY44" fmla="*/ 1157185 h 1250414"/>
                <a:gd name="connsiteX45" fmla="*/ 160424 w 1463652"/>
                <a:gd name="connsiteY45" fmla="*/ 1157185 h 1250414"/>
                <a:gd name="connsiteX46" fmla="*/ 213982 w 1463652"/>
                <a:gd name="connsiteY46" fmla="*/ 1088503 h 1250414"/>
                <a:gd name="connsiteX47" fmla="*/ 374654 w 1463652"/>
                <a:gd name="connsiteY47" fmla="*/ 1073378 h 1250414"/>
                <a:gd name="connsiteX48" fmla="*/ 573758 w 1463652"/>
                <a:gd name="connsiteY48" fmla="*/ 1116770 h 1250414"/>
                <a:gd name="connsiteX49" fmla="*/ 662277 w 1463652"/>
                <a:gd name="connsiteY49" fmla="*/ 1161401 h 1250414"/>
                <a:gd name="connsiteX50" fmla="*/ 769391 w 1463652"/>
                <a:gd name="connsiteY50" fmla="*/ 1150243 h 1250414"/>
                <a:gd name="connsiteX51" fmla="*/ 899813 w 1463652"/>
                <a:gd name="connsiteY51" fmla="*/ 1186940 h 1250414"/>
                <a:gd name="connsiteX52" fmla="*/ 1067180 w 1463652"/>
                <a:gd name="connsiteY52" fmla="*/ 1186940 h 1250414"/>
                <a:gd name="connsiteX53" fmla="*/ 1117266 w 1463652"/>
                <a:gd name="connsiteY53" fmla="*/ 1250415 h 1250414"/>
                <a:gd name="connsiteX54" fmla="*/ 1167352 w 1463652"/>
                <a:gd name="connsiteY54" fmla="*/ 1227108 h 1250414"/>
                <a:gd name="connsiteX55" fmla="*/ 1140573 w 1463652"/>
                <a:gd name="connsiteY55" fmla="*/ 1183716 h 1250414"/>
                <a:gd name="connsiteX56" fmla="*/ 1167352 w 1463652"/>
                <a:gd name="connsiteY56" fmla="*/ 1068172 h 1250414"/>
                <a:gd name="connsiteX57" fmla="*/ 1227604 w 1463652"/>
                <a:gd name="connsiteY57" fmla="*/ 1048088 h 1250414"/>
                <a:gd name="connsiteX58" fmla="*/ 1302981 w 1463652"/>
                <a:gd name="connsiteY58" fmla="*/ 1018085 h 1250414"/>
                <a:gd name="connsiteX59" fmla="*/ 1293063 w 1463652"/>
                <a:gd name="connsiteY59" fmla="*/ 957834 h 1250414"/>
                <a:gd name="connsiteX60" fmla="*/ 1281410 w 1463652"/>
                <a:gd name="connsiteY60" fmla="*/ 860885 h 1250414"/>
                <a:gd name="connsiteX61" fmla="*/ 1229588 w 1463652"/>
                <a:gd name="connsiteY61" fmla="*/ 807327 h 1250414"/>
                <a:gd name="connsiteX62" fmla="*/ 1269756 w 1463652"/>
                <a:gd name="connsiteY62" fmla="*/ 762200 h 1250414"/>
                <a:gd name="connsiteX63" fmla="*/ 1350092 w 1463652"/>
                <a:gd name="connsiteY63" fmla="*/ 790715 h 1250414"/>
                <a:gd name="connsiteX64" fmla="*/ 1433651 w 1463652"/>
                <a:gd name="connsiteY64" fmla="*/ 740629 h 1250414"/>
                <a:gd name="connsiteX65" fmla="*/ 1463653 w 1463652"/>
                <a:gd name="connsiteY65" fmla="*/ 707155 h 1250414"/>
                <a:gd name="connsiteX66" fmla="*/ 1410096 w 1463652"/>
                <a:gd name="connsiteY66" fmla="*/ 657069 h 12504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463652" h="1250414">
                  <a:moveTo>
                    <a:pt x="1410096" y="657565"/>
                  </a:moveTo>
                  <a:lnTo>
                    <a:pt x="1329759" y="617397"/>
                  </a:lnTo>
                  <a:lnTo>
                    <a:pt x="1311411" y="539789"/>
                  </a:lnTo>
                  <a:lnTo>
                    <a:pt x="1273475" y="526399"/>
                  </a:lnTo>
                  <a:lnTo>
                    <a:pt x="1242233" y="461684"/>
                  </a:lnTo>
                  <a:lnTo>
                    <a:pt x="1233307" y="403664"/>
                  </a:lnTo>
                  <a:cubicBezTo>
                    <a:pt x="1233307" y="403664"/>
                    <a:pt x="1206528" y="372422"/>
                    <a:pt x="1193139" y="365727"/>
                  </a:cubicBezTo>
                  <a:cubicBezTo>
                    <a:pt x="1179750" y="359032"/>
                    <a:pt x="1181981" y="259852"/>
                    <a:pt x="1181981" y="259852"/>
                  </a:cubicBezTo>
                  <a:cubicBezTo>
                    <a:pt x="1181981" y="259852"/>
                    <a:pt x="1177518" y="196377"/>
                    <a:pt x="1170823" y="187451"/>
                  </a:cubicBezTo>
                  <a:cubicBezTo>
                    <a:pt x="1164129" y="178524"/>
                    <a:pt x="1144045" y="142819"/>
                    <a:pt x="1135118" y="138357"/>
                  </a:cubicBezTo>
                  <a:cubicBezTo>
                    <a:pt x="1126192" y="133893"/>
                    <a:pt x="1063709" y="95957"/>
                    <a:pt x="1054782" y="98188"/>
                  </a:cubicBezTo>
                  <a:cubicBezTo>
                    <a:pt x="1045856" y="100420"/>
                    <a:pt x="981141" y="131662"/>
                    <a:pt x="981141" y="131662"/>
                  </a:cubicBezTo>
                  <a:lnTo>
                    <a:pt x="929815" y="98188"/>
                  </a:lnTo>
                  <a:cubicBezTo>
                    <a:pt x="929815" y="98188"/>
                    <a:pt x="885184" y="64715"/>
                    <a:pt x="880721" y="58020"/>
                  </a:cubicBezTo>
                  <a:cubicBezTo>
                    <a:pt x="876258" y="51326"/>
                    <a:pt x="820469" y="33473"/>
                    <a:pt x="820469" y="33473"/>
                  </a:cubicBezTo>
                  <a:lnTo>
                    <a:pt x="769143" y="0"/>
                  </a:lnTo>
                  <a:lnTo>
                    <a:pt x="735670" y="19836"/>
                  </a:lnTo>
                  <a:lnTo>
                    <a:pt x="685336" y="87031"/>
                  </a:lnTo>
                  <a:lnTo>
                    <a:pt x="627067" y="76864"/>
                  </a:lnTo>
                  <a:lnTo>
                    <a:pt x="580205" y="107114"/>
                  </a:lnTo>
                  <a:lnTo>
                    <a:pt x="546732" y="112818"/>
                  </a:lnTo>
                  <a:lnTo>
                    <a:pt x="546732" y="112818"/>
                  </a:lnTo>
                  <a:cubicBezTo>
                    <a:pt x="546732" y="112818"/>
                    <a:pt x="543260" y="197369"/>
                    <a:pt x="543260" y="197369"/>
                  </a:cubicBezTo>
                  <a:lnTo>
                    <a:pt x="573510" y="255885"/>
                  </a:lnTo>
                  <a:cubicBezTo>
                    <a:pt x="573510" y="255885"/>
                    <a:pt x="498134" y="266051"/>
                    <a:pt x="479785" y="266051"/>
                  </a:cubicBezTo>
                  <a:cubicBezTo>
                    <a:pt x="461437" y="266051"/>
                    <a:pt x="479785" y="307707"/>
                    <a:pt x="479785" y="307707"/>
                  </a:cubicBezTo>
                  <a:lnTo>
                    <a:pt x="428211" y="341180"/>
                  </a:lnTo>
                  <a:lnTo>
                    <a:pt x="401185" y="411350"/>
                  </a:lnTo>
                  <a:cubicBezTo>
                    <a:pt x="401185" y="411350"/>
                    <a:pt x="389531" y="461684"/>
                    <a:pt x="397961" y="468379"/>
                  </a:cubicBezTo>
                  <a:cubicBezTo>
                    <a:pt x="406143" y="475074"/>
                    <a:pt x="424740" y="498629"/>
                    <a:pt x="427963" y="503340"/>
                  </a:cubicBezTo>
                  <a:cubicBezTo>
                    <a:pt x="431187" y="508547"/>
                    <a:pt x="397961" y="531606"/>
                    <a:pt x="397961" y="531606"/>
                  </a:cubicBezTo>
                  <a:cubicBezTo>
                    <a:pt x="397961" y="531606"/>
                    <a:pt x="356058" y="506811"/>
                    <a:pt x="349363" y="506811"/>
                  </a:cubicBezTo>
                  <a:cubicBezTo>
                    <a:pt x="342668" y="506811"/>
                    <a:pt x="297541" y="530119"/>
                    <a:pt x="291095" y="535078"/>
                  </a:cubicBezTo>
                  <a:cubicBezTo>
                    <a:pt x="284152" y="540037"/>
                    <a:pt x="270762" y="571774"/>
                    <a:pt x="270762" y="571774"/>
                  </a:cubicBezTo>
                  <a:lnTo>
                    <a:pt x="203815" y="588635"/>
                  </a:lnTo>
                  <a:lnTo>
                    <a:pt x="138853" y="573758"/>
                  </a:lnTo>
                  <a:lnTo>
                    <a:pt x="77113" y="598553"/>
                  </a:lnTo>
                  <a:lnTo>
                    <a:pt x="77113" y="665499"/>
                  </a:lnTo>
                  <a:lnTo>
                    <a:pt x="130422" y="772614"/>
                  </a:lnTo>
                  <a:cubicBezTo>
                    <a:pt x="130422" y="772614"/>
                    <a:pt x="137117" y="832866"/>
                    <a:pt x="130422" y="846256"/>
                  </a:cubicBezTo>
                  <a:cubicBezTo>
                    <a:pt x="123728" y="859645"/>
                    <a:pt x="87279" y="919897"/>
                    <a:pt x="77113" y="929815"/>
                  </a:cubicBezTo>
                  <a:cubicBezTo>
                    <a:pt x="66947" y="939733"/>
                    <a:pt x="0" y="1020069"/>
                    <a:pt x="0" y="1020069"/>
                  </a:cubicBezTo>
                  <a:lnTo>
                    <a:pt x="58517" y="1041889"/>
                  </a:lnTo>
                  <a:lnTo>
                    <a:pt x="81824" y="1107100"/>
                  </a:lnTo>
                  <a:cubicBezTo>
                    <a:pt x="81824" y="1107100"/>
                    <a:pt x="75129" y="1147267"/>
                    <a:pt x="85048" y="1157185"/>
                  </a:cubicBezTo>
                  <a:cubicBezTo>
                    <a:pt x="94966" y="1167104"/>
                    <a:pt x="160424" y="1157185"/>
                    <a:pt x="160424" y="1157185"/>
                  </a:cubicBezTo>
                  <a:lnTo>
                    <a:pt x="213982" y="1088503"/>
                  </a:lnTo>
                  <a:lnTo>
                    <a:pt x="374654" y="1073378"/>
                  </a:lnTo>
                  <a:lnTo>
                    <a:pt x="573758" y="1116770"/>
                  </a:lnTo>
                  <a:lnTo>
                    <a:pt x="662277" y="1161401"/>
                  </a:lnTo>
                  <a:lnTo>
                    <a:pt x="769391" y="1150243"/>
                  </a:lnTo>
                  <a:lnTo>
                    <a:pt x="899813" y="1186940"/>
                  </a:lnTo>
                  <a:lnTo>
                    <a:pt x="1067180" y="1186940"/>
                  </a:lnTo>
                  <a:lnTo>
                    <a:pt x="1117266" y="1250415"/>
                  </a:lnTo>
                  <a:lnTo>
                    <a:pt x="1167352" y="1227108"/>
                  </a:lnTo>
                  <a:lnTo>
                    <a:pt x="1140573" y="1183716"/>
                  </a:lnTo>
                  <a:lnTo>
                    <a:pt x="1167352" y="1068172"/>
                  </a:lnTo>
                  <a:lnTo>
                    <a:pt x="1227604" y="1048088"/>
                  </a:lnTo>
                  <a:lnTo>
                    <a:pt x="1302981" y="1018085"/>
                  </a:lnTo>
                  <a:lnTo>
                    <a:pt x="1293063" y="957834"/>
                  </a:lnTo>
                  <a:lnTo>
                    <a:pt x="1281410" y="860885"/>
                  </a:lnTo>
                  <a:cubicBezTo>
                    <a:pt x="1281410" y="860885"/>
                    <a:pt x="1226116" y="818981"/>
                    <a:pt x="1229588" y="807327"/>
                  </a:cubicBezTo>
                  <a:cubicBezTo>
                    <a:pt x="1232811" y="795674"/>
                    <a:pt x="1259590" y="762200"/>
                    <a:pt x="1269756" y="762200"/>
                  </a:cubicBezTo>
                  <a:cubicBezTo>
                    <a:pt x="1279922" y="762200"/>
                    <a:pt x="1350092" y="790715"/>
                    <a:pt x="1350092" y="790715"/>
                  </a:cubicBezTo>
                  <a:lnTo>
                    <a:pt x="1433651" y="740629"/>
                  </a:lnTo>
                  <a:lnTo>
                    <a:pt x="1463653" y="707155"/>
                  </a:lnTo>
                  <a:lnTo>
                    <a:pt x="1410096" y="657069"/>
                  </a:lnTo>
                  <a:close/>
                </a:path>
              </a:pathLst>
            </a:custGeom>
            <a:grpFill/>
            <a:ln w="24782" cap="flat">
              <a:solidFill>
                <a:schemeClr val="bg1">
                  <a:lumMod val="8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lv-LV" sz="1091"/>
            </a:p>
          </p:txBody>
        </p:sp>
        <p:sp>
          <p:nvSpPr>
            <p:cNvPr id="267" name="Freeform: Shape 266">
              <a:extLst>
                <a:ext uri="{FF2B5EF4-FFF2-40B4-BE49-F238E27FC236}">
                  <a16:creationId xmlns:a16="http://schemas.microsoft.com/office/drawing/2014/main" id="{B4D29A19-5629-76D5-CFB9-92FA97EF1601}"/>
                </a:ext>
              </a:extLst>
            </p:cNvPr>
            <p:cNvSpPr/>
            <p:nvPr/>
          </p:nvSpPr>
          <p:spPr>
            <a:xfrm>
              <a:off x="15670098" y="6542332"/>
              <a:ext cx="488214" cy="255885"/>
            </a:xfrm>
            <a:custGeom>
              <a:avLst/>
              <a:gdLst>
                <a:gd name="connsiteX0" fmla="*/ 478049 w 488214"/>
                <a:gd name="connsiteY0" fmla="*/ 169103 h 255885"/>
                <a:gd name="connsiteX1" fmla="*/ 488215 w 488214"/>
                <a:gd name="connsiteY1" fmla="*/ 122240 h 255885"/>
                <a:gd name="connsiteX2" fmla="*/ 451270 w 488214"/>
                <a:gd name="connsiteY2" fmla="*/ 75377 h 255885"/>
                <a:gd name="connsiteX3" fmla="*/ 402920 w 488214"/>
                <a:gd name="connsiteY3" fmla="*/ 75377 h 255885"/>
                <a:gd name="connsiteX4" fmla="*/ 351098 w 488214"/>
                <a:gd name="connsiteY4" fmla="*/ 65211 h 255885"/>
                <a:gd name="connsiteX5" fmla="*/ 302748 w 488214"/>
                <a:gd name="connsiteY5" fmla="*/ 50334 h 255885"/>
                <a:gd name="connsiteX6" fmla="*/ 255885 w 488214"/>
                <a:gd name="connsiteY6" fmla="*/ 0 h 255885"/>
                <a:gd name="connsiteX7" fmla="*/ 234314 w 488214"/>
                <a:gd name="connsiteY7" fmla="*/ 23555 h 255885"/>
                <a:gd name="connsiteX8" fmla="*/ 234314 w 488214"/>
                <a:gd name="connsiteY8" fmla="*/ 102156 h 255885"/>
                <a:gd name="connsiteX9" fmla="*/ 182492 w 488214"/>
                <a:gd name="connsiteY9" fmla="*/ 105379 h 255885"/>
                <a:gd name="connsiteX10" fmla="*/ 140836 w 488214"/>
                <a:gd name="connsiteY10" fmla="*/ 70418 h 255885"/>
                <a:gd name="connsiteX11" fmla="*/ 55541 w 488214"/>
                <a:gd name="connsiteY11" fmla="*/ 89758 h 255885"/>
                <a:gd name="connsiteX12" fmla="*/ 36201 w 488214"/>
                <a:gd name="connsiteY12" fmla="*/ 129182 h 255885"/>
                <a:gd name="connsiteX13" fmla="*/ 0 w 488214"/>
                <a:gd name="connsiteY13" fmla="*/ 208774 h 255885"/>
                <a:gd name="connsiteX14" fmla="*/ 48102 w 488214"/>
                <a:gd name="connsiteY14" fmla="*/ 242496 h 255885"/>
                <a:gd name="connsiteX15" fmla="*/ 212990 w 488214"/>
                <a:gd name="connsiteY15" fmla="*/ 242496 h 255885"/>
                <a:gd name="connsiteX16" fmla="*/ 369199 w 488214"/>
                <a:gd name="connsiteY16" fmla="*/ 255885 h 255885"/>
                <a:gd name="connsiteX17" fmla="*/ 470115 w 488214"/>
                <a:gd name="connsiteY17" fmla="*/ 229603 h 255885"/>
                <a:gd name="connsiteX18" fmla="*/ 478297 w 488214"/>
                <a:gd name="connsiteY18" fmla="*/ 169350 h 2558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88214" h="255885">
                  <a:moveTo>
                    <a:pt x="478049" y="169103"/>
                  </a:moveTo>
                  <a:cubicBezTo>
                    <a:pt x="484744" y="160424"/>
                    <a:pt x="488215" y="122240"/>
                    <a:pt x="488215" y="122240"/>
                  </a:cubicBezTo>
                  <a:cubicBezTo>
                    <a:pt x="488215" y="122240"/>
                    <a:pt x="456477" y="77113"/>
                    <a:pt x="451270" y="75377"/>
                  </a:cubicBezTo>
                  <a:cubicBezTo>
                    <a:pt x="446064" y="73890"/>
                    <a:pt x="402920" y="75377"/>
                    <a:pt x="402920" y="75377"/>
                  </a:cubicBezTo>
                  <a:lnTo>
                    <a:pt x="351098" y="65211"/>
                  </a:lnTo>
                  <a:lnTo>
                    <a:pt x="302748" y="50334"/>
                  </a:lnTo>
                  <a:lnTo>
                    <a:pt x="255885" y="0"/>
                  </a:lnTo>
                  <a:lnTo>
                    <a:pt x="234314" y="23555"/>
                  </a:lnTo>
                  <a:lnTo>
                    <a:pt x="234314" y="102156"/>
                  </a:lnTo>
                  <a:lnTo>
                    <a:pt x="182492" y="105379"/>
                  </a:lnTo>
                  <a:lnTo>
                    <a:pt x="140836" y="70418"/>
                  </a:lnTo>
                  <a:lnTo>
                    <a:pt x="55541" y="89758"/>
                  </a:lnTo>
                  <a:lnTo>
                    <a:pt x="36201" y="129182"/>
                  </a:lnTo>
                  <a:lnTo>
                    <a:pt x="0" y="208774"/>
                  </a:lnTo>
                  <a:lnTo>
                    <a:pt x="48102" y="242496"/>
                  </a:lnTo>
                  <a:lnTo>
                    <a:pt x="212990" y="242496"/>
                  </a:lnTo>
                  <a:lnTo>
                    <a:pt x="369199" y="255885"/>
                  </a:lnTo>
                  <a:lnTo>
                    <a:pt x="470115" y="229603"/>
                  </a:lnTo>
                  <a:cubicBezTo>
                    <a:pt x="458213" y="219436"/>
                    <a:pt x="471603" y="177781"/>
                    <a:pt x="478297" y="169350"/>
                  </a:cubicBezTo>
                  <a:close/>
                </a:path>
              </a:pathLst>
            </a:custGeom>
            <a:grpFill/>
            <a:ln w="24782" cap="flat">
              <a:solidFill>
                <a:schemeClr val="bg1">
                  <a:lumMod val="8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lv-LV" sz="1091"/>
            </a:p>
          </p:txBody>
        </p:sp>
        <p:sp>
          <p:nvSpPr>
            <p:cNvPr id="268" name="Freeform: Shape 267">
              <a:extLst>
                <a:ext uri="{FF2B5EF4-FFF2-40B4-BE49-F238E27FC236}">
                  <a16:creationId xmlns:a16="http://schemas.microsoft.com/office/drawing/2014/main" id="{58D9A553-F9C3-C047-11EF-3C8B10BB9333}"/>
                </a:ext>
              </a:extLst>
            </p:cNvPr>
            <p:cNvSpPr/>
            <p:nvPr/>
          </p:nvSpPr>
          <p:spPr>
            <a:xfrm>
              <a:off x="14856482" y="6658621"/>
              <a:ext cx="1472421" cy="1412822"/>
            </a:xfrm>
            <a:custGeom>
              <a:avLst/>
              <a:gdLst>
                <a:gd name="connsiteX0" fmla="*/ 1472421 w 1472421"/>
                <a:gd name="connsiteY0" fmla="*/ 967752 h 1412822"/>
                <a:gd name="connsiteX1" fmla="*/ 1472421 w 1472421"/>
                <a:gd name="connsiteY1" fmla="*/ 1113794 h 1412822"/>
                <a:gd name="connsiteX2" fmla="*/ 1425558 w 1472421"/>
                <a:gd name="connsiteY2" fmla="*/ 1111563 h 1412822"/>
                <a:gd name="connsiteX3" fmla="*/ 1262903 w 1472421"/>
                <a:gd name="connsiteY3" fmla="*/ 1316866 h 1412822"/>
                <a:gd name="connsiteX4" fmla="*/ 1289682 w 1472421"/>
                <a:gd name="connsiteY4" fmla="*/ 1392739 h 1412822"/>
                <a:gd name="connsiteX5" fmla="*/ 1253728 w 1472421"/>
                <a:gd name="connsiteY5" fmla="*/ 1412823 h 1412822"/>
                <a:gd name="connsiteX6" fmla="*/ 1182567 w 1472421"/>
                <a:gd name="connsiteY6" fmla="*/ 1386044 h 1412822"/>
                <a:gd name="connsiteX7" fmla="*/ 1108925 w 1472421"/>
                <a:gd name="connsiteY7" fmla="*/ 1341413 h 1412822"/>
                <a:gd name="connsiteX8" fmla="*/ 1048674 w 1472421"/>
                <a:gd name="connsiteY8" fmla="*/ 1357282 h 1412822"/>
                <a:gd name="connsiteX9" fmla="*/ 954948 w 1472421"/>
                <a:gd name="connsiteY9" fmla="*/ 1348108 h 1412822"/>
                <a:gd name="connsiteX10" fmla="*/ 892217 w 1472421"/>
                <a:gd name="connsiteY10" fmla="*/ 1401665 h 1412822"/>
                <a:gd name="connsiteX11" fmla="*/ 852049 w 1472421"/>
                <a:gd name="connsiteY11" fmla="*/ 1363976 h 1412822"/>
                <a:gd name="connsiteX12" fmla="*/ 802954 w 1472421"/>
                <a:gd name="connsiteY12" fmla="*/ 1292567 h 1412822"/>
                <a:gd name="connsiteX13" fmla="*/ 756092 w 1472421"/>
                <a:gd name="connsiteY13" fmla="*/ 1317114 h 1412822"/>
                <a:gd name="connsiteX14" fmla="*/ 680467 w 1472421"/>
                <a:gd name="connsiteY14" fmla="*/ 1305956 h 1412822"/>
                <a:gd name="connsiteX15" fmla="*/ 680467 w 1472421"/>
                <a:gd name="connsiteY15" fmla="*/ 1243473 h 1412822"/>
                <a:gd name="connsiteX16" fmla="*/ 633604 w 1472421"/>
                <a:gd name="connsiteY16" fmla="*/ 1243473 h 1412822"/>
                <a:gd name="connsiteX17" fmla="*/ 562194 w 1472421"/>
                <a:gd name="connsiteY17" fmla="*/ 1182476 h 1412822"/>
                <a:gd name="connsiteX18" fmla="*/ 419623 w 1472421"/>
                <a:gd name="connsiteY18" fmla="*/ 1096190 h 1412822"/>
                <a:gd name="connsiteX19" fmla="*/ 419623 w 1472421"/>
                <a:gd name="connsiteY19" fmla="*/ 1169831 h 1412822"/>
                <a:gd name="connsiteX20" fmla="*/ 372760 w 1472421"/>
                <a:gd name="connsiteY20" fmla="*/ 1180741 h 1412822"/>
                <a:gd name="connsiteX21" fmla="*/ 324658 w 1472421"/>
                <a:gd name="connsiteY21" fmla="*/ 1127184 h 1412822"/>
                <a:gd name="connsiteX22" fmla="*/ 323666 w 1472421"/>
                <a:gd name="connsiteY22" fmla="*/ 1084785 h 1412822"/>
                <a:gd name="connsiteX23" fmla="*/ 323666 w 1472421"/>
                <a:gd name="connsiteY23" fmla="*/ 1053543 h 1412822"/>
                <a:gd name="connsiteX24" fmla="*/ 241346 w 1472421"/>
                <a:gd name="connsiteY24" fmla="*/ 1031227 h 1412822"/>
                <a:gd name="connsiteX25" fmla="*/ 165721 w 1472421"/>
                <a:gd name="connsiteY25" fmla="*/ 999985 h 1412822"/>
                <a:gd name="connsiteX26" fmla="*/ 76211 w 1472421"/>
                <a:gd name="connsiteY26" fmla="*/ 946428 h 1412822"/>
                <a:gd name="connsiteX27" fmla="*/ 112164 w 1472421"/>
                <a:gd name="connsiteY27" fmla="*/ 864108 h 1412822"/>
                <a:gd name="connsiteX28" fmla="*/ 92080 w 1472421"/>
                <a:gd name="connsiteY28" fmla="*/ 801625 h 1412822"/>
                <a:gd name="connsiteX29" fmla="*/ 74227 w 1472421"/>
                <a:gd name="connsiteY29" fmla="*/ 741373 h 1412822"/>
                <a:gd name="connsiteX30" fmla="*/ 74227 w 1472421"/>
                <a:gd name="connsiteY30" fmla="*/ 627563 h 1412822"/>
                <a:gd name="connsiteX31" fmla="*/ 47449 w 1472421"/>
                <a:gd name="connsiteY31" fmla="*/ 560616 h 1412822"/>
                <a:gd name="connsiteX32" fmla="*/ 586 w 1472421"/>
                <a:gd name="connsiteY32" fmla="*/ 509291 h 1412822"/>
                <a:gd name="connsiteX33" fmla="*/ 23894 w 1472421"/>
                <a:gd name="connsiteY33" fmla="*/ 466891 h 1412822"/>
                <a:gd name="connsiteX34" fmla="*/ 47449 w 1472421"/>
                <a:gd name="connsiteY34" fmla="*/ 402176 h 1412822"/>
                <a:gd name="connsiteX35" fmla="*/ 16207 w 1472421"/>
                <a:gd name="connsiteY35" fmla="*/ 337461 h 1412822"/>
                <a:gd name="connsiteX36" fmla="*/ 586 w 1472421"/>
                <a:gd name="connsiteY36" fmla="*/ 267291 h 1412822"/>
                <a:gd name="connsiteX37" fmla="*/ 47449 w 1472421"/>
                <a:gd name="connsiteY37" fmla="*/ 241504 h 1412822"/>
                <a:gd name="connsiteX38" fmla="*/ 83154 w 1472421"/>
                <a:gd name="connsiteY38" fmla="*/ 192410 h 1412822"/>
                <a:gd name="connsiteX39" fmla="*/ 272836 w 1472421"/>
                <a:gd name="connsiteY39" fmla="*/ 145547 h 1412822"/>
                <a:gd name="connsiteX40" fmla="*/ 331600 w 1472421"/>
                <a:gd name="connsiteY40" fmla="*/ 90750 h 1412822"/>
                <a:gd name="connsiteX41" fmla="*/ 397555 w 1472421"/>
                <a:gd name="connsiteY41" fmla="*/ 66451 h 1412822"/>
                <a:gd name="connsiteX42" fmla="*/ 457807 w 1472421"/>
                <a:gd name="connsiteY42" fmla="*/ 25291 h 1412822"/>
                <a:gd name="connsiteX43" fmla="*/ 543350 w 1472421"/>
                <a:gd name="connsiteY43" fmla="*/ 14133 h 1412822"/>
                <a:gd name="connsiteX44" fmla="*/ 566161 w 1472421"/>
                <a:gd name="connsiteY44" fmla="*/ 0 h 1412822"/>
                <a:gd name="connsiteX45" fmla="*/ 629637 w 1472421"/>
                <a:gd name="connsiteY45" fmla="*/ 744 h 1412822"/>
                <a:gd name="connsiteX46" fmla="*/ 675756 w 1472421"/>
                <a:gd name="connsiteY46" fmla="*/ 25043 h 1412822"/>
                <a:gd name="connsiteX47" fmla="*/ 690633 w 1472421"/>
                <a:gd name="connsiteY47" fmla="*/ 57525 h 1412822"/>
                <a:gd name="connsiteX48" fmla="*/ 676499 w 1472421"/>
                <a:gd name="connsiteY48" fmla="*/ 57525 h 1412822"/>
                <a:gd name="connsiteX49" fmla="*/ 656415 w 1472421"/>
                <a:gd name="connsiteY49" fmla="*/ 51078 h 1412822"/>
                <a:gd name="connsiteX50" fmla="*/ 656415 w 1472421"/>
                <a:gd name="connsiteY50" fmla="*/ 79344 h 1412822"/>
                <a:gd name="connsiteX51" fmla="*/ 679723 w 1472421"/>
                <a:gd name="connsiteY51" fmla="*/ 108603 h 1412822"/>
                <a:gd name="connsiteX52" fmla="*/ 751628 w 1472421"/>
                <a:gd name="connsiteY52" fmla="*/ 126951 h 1412822"/>
                <a:gd name="connsiteX53" fmla="*/ 813368 w 1472421"/>
                <a:gd name="connsiteY53" fmla="*/ 91990 h 1412822"/>
                <a:gd name="connsiteX54" fmla="*/ 861470 w 1472421"/>
                <a:gd name="connsiteY54" fmla="*/ 125711 h 1412822"/>
                <a:gd name="connsiteX55" fmla="*/ 1026358 w 1472421"/>
                <a:gd name="connsiteY55" fmla="*/ 125711 h 1412822"/>
                <a:gd name="connsiteX56" fmla="*/ 1182567 w 1472421"/>
                <a:gd name="connsiteY56" fmla="*/ 139100 h 1412822"/>
                <a:gd name="connsiteX57" fmla="*/ 1283483 w 1472421"/>
                <a:gd name="connsiteY57" fmla="*/ 112818 h 1412822"/>
                <a:gd name="connsiteX58" fmla="*/ 1351917 w 1472421"/>
                <a:gd name="connsiteY58" fmla="*/ 154473 h 1412822"/>
                <a:gd name="connsiteX59" fmla="*/ 1395556 w 1472421"/>
                <a:gd name="connsiteY59" fmla="*/ 208031 h 1412822"/>
                <a:gd name="connsiteX60" fmla="*/ 1395556 w 1472421"/>
                <a:gd name="connsiteY60" fmla="*/ 325063 h 1412822"/>
                <a:gd name="connsiteX61" fmla="*/ 1449114 w 1472421"/>
                <a:gd name="connsiteY61" fmla="*/ 432178 h 1412822"/>
                <a:gd name="connsiteX62" fmla="*/ 1449114 w 1472421"/>
                <a:gd name="connsiteY62" fmla="*/ 506067 h 1412822"/>
                <a:gd name="connsiteX63" fmla="*/ 1395556 w 1472421"/>
                <a:gd name="connsiteY63" fmla="*/ 589627 h 1412822"/>
                <a:gd name="connsiteX64" fmla="*/ 1318444 w 1472421"/>
                <a:gd name="connsiteY64" fmla="*/ 680129 h 1412822"/>
                <a:gd name="connsiteX65" fmla="*/ 1376960 w 1472421"/>
                <a:gd name="connsiteY65" fmla="*/ 701700 h 1412822"/>
                <a:gd name="connsiteX66" fmla="*/ 1400267 w 1472421"/>
                <a:gd name="connsiteY66" fmla="*/ 766663 h 1412822"/>
                <a:gd name="connsiteX67" fmla="*/ 1403739 w 1472421"/>
                <a:gd name="connsiteY67" fmla="*/ 816997 h 1412822"/>
                <a:gd name="connsiteX68" fmla="*/ 1425062 w 1472421"/>
                <a:gd name="connsiteY68" fmla="*/ 821460 h 1412822"/>
                <a:gd name="connsiteX69" fmla="*/ 1420848 w 1472421"/>
                <a:gd name="connsiteY69" fmla="*/ 862620 h 1412822"/>
                <a:gd name="connsiteX70" fmla="*/ 1444403 w 1472421"/>
                <a:gd name="connsiteY70" fmla="*/ 922873 h 1412822"/>
                <a:gd name="connsiteX71" fmla="*/ 1472173 w 1472421"/>
                <a:gd name="connsiteY71" fmla="*/ 967255 h 1412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1472421" h="1412822">
                  <a:moveTo>
                    <a:pt x="1472421" y="967752"/>
                  </a:moveTo>
                  <a:lnTo>
                    <a:pt x="1472421" y="1113794"/>
                  </a:lnTo>
                  <a:lnTo>
                    <a:pt x="1425558" y="1111563"/>
                  </a:lnTo>
                  <a:lnTo>
                    <a:pt x="1262903" y="1316866"/>
                  </a:lnTo>
                  <a:lnTo>
                    <a:pt x="1289682" y="1392739"/>
                  </a:lnTo>
                  <a:lnTo>
                    <a:pt x="1253728" y="1412823"/>
                  </a:lnTo>
                  <a:lnTo>
                    <a:pt x="1182567" y="1386044"/>
                  </a:lnTo>
                  <a:cubicBezTo>
                    <a:pt x="1182567" y="1386044"/>
                    <a:pt x="1115620" y="1345877"/>
                    <a:pt x="1108925" y="1341413"/>
                  </a:cubicBezTo>
                  <a:cubicBezTo>
                    <a:pt x="1102231" y="1337198"/>
                    <a:pt x="1057599" y="1350588"/>
                    <a:pt x="1048674" y="1357282"/>
                  </a:cubicBezTo>
                  <a:cubicBezTo>
                    <a:pt x="1039500" y="1363976"/>
                    <a:pt x="954948" y="1348108"/>
                    <a:pt x="954948" y="1348108"/>
                  </a:cubicBezTo>
                  <a:cubicBezTo>
                    <a:pt x="954948" y="1348108"/>
                    <a:pt x="901391" y="1394970"/>
                    <a:pt x="892217" y="1401665"/>
                  </a:cubicBezTo>
                  <a:cubicBezTo>
                    <a:pt x="883290" y="1408360"/>
                    <a:pt x="856512" y="1370672"/>
                    <a:pt x="852049" y="1363976"/>
                  </a:cubicBezTo>
                  <a:cubicBezTo>
                    <a:pt x="847833" y="1357282"/>
                    <a:pt x="814360" y="1303725"/>
                    <a:pt x="802954" y="1292567"/>
                  </a:cubicBezTo>
                  <a:cubicBezTo>
                    <a:pt x="791797" y="1281409"/>
                    <a:pt x="756092" y="1317114"/>
                    <a:pt x="756092" y="1317114"/>
                  </a:cubicBezTo>
                  <a:cubicBezTo>
                    <a:pt x="756092" y="1317114"/>
                    <a:pt x="687161" y="1317114"/>
                    <a:pt x="680467" y="1305956"/>
                  </a:cubicBezTo>
                  <a:cubicBezTo>
                    <a:pt x="673772" y="1294799"/>
                    <a:pt x="680467" y="1243473"/>
                    <a:pt x="680467" y="1243473"/>
                  </a:cubicBezTo>
                  <a:lnTo>
                    <a:pt x="633604" y="1243473"/>
                  </a:lnTo>
                  <a:lnTo>
                    <a:pt x="562194" y="1182476"/>
                  </a:lnTo>
                  <a:cubicBezTo>
                    <a:pt x="562194" y="1182476"/>
                    <a:pt x="473180" y="1118505"/>
                    <a:pt x="419623" y="1096190"/>
                  </a:cubicBezTo>
                  <a:cubicBezTo>
                    <a:pt x="366065" y="1073626"/>
                    <a:pt x="419623" y="1169831"/>
                    <a:pt x="419623" y="1169831"/>
                  </a:cubicBezTo>
                  <a:cubicBezTo>
                    <a:pt x="419623" y="1169831"/>
                    <a:pt x="381686" y="1187436"/>
                    <a:pt x="372760" y="1180741"/>
                  </a:cubicBezTo>
                  <a:cubicBezTo>
                    <a:pt x="363586" y="1174046"/>
                    <a:pt x="343502" y="1147268"/>
                    <a:pt x="324658" y="1127184"/>
                  </a:cubicBezTo>
                  <a:cubicBezTo>
                    <a:pt x="305813" y="1107100"/>
                    <a:pt x="321434" y="1091479"/>
                    <a:pt x="323666" y="1084785"/>
                  </a:cubicBezTo>
                  <a:cubicBezTo>
                    <a:pt x="326145" y="1078089"/>
                    <a:pt x="323666" y="1053543"/>
                    <a:pt x="323666" y="1053543"/>
                  </a:cubicBezTo>
                  <a:lnTo>
                    <a:pt x="241346" y="1031227"/>
                  </a:lnTo>
                  <a:lnTo>
                    <a:pt x="165721" y="999985"/>
                  </a:lnTo>
                  <a:cubicBezTo>
                    <a:pt x="165721" y="999985"/>
                    <a:pt x="80922" y="953122"/>
                    <a:pt x="76211" y="946428"/>
                  </a:cubicBezTo>
                  <a:cubicBezTo>
                    <a:pt x="71996" y="939733"/>
                    <a:pt x="109684" y="877249"/>
                    <a:pt x="112164" y="864108"/>
                  </a:cubicBezTo>
                  <a:cubicBezTo>
                    <a:pt x="114395" y="850719"/>
                    <a:pt x="96295" y="808319"/>
                    <a:pt x="92080" y="801625"/>
                  </a:cubicBezTo>
                  <a:cubicBezTo>
                    <a:pt x="87617" y="794930"/>
                    <a:pt x="74227" y="741373"/>
                    <a:pt x="74227" y="741373"/>
                  </a:cubicBezTo>
                  <a:lnTo>
                    <a:pt x="74227" y="627563"/>
                  </a:lnTo>
                  <a:lnTo>
                    <a:pt x="47449" y="560616"/>
                  </a:lnTo>
                  <a:cubicBezTo>
                    <a:pt x="47449" y="560616"/>
                    <a:pt x="5049" y="522680"/>
                    <a:pt x="586" y="509291"/>
                  </a:cubicBezTo>
                  <a:cubicBezTo>
                    <a:pt x="-3877" y="495901"/>
                    <a:pt x="18439" y="475817"/>
                    <a:pt x="23894" y="466891"/>
                  </a:cubicBezTo>
                  <a:cubicBezTo>
                    <a:pt x="29596" y="457717"/>
                    <a:pt x="47449" y="402176"/>
                    <a:pt x="47449" y="402176"/>
                  </a:cubicBezTo>
                  <a:lnTo>
                    <a:pt x="16207" y="337461"/>
                  </a:lnTo>
                  <a:lnTo>
                    <a:pt x="586" y="267291"/>
                  </a:lnTo>
                  <a:lnTo>
                    <a:pt x="47449" y="241504"/>
                  </a:lnTo>
                  <a:lnTo>
                    <a:pt x="83154" y="192410"/>
                  </a:lnTo>
                  <a:lnTo>
                    <a:pt x="272836" y="145547"/>
                  </a:lnTo>
                  <a:lnTo>
                    <a:pt x="331600" y="90750"/>
                  </a:lnTo>
                  <a:lnTo>
                    <a:pt x="397555" y="66451"/>
                  </a:lnTo>
                  <a:lnTo>
                    <a:pt x="457807" y="25291"/>
                  </a:lnTo>
                  <a:lnTo>
                    <a:pt x="543350" y="14133"/>
                  </a:lnTo>
                  <a:lnTo>
                    <a:pt x="566161" y="0"/>
                  </a:lnTo>
                  <a:lnTo>
                    <a:pt x="629637" y="744"/>
                  </a:lnTo>
                  <a:lnTo>
                    <a:pt x="675756" y="25043"/>
                  </a:lnTo>
                  <a:lnTo>
                    <a:pt x="690633" y="57525"/>
                  </a:lnTo>
                  <a:lnTo>
                    <a:pt x="676499" y="57525"/>
                  </a:lnTo>
                  <a:lnTo>
                    <a:pt x="656415" y="51078"/>
                  </a:lnTo>
                  <a:lnTo>
                    <a:pt x="656415" y="79344"/>
                  </a:lnTo>
                  <a:cubicBezTo>
                    <a:pt x="656415" y="79344"/>
                    <a:pt x="677243" y="106867"/>
                    <a:pt x="679723" y="108603"/>
                  </a:cubicBezTo>
                  <a:cubicBezTo>
                    <a:pt x="682450" y="110090"/>
                    <a:pt x="749397" y="126951"/>
                    <a:pt x="751628" y="126951"/>
                  </a:cubicBezTo>
                  <a:cubicBezTo>
                    <a:pt x="754356" y="126951"/>
                    <a:pt x="813368" y="91990"/>
                    <a:pt x="813368" y="91990"/>
                  </a:cubicBezTo>
                  <a:lnTo>
                    <a:pt x="861470" y="125711"/>
                  </a:lnTo>
                  <a:lnTo>
                    <a:pt x="1026358" y="125711"/>
                  </a:lnTo>
                  <a:lnTo>
                    <a:pt x="1182567" y="139100"/>
                  </a:lnTo>
                  <a:lnTo>
                    <a:pt x="1283483" y="112818"/>
                  </a:lnTo>
                  <a:cubicBezTo>
                    <a:pt x="1294888" y="122735"/>
                    <a:pt x="1351917" y="154473"/>
                    <a:pt x="1351917" y="154473"/>
                  </a:cubicBezTo>
                  <a:lnTo>
                    <a:pt x="1395556" y="208031"/>
                  </a:lnTo>
                  <a:lnTo>
                    <a:pt x="1395556" y="325063"/>
                  </a:lnTo>
                  <a:lnTo>
                    <a:pt x="1449114" y="432178"/>
                  </a:lnTo>
                  <a:cubicBezTo>
                    <a:pt x="1449114" y="432178"/>
                    <a:pt x="1455561" y="492678"/>
                    <a:pt x="1449114" y="506067"/>
                  </a:cubicBezTo>
                  <a:cubicBezTo>
                    <a:pt x="1442171" y="519457"/>
                    <a:pt x="1405722" y="579461"/>
                    <a:pt x="1395556" y="589627"/>
                  </a:cubicBezTo>
                  <a:cubicBezTo>
                    <a:pt x="1385390" y="599793"/>
                    <a:pt x="1318444" y="680129"/>
                    <a:pt x="1318444" y="680129"/>
                  </a:cubicBezTo>
                  <a:lnTo>
                    <a:pt x="1376960" y="701700"/>
                  </a:lnTo>
                  <a:lnTo>
                    <a:pt x="1400267" y="766663"/>
                  </a:lnTo>
                  <a:cubicBezTo>
                    <a:pt x="1400267" y="766663"/>
                    <a:pt x="1393573" y="806831"/>
                    <a:pt x="1403739" y="816997"/>
                  </a:cubicBezTo>
                  <a:cubicBezTo>
                    <a:pt x="1406714" y="820221"/>
                    <a:pt x="1414896" y="821213"/>
                    <a:pt x="1425062" y="821460"/>
                  </a:cubicBezTo>
                  <a:cubicBezTo>
                    <a:pt x="1423575" y="835842"/>
                    <a:pt x="1421592" y="856421"/>
                    <a:pt x="1420848" y="862620"/>
                  </a:cubicBezTo>
                  <a:cubicBezTo>
                    <a:pt x="1419856" y="872538"/>
                    <a:pt x="1440932" y="917170"/>
                    <a:pt x="1444403" y="922873"/>
                  </a:cubicBezTo>
                  <a:cubicBezTo>
                    <a:pt x="1447626" y="928575"/>
                    <a:pt x="1472173" y="967255"/>
                    <a:pt x="1472173" y="967255"/>
                  </a:cubicBezTo>
                  <a:close/>
                </a:path>
              </a:pathLst>
            </a:custGeom>
            <a:grpFill/>
            <a:ln w="24782" cap="flat">
              <a:solidFill>
                <a:schemeClr val="bg1">
                  <a:lumMod val="8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lv-LV" sz="1091"/>
            </a:p>
          </p:txBody>
        </p:sp>
        <p:sp>
          <p:nvSpPr>
            <p:cNvPr id="269" name="Freeform: Shape 268">
              <a:extLst>
                <a:ext uri="{FF2B5EF4-FFF2-40B4-BE49-F238E27FC236}">
                  <a16:creationId xmlns:a16="http://schemas.microsoft.com/office/drawing/2014/main" id="{ABBDEB4B-03CE-20A0-D373-63C6797586B4}"/>
                </a:ext>
              </a:extLst>
            </p:cNvPr>
            <p:cNvSpPr/>
            <p:nvPr/>
          </p:nvSpPr>
          <p:spPr>
            <a:xfrm>
              <a:off x="16067811" y="7298086"/>
              <a:ext cx="2658905" cy="1793178"/>
            </a:xfrm>
            <a:custGeom>
              <a:avLst/>
              <a:gdLst>
                <a:gd name="connsiteX0" fmla="*/ 2626541 w 2658905"/>
                <a:gd name="connsiteY0" fmla="*/ 774350 h 1793178"/>
                <a:gd name="connsiteX1" fmla="*/ 2655799 w 2658905"/>
                <a:gd name="connsiteY1" fmla="*/ 737653 h 1793178"/>
                <a:gd name="connsiteX2" fmla="*/ 2655799 w 2658905"/>
                <a:gd name="connsiteY2" fmla="*/ 673930 h 1793178"/>
                <a:gd name="connsiteX3" fmla="*/ 2630013 w 2658905"/>
                <a:gd name="connsiteY3" fmla="*/ 646159 h 1793178"/>
                <a:gd name="connsiteX4" fmla="*/ 2574224 w 2658905"/>
                <a:gd name="connsiteY4" fmla="*/ 627067 h 1793178"/>
                <a:gd name="connsiteX5" fmla="*/ 2530584 w 2658905"/>
                <a:gd name="connsiteY5" fmla="*/ 585907 h 1793178"/>
                <a:gd name="connsiteX6" fmla="*/ 2439090 w 2658905"/>
                <a:gd name="connsiteY6" fmla="*/ 556897 h 1793178"/>
                <a:gd name="connsiteX7" fmla="*/ 2351068 w 2658905"/>
                <a:gd name="connsiteY7" fmla="*/ 543508 h 1793178"/>
                <a:gd name="connsiteX8" fmla="*/ 2275195 w 2658905"/>
                <a:gd name="connsiteY8" fmla="*/ 469866 h 1793178"/>
                <a:gd name="connsiteX9" fmla="*/ 2177006 w 2658905"/>
                <a:gd name="connsiteY9" fmla="*/ 503340 h 1793178"/>
                <a:gd name="connsiteX10" fmla="*/ 2081298 w 2658905"/>
                <a:gd name="connsiteY10" fmla="*/ 469866 h 1793178"/>
                <a:gd name="connsiteX11" fmla="*/ 1980877 w 2658905"/>
                <a:gd name="connsiteY11" fmla="*/ 469866 h 1793178"/>
                <a:gd name="connsiteX12" fmla="*/ 1965257 w 2658905"/>
                <a:gd name="connsiteY12" fmla="*/ 387051 h 1793178"/>
                <a:gd name="connsiteX13" fmla="*/ 1965257 w 2658905"/>
                <a:gd name="connsiteY13" fmla="*/ 311426 h 1793178"/>
                <a:gd name="connsiteX14" fmla="*/ 1851448 w 2658905"/>
                <a:gd name="connsiteY14" fmla="*/ 282416 h 1793178"/>
                <a:gd name="connsiteX15" fmla="*/ 1775327 w 2658905"/>
                <a:gd name="connsiteY15" fmla="*/ 239768 h 1793178"/>
                <a:gd name="connsiteX16" fmla="*/ 1804585 w 2658905"/>
                <a:gd name="connsiteY16" fmla="*/ 179516 h 1793178"/>
                <a:gd name="connsiteX17" fmla="*/ 1780038 w 2658905"/>
                <a:gd name="connsiteY17" fmla="*/ 97197 h 1793178"/>
                <a:gd name="connsiteX18" fmla="*/ 1733175 w 2658905"/>
                <a:gd name="connsiteY18" fmla="*/ 33473 h 1793178"/>
                <a:gd name="connsiteX19" fmla="*/ 1663996 w 2658905"/>
                <a:gd name="connsiteY19" fmla="*/ 0 h 1793178"/>
                <a:gd name="connsiteX20" fmla="*/ 1610440 w 2658905"/>
                <a:gd name="connsiteY20" fmla="*/ 21324 h 1793178"/>
                <a:gd name="connsiteX21" fmla="*/ 1518946 w 2658905"/>
                <a:gd name="connsiteY21" fmla="*/ 1239 h 1793178"/>
                <a:gd name="connsiteX22" fmla="*/ 1507788 w 2658905"/>
                <a:gd name="connsiteY22" fmla="*/ 38432 h 1793178"/>
                <a:gd name="connsiteX23" fmla="*/ 1458693 w 2658905"/>
                <a:gd name="connsiteY23" fmla="*/ 66451 h 1793178"/>
                <a:gd name="connsiteX24" fmla="*/ 1410343 w 2658905"/>
                <a:gd name="connsiteY24" fmla="*/ 38432 h 1793178"/>
                <a:gd name="connsiteX25" fmla="*/ 1410343 w 2658905"/>
                <a:gd name="connsiteY25" fmla="*/ 38432 h 1793178"/>
                <a:gd name="connsiteX26" fmla="*/ 1410343 w 2658905"/>
                <a:gd name="connsiteY26" fmla="*/ 38432 h 1793178"/>
                <a:gd name="connsiteX27" fmla="*/ 1334966 w 2658905"/>
                <a:gd name="connsiteY27" fmla="*/ 68434 h 1793178"/>
                <a:gd name="connsiteX28" fmla="*/ 1274714 w 2658905"/>
                <a:gd name="connsiteY28" fmla="*/ 88518 h 1793178"/>
                <a:gd name="connsiteX29" fmla="*/ 1247935 w 2658905"/>
                <a:gd name="connsiteY29" fmla="*/ 204063 h 1793178"/>
                <a:gd name="connsiteX30" fmla="*/ 1274714 w 2658905"/>
                <a:gd name="connsiteY30" fmla="*/ 247455 h 1793178"/>
                <a:gd name="connsiteX31" fmla="*/ 1224628 w 2658905"/>
                <a:gd name="connsiteY31" fmla="*/ 270762 h 1793178"/>
                <a:gd name="connsiteX32" fmla="*/ 1174542 w 2658905"/>
                <a:gd name="connsiteY32" fmla="*/ 207287 h 1793178"/>
                <a:gd name="connsiteX33" fmla="*/ 1007175 w 2658905"/>
                <a:gd name="connsiteY33" fmla="*/ 207287 h 1793178"/>
                <a:gd name="connsiteX34" fmla="*/ 876753 w 2658905"/>
                <a:gd name="connsiteY34" fmla="*/ 170590 h 1793178"/>
                <a:gd name="connsiteX35" fmla="*/ 769639 w 2658905"/>
                <a:gd name="connsiteY35" fmla="*/ 181748 h 1793178"/>
                <a:gd name="connsiteX36" fmla="*/ 681120 w 2658905"/>
                <a:gd name="connsiteY36" fmla="*/ 137117 h 1793178"/>
                <a:gd name="connsiteX37" fmla="*/ 482016 w 2658905"/>
                <a:gd name="connsiteY37" fmla="*/ 93725 h 1793178"/>
                <a:gd name="connsiteX38" fmla="*/ 321344 w 2658905"/>
                <a:gd name="connsiteY38" fmla="*/ 108850 h 1793178"/>
                <a:gd name="connsiteX39" fmla="*/ 267786 w 2658905"/>
                <a:gd name="connsiteY39" fmla="*/ 177532 h 1793178"/>
                <a:gd name="connsiteX40" fmla="*/ 203567 w 2658905"/>
                <a:gd name="connsiteY40" fmla="*/ 181251 h 1793178"/>
                <a:gd name="connsiteX41" fmla="*/ 213982 w 2658905"/>
                <a:gd name="connsiteY41" fmla="*/ 181995 h 1793178"/>
                <a:gd name="connsiteX42" fmla="*/ 209766 w 2658905"/>
                <a:gd name="connsiteY42" fmla="*/ 223155 h 1793178"/>
                <a:gd name="connsiteX43" fmla="*/ 233322 w 2658905"/>
                <a:gd name="connsiteY43" fmla="*/ 283408 h 1793178"/>
                <a:gd name="connsiteX44" fmla="*/ 261092 w 2658905"/>
                <a:gd name="connsiteY44" fmla="*/ 327790 h 1793178"/>
                <a:gd name="connsiteX45" fmla="*/ 261092 w 2658905"/>
                <a:gd name="connsiteY45" fmla="*/ 473834 h 1793178"/>
                <a:gd name="connsiteX46" fmla="*/ 214229 w 2658905"/>
                <a:gd name="connsiteY46" fmla="*/ 471602 h 1793178"/>
                <a:gd name="connsiteX47" fmla="*/ 51573 w 2658905"/>
                <a:gd name="connsiteY47" fmla="*/ 676905 h 1793178"/>
                <a:gd name="connsiteX48" fmla="*/ 78352 w 2658905"/>
                <a:gd name="connsiteY48" fmla="*/ 752778 h 1793178"/>
                <a:gd name="connsiteX49" fmla="*/ 42399 w 2658905"/>
                <a:gd name="connsiteY49" fmla="*/ 772862 h 1793178"/>
                <a:gd name="connsiteX50" fmla="*/ 0 w 2658905"/>
                <a:gd name="connsiteY50" fmla="*/ 922128 h 1793178"/>
                <a:gd name="connsiteX51" fmla="*/ 107115 w 2658905"/>
                <a:gd name="connsiteY51" fmla="*/ 989075 h 1793178"/>
                <a:gd name="connsiteX52" fmla="*/ 165135 w 2658905"/>
                <a:gd name="connsiteY52" fmla="*/ 1025028 h 1793178"/>
                <a:gd name="connsiteX53" fmla="*/ 260844 w 2658905"/>
                <a:gd name="connsiteY53" fmla="*/ 1020565 h 1793178"/>
                <a:gd name="connsiteX54" fmla="*/ 383331 w 2658905"/>
                <a:gd name="connsiteY54" fmla="*/ 1042880 h 1793178"/>
                <a:gd name="connsiteX55" fmla="*/ 503836 w 2658905"/>
                <a:gd name="connsiteY55" fmla="*/ 1038665 h 1793178"/>
                <a:gd name="connsiteX56" fmla="*/ 602024 w 2658905"/>
                <a:gd name="connsiteY56" fmla="*/ 980645 h 1793178"/>
                <a:gd name="connsiteX57" fmla="*/ 660044 w 2658905"/>
                <a:gd name="connsiteY57" fmla="*/ 931550 h 1793178"/>
                <a:gd name="connsiteX58" fmla="*/ 767159 w 2658905"/>
                <a:gd name="connsiteY58" fmla="*/ 911466 h 1793178"/>
                <a:gd name="connsiteX59" fmla="*/ 827411 w 2658905"/>
                <a:gd name="connsiteY59" fmla="*/ 911466 h 1793178"/>
                <a:gd name="connsiteX60" fmla="*/ 878489 w 2658905"/>
                <a:gd name="connsiteY60" fmla="*/ 945436 h 1793178"/>
                <a:gd name="connsiteX61" fmla="*/ 938741 w 2658905"/>
                <a:gd name="connsiteY61" fmla="*/ 985108 h 1793178"/>
                <a:gd name="connsiteX62" fmla="*/ 974694 w 2658905"/>
                <a:gd name="connsiteY62" fmla="*/ 1009407 h 1793178"/>
                <a:gd name="connsiteX63" fmla="*/ 1025772 w 2658905"/>
                <a:gd name="connsiteY63" fmla="*/ 1038665 h 1793178"/>
                <a:gd name="connsiteX64" fmla="*/ 1050319 w 2658905"/>
                <a:gd name="connsiteY64" fmla="*/ 1163384 h 1793178"/>
                <a:gd name="connsiteX65" fmla="*/ 1081561 w 2658905"/>
                <a:gd name="connsiteY65" fmla="*/ 1212726 h 1793178"/>
                <a:gd name="connsiteX66" fmla="*/ 1132638 w 2658905"/>
                <a:gd name="connsiteY66" fmla="*/ 1241737 h 1793178"/>
                <a:gd name="connsiteX67" fmla="*/ 1159417 w 2658905"/>
                <a:gd name="connsiteY67" fmla="*/ 1297526 h 1793178"/>
                <a:gd name="connsiteX68" fmla="*/ 1163880 w 2658905"/>
                <a:gd name="connsiteY68" fmla="*/ 1368936 h 1793178"/>
                <a:gd name="connsiteX69" fmla="*/ 1110323 w 2658905"/>
                <a:gd name="connsiteY69" fmla="*/ 1360009 h 1793178"/>
                <a:gd name="connsiteX70" fmla="*/ 1009903 w 2658905"/>
                <a:gd name="connsiteY70" fmla="*/ 1333231 h 1793178"/>
                <a:gd name="connsiteX71" fmla="*/ 989819 w 2658905"/>
                <a:gd name="connsiteY71" fmla="*/ 1386788 h 1793178"/>
                <a:gd name="connsiteX72" fmla="*/ 974198 w 2658905"/>
                <a:gd name="connsiteY72" fmla="*/ 1442577 h 1793178"/>
                <a:gd name="connsiteX73" fmla="*/ 924856 w 2658905"/>
                <a:gd name="connsiteY73" fmla="*/ 1534070 h 1793178"/>
                <a:gd name="connsiteX74" fmla="*/ 898077 w 2658905"/>
                <a:gd name="connsiteY74" fmla="*/ 1583165 h 1793178"/>
                <a:gd name="connsiteX75" fmla="*/ 958329 w 2658905"/>
                <a:gd name="connsiteY75" fmla="*/ 1627796 h 1793178"/>
                <a:gd name="connsiteX76" fmla="*/ 994282 w 2658905"/>
                <a:gd name="connsiteY76" fmla="*/ 1589859 h 1793178"/>
                <a:gd name="connsiteX77" fmla="*/ 1074618 w 2658905"/>
                <a:gd name="connsiteY77" fmla="*/ 1565312 h 1793178"/>
                <a:gd name="connsiteX78" fmla="*/ 1107099 w 2658905"/>
                <a:gd name="connsiteY78" fmla="*/ 1589859 h 1793178"/>
                <a:gd name="connsiteX79" fmla="*/ 1120489 w 2658905"/>
                <a:gd name="connsiteY79" fmla="*/ 1539773 h 1793178"/>
                <a:gd name="connsiteX80" fmla="*/ 1248679 w 2658905"/>
                <a:gd name="connsiteY80" fmla="*/ 1405880 h 1793178"/>
                <a:gd name="connsiteX81" fmla="*/ 1269755 w 2658905"/>
                <a:gd name="connsiteY81" fmla="*/ 1352323 h 1793178"/>
                <a:gd name="connsiteX82" fmla="*/ 1302237 w 2658905"/>
                <a:gd name="connsiteY82" fmla="*/ 1321081 h 1793178"/>
                <a:gd name="connsiteX83" fmla="*/ 1362489 w 2658905"/>
                <a:gd name="connsiteY83" fmla="*/ 1307692 h 1793178"/>
                <a:gd name="connsiteX84" fmla="*/ 1425964 w 2658905"/>
                <a:gd name="connsiteY84" fmla="*/ 1298765 h 1793178"/>
                <a:gd name="connsiteX85" fmla="*/ 1468612 w 2658905"/>
                <a:gd name="connsiteY85" fmla="*/ 1310915 h 1793178"/>
                <a:gd name="connsiteX86" fmla="*/ 1477538 w 2658905"/>
                <a:gd name="connsiteY86" fmla="*/ 1362241 h 1793178"/>
                <a:gd name="connsiteX87" fmla="*/ 1449767 w 2658905"/>
                <a:gd name="connsiteY87" fmla="*/ 1392491 h 1793178"/>
                <a:gd name="connsiteX88" fmla="*/ 1427204 w 2658905"/>
                <a:gd name="connsiteY88" fmla="*/ 1369927 h 1793178"/>
                <a:gd name="connsiteX89" fmla="*/ 1393730 w 2658905"/>
                <a:gd name="connsiteY89" fmla="*/ 1365712 h 1793178"/>
                <a:gd name="connsiteX90" fmla="*/ 1407120 w 2658905"/>
                <a:gd name="connsiteY90" fmla="*/ 1391251 h 1793178"/>
                <a:gd name="connsiteX91" fmla="*/ 1463157 w 2658905"/>
                <a:gd name="connsiteY91" fmla="*/ 1413815 h 1793178"/>
                <a:gd name="connsiteX92" fmla="*/ 1518946 w 2658905"/>
                <a:gd name="connsiteY92" fmla="*/ 1434890 h 1793178"/>
                <a:gd name="connsiteX93" fmla="*/ 1550187 w 2658905"/>
                <a:gd name="connsiteY93" fmla="*/ 1423733 h 1793178"/>
                <a:gd name="connsiteX94" fmla="*/ 1610440 w 2658905"/>
                <a:gd name="connsiteY94" fmla="*/ 1447288 h 1793178"/>
                <a:gd name="connsiteX95" fmla="*/ 1644904 w 2658905"/>
                <a:gd name="connsiteY95" fmla="*/ 1436130 h 1793178"/>
                <a:gd name="connsiteX96" fmla="*/ 1693999 w 2658905"/>
                <a:gd name="connsiteY96" fmla="*/ 1441833 h 1793178"/>
                <a:gd name="connsiteX97" fmla="*/ 1699701 w 2658905"/>
                <a:gd name="connsiteY97" fmla="*/ 1486464 h 1793178"/>
                <a:gd name="connsiteX98" fmla="*/ 1559114 w 2658905"/>
                <a:gd name="connsiteY98" fmla="*/ 1548947 h 1793178"/>
                <a:gd name="connsiteX99" fmla="*/ 1544732 w 2658905"/>
                <a:gd name="connsiteY99" fmla="*/ 1590107 h 1793178"/>
                <a:gd name="connsiteX100" fmla="*/ 1587132 w 2658905"/>
                <a:gd name="connsiteY100" fmla="*/ 1596802 h 1793178"/>
                <a:gd name="connsiteX101" fmla="*/ 1638458 w 2658905"/>
                <a:gd name="connsiteY101" fmla="*/ 1622589 h 1793178"/>
                <a:gd name="connsiteX102" fmla="*/ 1676146 w 2658905"/>
                <a:gd name="connsiteY102" fmla="*/ 1635978 h 1793178"/>
                <a:gd name="connsiteX103" fmla="*/ 1683089 w 2658905"/>
                <a:gd name="connsiteY103" fmla="*/ 1712843 h 1793178"/>
                <a:gd name="connsiteX104" fmla="*/ 1706397 w 2658905"/>
                <a:gd name="connsiteY104" fmla="*/ 1774087 h 1793178"/>
                <a:gd name="connsiteX105" fmla="*/ 1753259 w 2658905"/>
                <a:gd name="connsiteY105" fmla="*/ 1793179 h 1793178"/>
                <a:gd name="connsiteX106" fmla="*/ 1812519 w 2658905"/>
                <a:gd name="connsiteY106" fmla="*/ 1744084 h 1793178"/>
                <a:gd name="connsiteX107" fmla="*/ 1860374 w 2658905"/>
                <a:gd name="connsiteY107" fmla="*/ 1694991 h 1793178"/>
                <a:gd name="connsiteX108" fmla="*/ 1900542 w 2658905"/>
                <a:gd name="connsiteY108" fmla="*/ 1705901 h 1793178"/>
                <a:gd name="connsiteX109" fmla="*/ 1941701 w 2658905"/>
                <a:gd name="connsiteY109" fmla="*/ 1689288 h 1793178"/>
                <a:gd name="connsiteX110" fmla="*/ 1961785 w 2658905"/>
                <a:gd name="connsiteY110" fmla="*/ 1646888 h 1793178"/>
                <a:gd name="connsiteX111" fmla="*/ 1992035 w 2658905"/>
                <a:gd name="connsiteY111" fmla="*/ 1646888 h 1793178"/>
                <a:gd name="connsiteX112" fmla="*/ 2025509 w 2658905"/>
                <a:gd name="connsiteY112" fmla="*/ 1672427 h 1793178"/>
                <a:gd name="connsiteX113" fmla="*/ 2079066 w 2658905"/>
                <a:gd name="connsiteY113" fmla="*/ 1676890 h 1793178"/>
                <a:gd name="connsiteX114" fmla="*/ 2120226 w 2658905"/>
                <a:gd name="connsiteY114" fmla="*/ 1653335 h 1793178"/>
                <a:gd name="connsiteX115" fmla="*/ 2141301 w 2658905"/>
                <a:gd name="connsiteY115" fmla="*/ 1608952 h 1793178"/>
                <a:gd name="connsiteX116" fmla="*/ 2100142 w 2658905"/>
                <a:gd name="connsiteY116" fmla="*/ 1591099 h 1793178"/>
                <a:gd name="connsiteX117" fmla="*/ 2034187 w 2658905"/>
                <a:gd name="connsiteY117" fmla="*/ 1574486 h 1793178"/>
                <a:gd name="connsiteX118" fmla="*/ 1981622 w 2658905"/>
                <a:gd name="connsiteY118" fmla="*/ 1582173 h 1793178"/>
                <a:gd name="connsiteX119" fmla="*/ 1929056 w 2658905"/>
                <a:gd name="connsiteY119" fmla="*/ 1545228 h 1793178"/>
                <a:gd name="connsiteX120" fmla="*/ 1901285 w 2658905"/>
                <a:gd name="connsiteY120" fmla="*/ 1463901 h 1793178"/>
                <a:gd name="connsiteX121" fmla="*/ 1881201 w 2658905"/>
                <a:gd name="connsiteY121" fmla="*/ 1404640 h 1793178"/>
                <a:gd name="connsiteX122" fmla="*/ 1906988 w 2658905"/>
                <a:gd name="connsiteY122" fmla="*/ 1361249 h 1793178"/>
                <a:gd name="connsiteX123" fmla="*/ 1971703 w 2658905"/>
                <a:gd name="connsiteY123" fmla="*/ 1358770 h 1793178"/>
                <a:gd name="connsiteX124" fmla="*/ 2006169 w 2658905"/>
                <a:gd name="connsiteY124" fmla="*/ 1323065 h 1793178"/>
                <a:gd name="connsiteX125" fmla="*/ 2080802 w 2658905"/>
                <a:gd name="connsiteY125" fmla="*/ 1306452 h 1793178"/>
                <a:gd name="connsiteX126" fmla="*/ 2146756 w 2658905"/>
                <a:gd name="connsiteY126" fmla="*/ 1289591 h 1793178"/>
                <a:gd name="connsiteX127" fmla="*/ 2195851 w 2658905"/>
                <a:gd name="connsiteY127" fmla="*/ 1279673 h 1793178"/>
                <a:gd name="connsiteX128" fmla="*/ 2237011 w 2658905"/>
                <a:gd name="connsiteY128" fmla="*/ 1243720 h 1793178"/>
                <a:gd name="connsiteX129" fmla="*/ 2297263 w 2658905"/>
                <a:gd name="connsiteY129" fmla="*/ 1227108 h 1793178"/>
                <a:gd name="connsiteX130" fmla="*/ 2337430 w 2658905"/>
                <a:gd name="connsiteY130" fmla="*/ 1204544 h 1793178"/>
                <a:gd name="connsiteX131" fmla="*/ 2382309 w 2658905"/>
                <a:gd name="connsiteY131" fmla="*/ 1201569 h 1793178"/>
                <a:gd name="connsiteX132" fmla="*/ 2388756 w 2658905"/>
                <a:gd name="connsiteY132" fmla="*/ 1125448 h 1793178"/>
                <a:gd name="connsiteX133" fmla="*/ 2468101 w 2658905"/>
                <a:gd name="connsiteY133" fmla="*/ 1067428 h 1793178"/>
                <a:gd name="connsiteX134" fmla="*/ 2490416 w 2658905"/>
                <a:gd name="connsiteY134" fmla="*/ 1053046 h 1793178"/>
                <a:gd name="connsiteX135" fmla="*/ 2572736 w 2658905"/>
                <a:gd name="connsiteY135" fmla="*/ 1053046 h 1793178"/>
                <a:gd name="connsiteX136" fmla="*/ 2610673 w 2658905"/>
                <a:gd name="connsiteY136" fmla="*/ 1033954 h 1793178"/>
                <a:gd name="connsiteX137" fmla="*/ 2637451 w 2658905"/>
                <a:gd name="connsiteY137" fmla="*/ 975934 h 1793178"/>
                <a:gd name="connsiteX138" fmla="*/ 2648609 w 2658905"/>
                <a:gd name="connsiteY138" fmla="*/ 912458 h 1793178"/>
                <a:gd name="connsiteX139" fmla="*/ 2628525 w 2658905"/>
                <a:gd name="connsiteY139" fmla="*/ 871299 h 1793178"/>
                <a:gd name="connsiteX140" fmla="*/ 2600754 w 2658905"/>
                <a:gd name="connsiteY140" fmla="*/ 806583 h 1793178"/>
                <a:gd name="connsiteX141" fmla="*/ 2626294 w 2658905"/>
                <a:gd name="connsiteY141" fmla="*/ 774102 h 1793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</a:cxnLst>
              <a:rect l="l" t="t" r="r" b="b"/>
              <a:pathLst>
                <a:path w="2658905" h="1793178">
                  <a:moveTo>
                    <a:pt x="2626541" y="774350"/>
                  </a:moveTo>
                  <a:cubicBezTo>
                    <a:pt x="2634476" y="763440"/>
                    <a:pt x="2650097" y="748563"/>
                    <a:pt x="2655799" y="737653"/>
                  </a:cubicBezTo>
                  <a:cubicBezTo>
                    <a:pt x="2661502" y="726496"/>
                    <a:pt x="2658031" y="700708"/>
                    <a:pt x="2655799" y="673930"/>
                  </a:cubicBezTo>
                  <a:cubicBezTo>
                    <a:pt x="2653568" y="647151"/>
                    <a:pt x="2635715" y="651614"/>
                    <a:pt x="2630013" y="646159"/>
                  </a:cubicBezTo>
                  <a:cubicBezTo>
                    <a:pt x="2624310" y="640457"/>
                    <a:pt x="2574224" y="627067"/>
                    <a:pt x="2574224" y="627067"/>
                  </a:cubicBezTo>
                  <a:lnTo>
                    <a:pt x="2530584" y="585907"/>
                  </a:lnTo>
                  <a:lnTo>
                    <a:pt x="2439090" y="556897"/>
                  </a:lnTo>
                  <a:lnTo>
                    <a:pt x="2351068" y="543508"/>
                  </a:lnTo>
                  <a:cubicBezTo>
                    <a:pt x="2351068" y="543508"/>
                    <a:pt x="2304205" y="494166"/>
                    <a:pt x="2275195" y="469866"/>
                  </a:cubicBezTo>
                  <a:cubicBezTo>
                    <a:pt x="2246185" y="445320"/>
                    <a:pt x="2203785" y="512266"/>
                    <a:pt x="2177006" y="503340"/>
                  </a:cubicBezTo>
                  <a:cubicBezTo>
                    <a:pt x="2150228" y="494166"/>
                    <a:pt x="2105845" y="474081"/>
                    <a:pt x="2081298" y="469866"/>
                  </a:cubicBezTo>
                  <a:cubicBezTo>
                    <a:pt x="2056751" y="465403"/>
                    <a:pt x="2025509" y="483256"/>
                    <a:pt x="1980877" y="469866"/>
                  </a:cubicBezTo>
                  <a:cubicBezTo>
                    <a:pt x="1936246" y="456477"/>
                    <a:pt x="1965257" y="387051"/>
                    <a:pt x="1965257" y="387051"/>
                  </a:cubicBezTo>
                  <a:lnTo>
                    <a:pt x="1965257" y="311426"/>
                  </a:lnTo>
                  <a:cubicBezTo>
                    <a:pt x="1965257" y="280184"/>
                    <a:pt x="1851448" y="282416"/>
                    <a:pt x="1851448" y="282416"/>
                  </a:cubicBezTo>
                  <a:cubicBezTo>
                    <a:pt x="1851448" y="282416"/>
                    <a:pt x="1797890" y="255637"/>
                    <a:pt x="1775327" y="239768"/>
                  </a:cubicBezTo>
                  <a:cubicBezTo>
                    <a:pt x="1753011" y="224147"/>
                    <a:pt x="1797890" y="192905"/>
                    <a:pt x="1804585" y="179516"/>
                  </a:cubicBezTo>
                  <a:cubicBezTo>
                    <a:pt x="1811279" y="166127"/>
                    <a:pt x="1780038" y="97197"/>
                    <a:pt x="1780038" y="97197"/>
                  </a:cubicBezTo>
                  <a:cubicBezTo>
                    <a:pt x="1780038" y="97197"/>
                    <a:pt x="1739870" y="39176"/>
                    <a:pt x="1733175" y="33473"/>
                  </a:cubicBezTo>
                  <a:cubicBezTo>
                    <a:pt x="1726480" y="27523"/>
                    <a:pt x="1663996" y="0"/>
                    <a:pt x="1663996" y="0"/>
                  </a:cubicBezTo>
                  <a:cubicBezTo>
                    <a:pt x="1663996" y="0"/>
                    <a:pt x="1621349" y="23555"/>
                    <a:pt x="1610440" y="21324"/>
                  </a:cubicBezTo>
                  <a:cubicBezTo>
                    <a:pt x="1599282" y="18844"/>
                    <a:pt x="1541013" y="10166"/>
                    <a:pt x="1518946" y="1239"/>
                  </a:cubicBezTo>
                  <a:cubicBezTo>
                    <a:pt x="1496630" y="-7935"/>
                    <a:pt x="1507788" y="38432"/>
                    <a:pt x="1507788" y="38432"/>
                  </a:cubicBezTo>
                  <a:lnTo>
                    <a:pt x="1458693" y="66451"/>
                  </a:lnTo>
                  <a:lnTo>
                    <a:pt x="1410343" y="38432"/>
                  </a:lnTo>
                  <a:lnTo>
                    <a:pt x="1410343" y="38432"/>
                  </a:lnTo>
                  <a:cubicBezTo>
                    <a:pt x="1410343" y="38432"/>
                    <a:pt x="1410343" y="38432"/>
                    <a:pt x="1410343" y="38432"/>
                  </a:cubicBezTo>
                  <a:lnTo>
                    <a:pt x="1334966" y="68434"/>
                  </a:lnTo>
                  <a:lnTo>
                    <a:pt x="1274714" y="88518"/>
                  </a:lnTo>
                  <a:lnTo>
                    <a:pt x="1247935" y="204063"/>
                  </a:lnTo>
                  <a:lnTo>
                    <a:pt x="1274714" y="247455"/>
                  </a:lnTo>
                  <a:lnTo>
                    <a:pt x="1224628" y="270762"/>
                  </a:lnTo>
                  <a:lnTo>
                    <a:pt x="1174542" y="207287"/>
                  </a:lnTo>
                  <a:lnTo>
                    <a:pt x="1007175" y="207287"/>
                  </a:lnTo>
                  <a:lnTo>
                    <a:pt x="876753" y="170590"/>
                  </a:lnTo>
                  <a:lnTo>
                    <a:pt x="769639" y="181748"/>
                  </a:lnTo>
                  <a:lnTo>
                    <a:pt x="681120" y="137117"/>
                  </a:lnTo>
                  <a:lnTo>
                    <a:pt x="482016" y="93725"/>
                  </a:lnTo>
                  <a:lnTo>
                    <a:pt x="321344" y="108850"/>
                  </a:lnTo>
                  <a:lnTo>
                    <a:pt x="267786" y="177532"/>
                  </a:lnTo>
                  <a:cubicBezTo>
                    <a:pt x="267786" y="177532"/>
                    <a:pt x="225139" y="183979"/>
                    <a:pt x="203567" y="181251"/>
                  </a:cubicBezTo>
                  <a:cubicBezTo>
                    <a:pt x="206791" y="181748"/>
                    <a:pt x="210262" y="181995"/>
                    <a:pt x="213982" y="181995"/>
                  </a:cubicBezTo>
                  <a:cubicBezTo>
                    <a:pt x="212494" y="196377"/>
                    <a:pt x="210510" y="216956"/>
                    <a:pt x="209766" y="223155"/>
                  </a:cubicBezTo>
                  <a:cubicBezTo>
                    <a:pt x="208775" y="233073"/>
                    <a:pt x="229850" y="277705"/>
                    <a:pt x="233322" y="283408"/>
                  </a:cubicBezTo>
                  <a:cubicBezTo>
                    <a:pt x="236545" y="289110"/>
                    <a:pt x="261092" y="327790"/>
                    <a:pt x="261092" y="327790"/>
                  </a:cubicBezTo>
                  <a:lnTo>
                    <a:pt x="261092" y="473834"/>
                  </a:lnTo>
                  <a:lnTo>
                    <a:pt x="214229" y="471602"/>
                  </a:lnTo>
                  <a:lnTo>
                    <a:pt x="51573" y="676905"/>
                  </a:lnTo>
                  <a:lnTo>
                    <a:pt x="78352" y="752778"/>
                  </a:lnTo>
                  <a:lnTo>
                    <a:pt x="42399" y="772862"/>
                  </a:lnTo>
                  <a:lnTo>
                    <a:pt x="0" y="922128"/>
                  </a:lnTo>
                  <a:lnTo>
                    <a:pt x="107115" y="989075"/>
                  </a:lnTo>
                  <a:lnTo>
                    <a:pt x="165135" y="1025028"/>
                  </a:lnTo>
                  <a:lnTo>
                    <a:pt x="260844" y="1020565"/>
                  </a:lnTo>
                  <a:lnTo>
                    <a:pt x="383331" y="1042880"/>
                  </a:lnTo>
                  <a:lnTo>
                    <a:pt x="503836" y="1038665"/>
                  </a:lnTo>
                  <a:lnTo>
                    <a:pt x="602024" y="980645"/>
                  </a:lnTo>
                  <a:lnTo>
                    <a:pt x="660044" y="931550"/>
                  </a:lnTo>
                  <a:cubicBezTo>
                    <a:pt x="660044" y="931550"/>
                    <a:pt x="753770" y="913698"/>
                    <a:pt x="767159" y="911466"/>
                  </a:cubicBezTo>
                  <a:cubicBezTo>
                    <a:pt x="780549" y="908987"/>
                    <a:pt x="807327" y="908987"/>
                    <a:pt x="827411" y="911466"/>
                  </a:cubicBezTo>
                  <a:cubicBezTo>
                    <a:pt x="847495" y="913698"/>
                    <a:pt x="863116" y="933782"/>
                    <a:pt x="878489" y="945436"/>
                  </a:cubicBezTo>
                  <a:cubicBezTo>
                    <a:pt x="894358" y="956841"/>
                    <a:pt x="921136" y="973702"/>
                    <a:pt x="938741" y="985108"/>
                  </a:cubicBezTo>
                  <a:cubicBezTo>
                    <a:pt x="956593" y="996018"/>
                    <a:pt x="965520" y="1002712"/>
                    <a:pt x="974694" y="1009407"/>
                  </a:cubicBezTo>
                  <a:cubicBezTo>
                    <a:pt x="983621" y="1016102"/>
                    <a:pt x="1025772" y="1038665"/>
                    <a:pt x="1025772" y="1038665"/>
                  </a:cubicBezTo>
                  <a:lnTo>
                    <a:pt x="1050319" y="1163384"/>
                  </a:lnTo>
                  <a:lnTo>
                    <a:pt x="1081561" y="1212726"/>
                  </a:lnTo>
                  <a:cubicBezTo>
                    <a:pt x="1081561" y="1212726"/>
                    <a:pt x="1105860" y="1226116"/>
                    <a:pt x="1132638" y="1241737"/>
                  </a:cubicBezTo>
                  <a:cubicBezTo>
                    <a:pt x="1159417" y="1257358"/>
                    <a:pt x="1155202" y="1275210"/>
                    <a:pt x="1159417" y="1297526"/>
                  </a:cubicBezTo>
                  <a:cubicBezTo>
                    <a:pt x="1163880" y="1320089"/>
                    <a:pt x="1172806" y="1353562"/>
                    <a:pt x="1163880" y="1368936"/>
                  </a:cubicBezTo>
                  <a:cubicBezTo>
                    <a:pt x="1154954" y="1384556"/>
                    <a:pt x="1132638" y="1364472"/>
                    <a:pt x="1110323" y="1360009"/>
                  </a:cubicBezTo>
                  <a:cubicBezTo>
                    <a:pt x="1088008" y="1355546"/>
                    <a:pt x="1029987" y="1330751"/>
                    <a:pt x="1009903" y="1333231"/>
                  </a:cubicBezTo>
                  <a:cubicBezTo>
                    <a:pt x="989819" y="1335462"/>
                    <a:pt x="989819" y="1386788"/>
                    <a:pt x="989819" y="1386788"/>
                  </a:cubicBezTo>
                  <a:cubicBezTo>
                    <a:pt x="989819" y="1386788"/>
                    <a:pt x="983124" y="1431171"/>
                    <a:pt x="974198" y="1442577"/>
                  </a:cubicBezTo>
                  <a:cubicBezTo>
                    <a:pt x="965024" y="1453734"/>
                    <a:pt x="924856" y="1534070"/>
                    <a:pt x="924856" y="1534070"/>
                  </a:cubicBezTo>
                  <a:cubicBezTo>
                    <a:pt x="924856" y="1534070"/>
                    <a:pt x="895846" y="1576470"/>
                    <a:pt x="898077" y="1583165"/>
                  </a:cubicBezTo>
                  <a:cubicBezTo>
                    <a:pt x="900557" y="1589859"/>
                    <a:pt x="942708" y="1625564"/>
                    <a:pt x="958329" y="1627796"/>
                  </a:cubicBezTo>
                  <a:cubicBezTo>
                    <a:pt x="974198" y="1630028"/>
                    <a:pt x="989571" y="1596554"/>
                    <a:pt x="994282" y="1589859"/>
                  </a:cubicBezTo>
                  <a:cubicBezTo>
                    <a:pt x="998497" y="1583165"/>
                    <a:pt x="1074618" y="1565312"/>
                    <a:pt x="1074618" y="1565312"/>
                  </a:cubicBezTo>
                  <a:lnTo>
                    <a:pt x="1107099" y="1589859"/>
                  </a:lnTo>
                  <a:lnTo>
                    <a:pt x="1120489" y="1539773"/>
                  </a:lnTo>
                  <a:lnTo>
                    <a:pt x="1248679" y="1405880"/>
                  </a:lnTo>
                  <a:lnTo>
                    <a:pt x="1269755" y="1352323"/>
                  </a:lnTo>
                  <a:lnTo>
                    <a:pt x="1302237" y="1321081"/>
                  </a:lnTo>
                  <a:lnTo>
                    <a:pt x="1362489" y="1307692"/>
                  </a:lnTo>
                  <a:cubicBezTo>
                    <a:pt x="1362489" y="1307692"/>
                    <a:pt x="1418278" y="1298765"/>
                    <a:pt x="1425964" y="1298765"/>
                  </a:cubicBezTo>
                  <a:cubicBezTo>
                    <a:pt x="1433651" y="1298765"/>
                    <a:pt x="1465140" y="1309675"/>
                    <a:pt x="1468612" y="1310915"/>
                  </a:cubicBezTo>
                  <a:cubicBezTo>
                    <a:pt x="1471835" y="1312155"/>
                    <a:pt x="1477538" y="1362241"/>
                    <a:pt x="1477538" y="1362241"/>
                  </a:cubicBezTo>
                  <a:lnTo>
                    <a:pt x="1449767" y="1392491"/>
                  </a:lnTo>
                  <a:lnTo>
                    <a:pt x="1427204" y="1369927"/>
                  </a:lnTo>
                  <a:lnTo>
                    <a:pt x="1393730" y="1365712"/>
                  </a:lnTo>
                  <a:lnTo>
                    <a:pt x="1407120" y="1391251"/>
                  </a:lnTo>
                  <a:lnTo>
                    <a:pt x="1463157" y="1413815"/>
                  </a:lnTo>
                  <a:cubicBezTo>
                    <a:pt x="1463157" y="1413815"/>
                    <a:pt x="1514235" y="1434890"/>
                    <a:pt x="1518946" y="1434890"/>
                  </a:cubicBezTo>
                  <a:cubicBezTo>
                    <a:pt x="1523657" y="1434890"/>
                    <a:pt x="1550187" y="1423733"/>
                    <a:pt x="1550187" y="1423733"/>
                  </a:cubicBezTo>
                  <a:lnTo>
                    <a:pt x="1610440" y="1447288"/>
                  </a:lnTo>
                  <a:lnTo>
                    <a:pt x="1644904" y="1436130"/>
                  </a:lnTo>
                  <a:lnTo>
                    <a:pt x="1693999" y="1441833"/>
                  </a:lnTo>
                  <a:lnTo>
                    <a:pt x="1699701" y="1486464"/>
                  </a:lnTo>
                  <a:lnTo>
                    <a:pt x="1559114" y="1548947"/>
                  </a:lnTo>
                  <a:lnTo>
                    <a:pt x="1544732" y="1590107"/>
                  </a:lnTo>
                  <a:lnTo>
                    <a:pt x="1587132" y="1596802"/>
                  </a:lnTo>
                  <a:lnTo>
                    <a:pt x="1638458" y="1622589"/>
                  </a:lnTo>
                  <a:lnTo>
                    <a:pt x="1676146" y="1635978"/>
                  </a:lnTo>
                  <a:cubicBezTo>
                    <a:pt x="1676146" y="1635978"/>
                    <a:pt x="1683089" y="1708628"/>
                    <a:pt x="1683089" y="1712843"/>
                  </a:cubicBezTo>
                  <a:cubicBezTo>
                    <a:pt x="1683089" y="1717306"/>
                    <a:pt x="1706397" y="1774087"/>
                    <a:pt x="1706397" y="1774087"/>
                  </a:cubicBezTo>
                  <a:lnTo>
                    <a:pt x="1753259" y="1793179"/>
                  </a:lnTo>
                  <a:lnTo>
                    <a:pt x="1812519" y="1744084"/>
                  </a:lnTo>
                  <a:lnTo>
                    <a:pt x="1860374" y="1694991"/>
                  </a:lnTo>
                  <a:lnTo>
                    <a:pt x="1900542" y="1705901"/>
                  </a:lnTo>
                  <a:lnTo>
                    <a:pt x="1941701" y="1689288"/>
                  </a:lnTo>
                  <a:lnTo>
                    <a:pt x="1961785" y="1646888"/>
                  </a:lnTo>
                  <a:lnTo>
                    <a:pt x="1992035" y="1646888"/>
                  </a:lnTo>
                  <a:lnTo>
                    <a:pt x="2025509" y="1672427"/>
                  </a:lnTo>
                  <a:lnTo>
                    <a:pt x="2079066" y="1676890"/>
                  </a:lnTo>
                  <a:cubicBezTo>
                    <a:pt x="2079066" y="1676890"/>
                    <a:pt x="2117995" y="1656806"/>
                    <a:pt x="2120226" y="1653335"/>
                  </a:cubicBezTo>
                  <a:cubicBezTo>
                    <a:pt x="2122458" y="1650112"/>
                    <a:pt x="2141301" y="1608952"/>
                    <a:pt x="2141301" y="1608952"/>
                  </a:cubicBezTo>
                  <a:lnTo>
                    <a:pt x="2100142" y="1591099"/>
                  </a:lnTo>
                  <a:lnTo>
                    <a:pt x="2034187" y="1574486"/>
                  </a:lnTo>
                  <a:cubicBezTo>
                    <a:pt x="2034187" y="1574486"/>
                    <a:pt x="1985093" y="1583413"/>
                    <a:pt x="1981622" y="1582173"/>
                  </a:cubicBezTo>
                  <a:cubicBezTo>
                    <a:pt x="1978398" y="1581181"/>
                    <a:pt x="1929056" y="1545228"/>
                    <a:pt x="1929056" y="1545228"/>
                  </a:cubicBezTo>
                  <a:lnTo>
                    <a:pt x="1901285" y="1463901"/>
                  </a:lnTo>
                  <a:lnTo>
                    <a:pt x="1881201" y="1404640"/>
                  </a:lnTo>
                  <a:lnTo>
                    <a:pt x="1906988" y="1361249"/>
                  </a:lnTo>
                  <a:cubicBezTo>
                    <a:pt x="1906988" y="1361249"/>
                    <a:pt x="1967240" y="1362241"/>
                    <a:pt x="1971703" y="1358770"/>
                  </a:cubicBezTo>
                  <a:cubicBezTo>
                    <a:pt x="1975919" y="1355546"/>
                    <a:pt x="2006169" y="1323065"/>
                    <a:pt x="2006169" y="1323065"/>
                  </a:cubicBezTo>
                  <a:lnTo>
                    <a:pt x="2080802" y="1306452"/>
                  </a:lnTo>
                  <a:cubicBezTo>
                    <a:pt x="2080802" y="1306452"/>
                    <a:pt x="2143285" y="1290583"/>
                    <a:pt x="2146756" y="1289591"/>
                  </a:cubicBezTo>
                  <a:cubicBezTo>
                    <a:pt x="2149980" y="1288599"/>
                    <a:pt x="2195851" y="1279673"/>
                    <a:pt x="2195851" y="1279673"/>
                  </a:cubicBezTo>
                  <a:lnTo>
                    <a:pt x="2237011" y="1243720"/>
                  </a:lnTo>
                  <a:lnTo>
                    <a:pt x="2297263" y="1227108"/>
                  </a:lnTo>
                  <a:lnTo>
                    <a:pt x="2337430" y="1204544"/>
                  </a:lnTo>
                  <a:lnTo>
                    <a:pt x="2382309" y="1201569"/>
                  </a:lnTo>
                  <a:lnTo>
                    <a:pt x="2388756" y="1125448"/>
                  </a:lnTo>
                  <a:lnTo>
                    <a:pt x="2468101" y="1067428"/>
                  </a:lnTo>
                  <a:cubicBezTo>
                    <a:pt x="2468101" y="1067428"/>
                    <a:pt x="2472564" y="1058501"/>
                    <a:pt x="2490416" y="1053046"/>
                  </a:cubicBezTo>
                  <a:cubicBezTo>
                    <a:pt x="2508269" y="1047344"/>
                    <a:pt x="2544965" y="1053046"/>
                    <a:pt x="2572736" y="1053046"/>
                  </a:cubicBezTo>
                  <a:cubicBezTo>
                    <a:pt x="2600506" y="1053046"/>
                    <a:pt x="2603977" y="1039657"/>
                    <a:pt x="2610673" y="1033954"/>
                  </a:cubicBezTo>
                  <a:cubicBezTo>
                    <a:pt x="2617367" y="1028251"/>
                    <a:pt x="2631748" y="987091"/>
                    <a:pt x="2637451" y="975934"/>
                  </a:cubicBezTo>
                  <a:cubicBezTo>
                    <a:pt x="2643154" y="965024"/>
                    <a:pt x="2645137" y="934774"/>
                    <a:pt x="2648609" y="912458"/>
                  </a:cubicBezTo>
                  <a:cubicBezTo>
                    <a:pt x="2651832" y="889895"/>
                    <a:pt x="2628525" y="871299"/>
                    <a:pt x="2628525" y="871299"/>
                  </a:cubicBezTo>
                  <a:cubicBezTo>
                    <a:pt x="2628525" y="871299"/>
                    <a:pt x="2601746" y="829891"/>
                    <a:pt x="2600754" y="806583"/>
                  </a:cubicBezTo>
                  <a:cubicBezTo>
                    <a:pt x="2599514" y="783028"/>
                    <a:pt x="2618359" y="785508"/>
                    <a:pt x="2626294" y="774102"/>
                  </a:cubicBezTo>
                  <a:close/>
                </a:path>
              </a:pathLst>
            </a:custGeom>
            <a:grpFill/>
            <a:ln w="24782" cap="flat">
              <a:solidFill>
                <a:schemeClr val="bg1">
                  <a:lumMod val="8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lv-LV" sz="1091"/>
            </a:p>
          </p:txBody>
        </p:sp>
        <p:sp>
          <p:nvSpPr>
            <p:cNvPr id="270" name="Freeform: Shape 269">
              <a:extLst>
                <a:ext uri="{FF2B5EF4-FFF2-40B4-BE49-F238E27FC236}">
                  <a16:creationId xmlns:a16="http://schemas.microsoft.com/office/drawing/2014/main" id="{FE481D35-F645-A44E-3C6B-C2DA2B931A53}"/>
                </a:ext>
              </a:extLst>
            </p:cNvPr>
            <p:cNvSpPr/>
            <p:nvPr/>
          </p:nvSpPr>
          <p:spPr>
            <a:xfrm>
              <a:off x="16728599" y="8207692"/>
              <a:ext cx="507655" cy="673309"/>
            </a:xfrm>
            <a:custGeom>
              <a:avLst/>
              <a:gdLst>
                <a:gd name="connsiteX0" fmla="*/ 314154 w 507655"/>
                <a:gd name="connsiteY0" fmla="*/ 532970 h 673309"/>
                <a:gd name="connsiteX1" fmla="*/ 329775 w 507655"/>
                <a:gd name="connsiteY1" fmla="*/ 477181 h 673309"/>
                <a:gd name="connsiteX2" fmla="*/ 349859 w 507655"/>
                <a:gd name="connsiteY2" fmla="*/ 423624 h 673309"/>
                <a:gd name="connsiteX3" fmla="*/ 450278 w 507655"/>
                <a:gd name="connsiteY3" fmla="*/ 450402 h 673309"/>
                <a:gd name="connsiteX4" fmla="*/ 503836 w 507655"/>
                <a:gd name="connsiteY4" fmla="*/ 459329 h 673309"/>
                <a:gd name="connsiteX5" fmla="*/ 499373 w 507655"/>
                <a:gd name="connsiteY5" fmla="*/ 387919 h 673309"/>
                <a:gd name="connsiteX6" fmla="*/ 472594 w 507655"/>
                <a:gd name="connsiteY6" fmla="*/ 332130 h 673309"/>
                <a:gd name="connsiteX7" fmla="*/ 421516 w 507655"/>
                <a:gd name="connsiteY7" fmla="*/ 303120 h 673309"/>
                <a:gd name="connsiteX8" fmla="*/ 390274 w 507655"/>
                <a:gd name="connsiteY8" fmla="*/ 253778 h 673309"/>
                <a:gd name="connsiteX9" fmla="*/ 365727 w 507655"/>
                <a:gd name="connsiteY9" fmla="*/ 129059 h 673309"/>
                <a:gd name="connsiteX10" fmla="*/ 314649 w 507655"/>
                <a:gd name="connsiteY10" fmla="*/ 99801 h 673309"/>
                <a:gd name="connsiteX11" fmla="*/ 278696 w 507655"/>
                <a:gd name="connsiteY11" fmla="*/ 75501 h 673309"/>
                <a:gd name="connsiteX12" fmla="*/ 218444 w 507655"/>
                <a:gd name="connsiteY12" fmla="*/ 35829 h 673309"/>
                <a:gd name="connsiteX13" fmla="*/ 167367 w 507655"/>
                <a:gd name="connsiteY13" fmla="*/ 1860 h 673309"/>
                <a:gd name="connsiteX14" fmla="*/ 107115 w 507655"/>
                <a:gd name="connsiteY14" fmla="*/ 1860 h 673309"/>
                <a:gd name="connsiteX15" fmla="*/ 0 w 507655"/>
                <a:gd name="connsiteY15" fmla="*/ 21944 h 673309"/>
                <a:gd name="connsiteX16" fmla="*/ 75873 w 507655"/>
                <a:gd name="connsiteY16" fmla="*/ 154597 h 673309"/>
                <a:gd name="connsiteX17" fmla="*/ 182988 w 507655"/>
                <a:gd name="connsiteY17" fmla="*/ 328659 h 673309"/>
                <a:gd name="connsiteX18" fmla="*/ 209766 w 507655"/>
                <a:gd name="connsiteY18" fmla="*/ 435773 h 673309"/>
                <a:gd name="connsiteX19" fmla="*/ 209766 w 507655"/>
                <a:gd name="connsiteY19" fmla="*/ 623224 h 673309"/>
                <a:gd name="connsiteX20" fmla="*/ 238777 w 507655"/>
                <a:gd name="connsiteY20" fmla="*/ 673310 h 673309"/>
                <a:gd name="connsiteX21" fmla="*/ 265555 w 507655"/>
                <a:gd name="connsiteY21" fmla="*/ 624216 h 673309"/>
                <a:gd name="connsiteX22" fmla="*/ 314898 w 507655"/>
                <a:gd name="connsiteY22" fmla="*/ 532722 h 6733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507655" h="673309">
                  <a:moveTo>
                    <a:pt x="314154" y="532970"/>
                  </a:moveTo>
                  <a:cubicBezTo>
                    <a:pt x="323080" y="521812"/>
                    <a:pt x="329775" y="477181"/>
                    <a:pt x="329775" y="477181"/>
                  </a:cubicBezTo>
                  <a:cubicBezTo>
                    <a:pt x="329775" y="477181"/>
                    <a:pt x="329775" y="425856"/>
                    <a:pt x="349859" y="423624"/>
                  </a:cubicBezTo>
                  <a:cubicBezTo>
                    <a:pt x="369943" y="421144"/>
                    <a:pt x="427963" y="445939"/>
                    <a:pt x="450278" y="450402"/>
                  </a:cubicBezTo>
                  <a:cubicBezTo>
                    <a:pt x="472594" y="454618"/>
                    <a:pt x="494909" y="474702"/>
                    <a:pt x="503836" y="459329"/>
                  </a:cubicBezTo>
                  <a:cubicBezTo>
                    <a:pt x="512762" y="443708"/>
                    <a:pt x="503836" y="410235"/>
                    <a:pt x="499373" y="387919"/>
                  </a:cubicBezTo>
                  <a:cubicBezTo>
                    <a:pt x="495157" y="365604"/>
                    <a:pt x="499373" y="347751"/>
                    <a:pt x="472594" y="332130"/>
                  </a:cubicBezTo>
                  <a:cubicBezTo>
                    <a:pt x="445816" y="316509"/>
                    <a:pt x="421516" y="303120"/>
                    <a:pt x="421516" y="303120"/>
                  </a:cubicBezTo>
                  <a:lnTo>
                    <a:pt x="390274" y="253778"/>
                  </a:lnTo>
                  <a:lnTo>
                    <a:pt x="365727" y="129059"/>
                  </a:lnTo>
                  <a:cubicBezTo>
                    <a:pt x="365727" y="129059"/>
                    <a:pt x="323328" y="106495"/>
                    <a:pt x="314649" y="99801"/>
                  </a:cubicBezTo>
                  <a:cubicBezTo>
                    <a:pt x="305475" y="93105"/>
                    <a:pt x="296797" y="86411"/>
                    <a:pt x="278696" y="75501"/>
                  </a:cubicBezTo>
                  <a:cubicBezTo>
                    <a:pt x="261092" y="64343"/>
                    <a:pt x="234314" y="47483"/>
                    <a:pt x="218444" y="35829"/>
                  </a:cubicBezTo>
                  <a:cubicBezTo>
                    <a:pt x="202823" y="23927"/>
                    <a:pt x="187451" y="4091"/>
                    <a:pt x="167367" y="1860"/>
                  </a:cubicBezTo>
                  <a:cubicBezTo>
                    <a:pt x="147283" y="-620"/>
                    <a:pt x="120504" y="-620"/>
                    <a:pt x="107115" y="1860"/>
                  </a:cubicBezTo>
                  <a:cubicBezTo>
                    <a:pt x="93725" y="4091"/>
                    <a:pt x="0" y="21944"/>
                    <a:pt x="0" y="21944"/>
                  </a:cubicBezTo>
                  <a:lnTo>
                    <a:pt x="75873" y="154597"/>
                  </a:lnTo>
                  <a:lnTo>
                    <a:pt x="182988" y="328659"/>
                  </a:lnTo>
                  <a:lnTo>
                    <a:pt x="209766" y="435773"/>
                  </a:lnTo>
                  <a:lnTo>
                    <a:pt x="209766" y="623224"/>
                  </a:lnTo>
                  <a:lnTo>
                    <a:pt x="238777" y="673310"/>
                  </a:lnTo>
                  <a:cubicBezTo>
                    <a:pt x="236545" y="666615"/>
                    <a:pt x="265555" y="624216"/>
                    <a:pt x="265555" y="624216"/>
                  </a:cubicBezTo>
                  <a:cubicBezTo>
                    <a:pt x="265555" y="624216"/>
                    <a:pt x="305724" y="543880"/>
                    <a:pt x="314898" y="532722"/>
                  </a:cubicBezTo>
                  <a:close/>
                </a:path>
              </a:pathLst>
            </a:custGeom>
            <a:grpFill/>
            <a:ln w="24782" cap="flat">
              <a:solidFill>
                <a:schemeClr val="bg1">
                  <a:lumMod val="8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lv-LV" sz="1091"/>
            </a:p>
          </p:txBody>
        </p:sp>
        <p:sp>
          <p:nvSpPr>
            <p:cNvPr id="271" name="Freeform: Shape 270">
              <a:extLst>
                <a:ext uri="{FF2B5EF4-FFF2-40B4-BE49-F238E27FC236}">
                  <a16:creationId xmlns:a16="http://schemas.microsoft.com/office/drawing/2014/main" id="{4649DDE2-2B7F-3378-1FAA-FD36DD4E59C8}"/>
                </a:ext>
              </a:extLst>
            </p:cNvPr>
            <p:cNvSpPr/>
            <p:nvPr/>
          </p:nvSpPr>
          <p:spPr>
            <a:xfrm>
              <a:off x="19431261" y="9617925"/>
              <a:ext cx="823692" cy="643667"/>
            </a:xfrm>
            <a:custGeom>
              <a:avLst/>
              <a:gdLst>
                <a:gd name="connsiteX0" fmla="*/ 823444 w 823692"/>
                <a:gd name="connsiteY0" fmla="*/ 295793 h 643667"/>
                <a:gd name="connsiteX1" fmla="*/ 772119 w 823692"/>
                <a:gd name="connsiteY1" fmla="*/ 309181 h 643667"/>
                <a:gd name="connsiteX2" fmla="*/ 725256 w 823692"/>
                <a:gd name="connsiteY2" fmla="*/ 315877 h 643667"/>
                <a:gd name="connsiteX3" fmla="*/ 711866 w 823692"/>
                <a:gd name="connsiteY3" fmla="*/ 387286 h 643667"/>
                <a:gd name="connsiteX4" fmla="*/ 676162 w 823692"/>
                <a:gd name="connsiteY4" fmla="*/ 469605 h 643667"/>
                <a:gd name="connsiteX5" fmla="*/ 676162 w 823692"/>
                <a:gd name="connsiteY5" fmla="*/ 552421 h 643667"/>
                <a:gd name="connsiteX6" fmla="*/ 638225 w 823692"/>
                <a:gd name="connsiteY6" fmla="*/ 574737 h 643667"/>
                <a:gd name="connsiteX7" fmla="*/ 622604 w 823692"/>
                <a:gd name="connsiteY7" fmla="*/ 521180 h 643667"/>
                <a:gd name="connsiteX8" fmla="*/ 609215 w 823692"/>
                <a:gd name="connsiteY8" fmla="*/ 639452 h 643667"/>
                <a:gd name="connsiteX9" fmla="*/ 553178 w 823692"/>
                <a:gd name="connsiteY9" fmla="*/ 643667 h 643667"/>
                <a:gd name="connsiteX10" fmla="*/ 495406 w 823692"/>
                <a:gd name="connsiteY10" fmla="*/ 599284 h 643667"/>
                <a:gd name="connsiteX11" fmla="*/ 528879 w 823692"/>
                <a:gd name="connsiteY11" fmla="*/ 545727 h 643667"/>
                <a:gd name="connsiteX12" fmla="*/ 497637 w 823692"/>
                <a:gd name="connsiteY12" fmla="*/ 501096 h 643667"/>
                <a:gd name="connsiteX13" fmla="*/ 535574 w 823692"/>
                <a:gd name="connsiteY13" fmla="*/ 467622 h 643667"/>
                <a:gd name="connsiteX14" fmla="*/ 477553 w 823692"/>
                <a:gd name="connsiteY14" fmla="*/ 414065 h 643667"/>
                <a:gd name="connsiteX15" fmla="*/ 350354 w 823692"/>
                <a:gd name="connsiteY15" fmla="*/ 492169 h 643667"/>
                <a:gd name="connsiteX16" fmla="*/ 350354 w 823692"/>
                <a:gd name="connsiteY16" fmla="*/ 539032 h 643667"/>
                <a:gd name="connsiteX17" fmla="*/ 281176 w 823692"/>
                <a:gd name="connsiteY17" fmla="*/ 556636 h 643667"/>
                <a:gd name="connsiteX18" fmla="*/ 223156 w 823692"/>
                <a:gd name="connsiteY18" fmla="*/ 579200 h 643667"/>
                <a:gd name="connsiteX19" fmla="*/ 167367 w 823692"/>
                <a:gd name="connsiteY19" fmla="*/ 565810 h 643667"/>
                <a:gd name="connsiteX20" fmla="*/ 89262 w 823692"/>
                <a:gd name="connsiteY20" fmla="*/ 516468 h 643667"/>
                <a:gd name="connsiteX21" fmla="*/ 35705 w 823692"/>
                <a:gd name="connsiteY21" fmla="*/ 472085 h 643667"/>
                <a:gd name="connsiteX22" fmla="*/ 0 w 823692"/>
                <a:gd name="connsiteY22" fmla="*/ 407370 h 643667"/>
                <a:gd name="connsiteX23" fmla="*/ 62484 w 823692"/>
                <a:gd name="connsiteY23" fmla="*/ 407370 h 643667"/>
                <a:gd name="connsiteX24" fmla="*/ 84799 w 823692"/>
                <a:gd name="connsiteY24" fmla="*/ 440843 h 643667"/>
                <a:gd name="connsiteX25" fmla="*/ 134141 w 823692"/>
                <a:gd name="connsiteY25" fmla="*/ 463159 h 643667"/>
                <a:gd name="connsiteX26" fmla="*/ 167615 w 823692"/>
                <a:gd name="connsiteY26" fmla="*/ 507790 h 643667"/>
                <a:gd name="connsiteX27" fmla="*/ 211998 w 823692"/>
                <a:gd name="connsiteY27" fmla="*/ 536801 h 643667"/>
                <a:gd name="connsiteX28" fmla="*/ 263323 w 823692"/>
                <a:gd name="connsiteY28" fmla="*/ 516716 h 643667"/>
                <a:gd name="connsiteX29" fmla="*/ 252166 w 823692"/>
                <a:gd name="connsiteY29" fmla="*/ 454233 h 643667"/>
                <a:gd name="connsiteX30" fmla="*/ 214477 w 823692"/>
                <a:gd name="connsiteY30" fmla="*/ 425223 h 643667"/>
                <a:gd name="connsiteX31" fmla="*/ 160920 w 823692"/>
                <a:gd name="connsiteY31" fmla="*/ 387286 h 643667"/>
                <a:gd name="connsiteX32" fmla="*/ 178525 w 823692"/>
                <a:gd name="connsiteY32" fmla="*/ 340423 h 643667"/>
                <a:gd name="connsiteX33" fmla="*/ 147531 w 823692"/>
                <a:gd name="connsiteY33" fmla="*/ 280172 h 643667"/>
                <a:gd name="connsiteX34" fmla="*/ 100668 w 823692"/>
                <a:gd name="connsiteY34" fmla="*/ 260088 h 643667"/>
                <a:gd name="connsiteX35" fmla="*/ 111578 w 823692"/>
                <a:gd name="connsiteY35" fmla="*/ 204299 h 643667"/>
                <a:gd name="connsiteX36" fmla="*/ 71410 w 823692"/>
                <a:gd name="connsiteY36" fmla="*/ 168346 h 643667"/>
                <a:gd name="connsiteX37" fmla="*/ 27027 w 823692"/>
                <a:gd name="connsiteY37" fmla="*/ 112557 h 643667"/>
                <a:gd name="connsiteX38" fmla="*/ 67194 w 823692"/>
                <a:gd name="connsiteY38" fmla="*/ 83547 h 643667"/>
                <a:gd name="connsiteX39" fmla="*/ 154225 w 823692"/>
                <a:gd name="connsiteY39" fmla="*/ 119251 h 643667"/>
                <a:gd name="connsiteX40" fmla="*/ 229851 w 823692"/>
                <a:gd name="connsiteY40" fmla="*/ 139336 h 643667"/>
                <a:gd name="connsiteX41" fmla="*/ 283407 w 823692"/>
                <a:gd name="connsiteY41" fmla="*/ 137104 h 643667"/>
                <a:gd name="connsiteX42" fmla="*/ 283407 w 823692"/>
                <a:gd name="connsiteY42" fmla="*/ 70157 h 643667"/>
                <a:gd name="connsiteX43" fmla="*/ 223156 w 823692"/>
                <a:gd name="connsiteY43" fmla="*/ 34204 h 643667"/>
                <a:gd name="connsiteX44" fmla="*/ 270019 w 823692"/>
                <a:gd name="connsiteY44" fmla="*/ 731 h 643667"/>
                <a:gd name="connsiteX45" fmla="*/ 323576 w 823692"/>
                <a:gd name="connsiteY45" fmla="*/ 16600 h 643667"/>
                <a:gd name="connsiteX46" fmla="*/ 377133 w 823692"/>
                <a:gd name="connsiteY46" fmla="*/ 85778 h 643667"/>
                <a:gd name="connsiteX47" fmla="*/ 428459 w 823692"/>
                <a:gd name="connsiteY47" fmla="*/ 125946 h 643667"/>
                <a:gd name="connsiteX48" fmla="*/ 484248 w 823692"/>
                <a:gd name="connsiteY48" fmla="*/ 108094 h 643667"/>
                <a:gd name="connsiteX49" fmla="*/ 499869 w 823692"/>
                <a:gd name="connsiteY49" fmla="*/ 50321 h 643667"/>
                <a:gd name="connsiteX50" fmla="*/ 571279 w 823692"/>
                <a:gd name="connsiteY50" fmla="*/ 235 h 643667"/>
                <a:gd name="connsiteX51" fmla="*/ 574502 w 823692"/>
                <a:gd name="connsiteY51" fmla="*/ 5690 h 643667"/>
                <a:gd name="connsiteX52" fmla="*/ 629299 w 823692"/>
                <a:gd name="connsiteY52" fmla="*/ 46850 h 643667"/>
                <a:gd name="connsiteX53" fmla="*/ 665004 w 823692"/>
                <a:gd name="connsiteY53" fmla="*/ 128178 h 643667"/>
                <a:gd name="connsiteX54" fmla="*/ 714098 w 823692"/>
                <a:gd name="connsiteY54" fmla="*/ 204299 h 643667"/>
                <a:gd name="connsiteX55" fmla="*/ 774350 w 823692"/>
                <a:gd name="connsiteY55" fmla="*/ 246698 h 643667"/>
                <a:gd name="connsiteX56" fmla="*/ 823692 w 823692"/>
                <a:gd name="connsiteY56" fmla="*/ 295793 h 6436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</a:cxnLst>
              <a:rect l="l" t="t" r="r" b="b"/>
              <a:pathLst>
                <a:path w="823692" h="643667">
                  <a:moveTo>
                    <a:pt x="823444" y="295793"/>
                  </a:moveTo>
                  <a:lnTo>
                    <a:pt x="772119" y="309181"/>
                  </a:lnTo>
                  <a:lnTo>
                    <a:pt x="725256" y="315877"/>
                  </a:lnTo>
                  <a:lnTo>
                    <a:pt x="711866" y="387286"/>
                  </a:lnTo>
                  <a:cubicBezTo>
                    <a:pt x="711866" y="387286"/>
                    <a:pt x="676162" y="462911"/>
                    <a:pt x="676162" y="469605"/>
                  </a:cubicBezTo>
                  <a:lnTo>
                    <a:pt x="676162" y="552421"/>
                  </a:lnTo>
                  <a:lnTo>
                    <a:pt x="638225" y="574737"/>
                  </a:lnTo>
                  <a:cubicBezTo>
                    <a:pt x="638225" y="574737"/>
                    <a:pt x="627067" y="507790"/>
                    <a:pt x="622604" y="521180"/>
                  </a:cubicBezTo>
                  <a:cubicBezTo>
                    <a:pt x="618141" y="534568"/>
                    <a:pt x="609215" y="639452"/>
                    <a:pt x="609215" y="639452"/>
                  </a:cubicBezTo>
                  <a:lnTo>
                    <a:pt x="553178" y="643667"/>
                  </a:lnTo>
                  <a:lnTo>
                    <a:pt x="495406" y="599284"/>
                  </a:lnTo>
                  <a:lnTo>
                    <a:pt x="528879" y="545727"/>
                  </a:lnTo>
                  <a:lnTo>
                    <a:pt x="497637" y="501096"/>
                  </a:lnTo>
                  <a:lnTo>
                    <a:pt x="535574" y="467622"/>
                  </a:lnTo>
                  <a:lnTo>
                    <a:pt x="477553" y="414065"/>
                  </a:lnTo>
                  <a:lnTo>
                    <a:pt x="350354" y="492169"/>
                  </a:lnTo>
                  <a:lnTo>
                    <a:pt x="350354" y="539032"/>
                  </a:lnTo>
                  <a:lnTo>
                    <a:pt x="281176" y="556636"/>
                  </a:lnTo>
                  <a:lnTo>
                    <a:pt x="223156" y="579200"/>
                  </a:lnTo>
                  <a:lnTo>
                    <a:pt x="167367" y="565810"/>
                  </a:lnTo>
                  <a:lnTo>
                    <a:pt x="89262" y="516468"/>
                  </a:lnTo>
                  <a:lnTo>
                    <a:pt x="35705" y="472085"/>
                  </a:lnTo>
                  <a:lnTo>
                    <a:pt x="0" y="407370"/>
                  </a:lnTo>
                  <a:lnTo>
                    <a:pt x="62484" y="407370"/>
                  </a:lnTo>
                  <a:lnTo>
                    <a:pt x="84799" y="440843"/>
                  </a:lnTo>
                  <a:lnTo>
                    <a:pt x="134141" y="463159"/>
                  </a:lnTo>
                  <a:cubicBezTo>
                    <a:pt x="134141" y="463159"/>
                    <a:pt x="160920" y="499112"/>
                    <a:pt x="167615" y="507790"/>
                  </a:cubicBezTo>
                  <a:cubicBezTo>
                    <a:pt x="174309" y="516716"/>
                    <a:pt x="211998" y="536801"/>
                    <a:pt x="211998" y="536801"/>
                  </a:cubicBezTo>
                  <a:lnTo>
                    <a:pt x="263323" y="516716"/>
                  </a:lnTo>
                  <a:cubicBezTo>
                    <a:pt x="263323" y="516716"/>
                    <a:pt x="256629" y="460927"/>
                    <a:pt x="252166" y="454233"/>
                  </a:cubicBezTo>
                  <a:cubicBezTo>
                    <a:pt x="247951" y="447538"/>
                    <a:pt x="214477" y="425223"/>
                    <a:pt x="214477" y="425223"/>
                  </a:cubicBezTo>
                  <a:lnTo>
                    <a:pt x="160920" y="387286"/>
                  </a:lnTo>
                  <a:cubicBezTo>
                    <a:pt x="160920" y="387286"/>
                    <a:pt x="178525" y="353813"/>
                    <a:pt x="178525" y="340423"/>
                  </a:cubicBezTo>
                  <a:cubicBezTo>
                    <a:pt x="178525" y="327034"/>
                    <a:pt x="160920" y="284634"/>
                    <a:pt x="147531" y="280172"/>
                  </a:cubicBezTo>
                  <a:cubicBezTo>
                    <a:pt x="134141" y="275709"/>
                    <a:pt x="100668" y="260088"/>
                    <a:pt x="100668" y="260088"/>
                  </a:cubicBezTo>
                  <a:lnTo>
                    <a:pt x="111578" y="204299"/>
                  </a:lnTo>
                  <a:cubicBezTo>
                    <a:pt x="111578" y="204299"/>
                    <a:pt x="78104" y="170825"/>
                    <a:pt x="71410" y="168346"/>
                  </a:cubicBezTo>
                  <a:cubicBezTo>
                    <a:pt x="64716" y="166114"/>
                    <a:pt x="27027" y="112557"/>
                    <a:pt x="27027" y="112557"/>
                  </a:cubicBezTo>
                  <a:lnTo>
                    <a:pt x="67194" y="83547"/>
                  </a:lnTo>
                  <a:lnTo>
                    <a:pt x="154225" y="119251"/>
                  </a:lnTo>
                  <a:lnTo>
                    <a:pt x="229851" y="139336"/>
                  </a:lnTo>
                  <a:lnTo>
                    <a:pt x="283407" y="137104"/>
                  </a:lnTo>
                  <a:lnTo>
                    <a:pt x="283407" y="70157"/>
                  </a:lnTo>
                  <a:lnTo>
                    <a:pt x="223156" y="34204"/>
                  </a:lnTo>
                  <a:cubicBezTo>
                    <a:pt x="223156" y="34204"/>
                    <a:pt x="263323" y="3210"/>
                    <a:pt x="270019" y="731"/>
                  </a:cubicBezTo>
                  <a:cubicBezTo>
                    <a:pt x="276713" y="-1501"/>
                    <a:pt x="312418" y="731"/>
                    <a:pt x="323576" y="16600"/>
                  </a:cubicBezTo>
                  <a:cubicBezTo>
                    <a:pt x="334733" y="32221"/>
                    <a:pt x="377133" y="85778"/>
                    <a:pt x="377133" y="85778"/>
                  </a:cubicBezTo>
                  <a:lnTo>
                    <a:pt x="428459" y="125946"/>
                  </a:lnTo>
                  <a:lnTo>
                    <a:pt x="484248" y="108094"/>
                  </a:lnTo>
                  <a:lnTo>
                    <a:pt x="499869" y="50321"/>
                  </a:lnTo>
                  <a:lnTo>
                    <a:pt x="571279" y="235"/>
                  </a:lnTo>
                  <a:lnTo>
                    <a:pt x="574502" y="5690"/>
                  </a:lnTo>
                  <a:lnTo>
                    <a:pt x="629299" y="46850"/>
                  </a:lnTo>
                  <a:lnTo>
                    <a:pt x="665004" y="128178"/>
                  </a:lnTo>
                  <a:lnTo>
                    <a:pt x="714098" y="204299"/>
                  </a:lnTo>
                  <a:lnTo>
                    <a:pt x="774350" y="246698"/>
                  </a:lnTo>
                  <a:lnTo>
                    <a:pt x="823692" y="295793"/>
                  </a:lnTo>
                  <a:close/>
                </a:path>
              </a:pathLst>
            </a:custGeom>
            <a:grpFill/>
            <a:ln w="24782" cap="flat">
              <a:solidFill>
                <a:schemeClr val="bg1">
                  <a:lumMod val="8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lv-LV" sz="1091"/>
            </a:p>
          </p:txBody>
        </p:sp>
        <p:sp>
          <p:nvSpPr>
            <p:cNvPr id="272" name="Freeform: Shape 271">
              <a:extLst>
                <a:ext uri="{FF2B5EF4-FFF2-40B4-BE49-F238E27FC236}">
                  <a16:creationId xmlns:a16="http://schemas.microsoft.com/office/drawing/2014/main" id="{6CDB45B8-AEA4-7C60-E45A-93160F51055F}"/>
                </a:ext>
              </a:extLst>
            </p:cNvPr>
            <p:cNvSpPr/>
            <p:nvPr/>
          </p:nvSpPr>
          <p:spPr>
            <a:xfrm>
              <a:off x="19226702" y="9730481"/>
              <a:ext cx="468130" cy="424243"/>
            </a:xfrm>
            <a:custGeom>
              <a:avLst/>
              <a:gdLst>
                <a:gd name="connsiteX0" fmla="*/ 289606 w 468130"/>
                <a:gd name="connsiteY0" fmla="*/ 328286 h 424243"/>
                <a:gd name="connsiteX1" fmla="*/ 338949 w 468130"/>
                <a:gd name="connsiteY1" fmla="*/ 350603 h 424243"/>
                <a:gd name="connsiteX2" fmla="*/ 372422 w 468130"/>
                <a:gd name="connsiteY2" fmla="*/ 395233 h 424243"/>
                <a:gd name="connsiteX3" fmla="*/ 416805 w 468130"/>
                <a:gd name="connsiteY3" fmla="*/ 424244 h 424243"/>
                <a:gd name="connsiteX4" fmla="*/ 468131 w 468130"/>
                <a:gd name="connsiteY4" fmla="*/ 404159 h 424243"/>
                <a:gd name="connsiteX5" fmla="*/ 456973 w 468130"/>
                <a:gd name="connsiteY5" fmla="*/ 341676 h 424243"/>
                <a:gd name="connsiteX6" fmla="*/ 419285 w 468130"/>
                <a:gd name="connsiteY6" fmla="*/ 312666 h 424243"/>
                <a:gd name="connsiteX7" fmla="*/ 365727 w 468130"/>
                <a:gd name="connsiteY7" fmla="*/ 274730 h 424243"/>
                <a:gd name="connsiteX8" fmla="*/ 383331 w 468130"/>
                <a:gd name="connsiteY8" fmla="*/ 227867 h 424243"/>
                <a:gd name="connsiteX9" fmla="*/ 352338 w 468130"/>
                <a:gd name="connsiteY9" fmla="*/ 167615 h 424243"/>
                <a:gd name="connsiteX10" fmla="*/ 305475 w 468130"/>
                <a:gd name="connsiteY10" fmla="*/ 147531 h 424243"/>
                <a:gd name="connsiteX11" fmla="*/ 316385 w 468130"/>
                <a:gd name="connsiteY11" fmla="*/ 91742 h 424243"/>
                <a:gd name="connsiteX12" fmla="*/ 276217 w 468130"/>
                <a:gd name="connsiteY12" fmla="*/ 55789 h 424243"/>
                <a:gd name="connsiteX13" fmla="*/ 231834 w 468130"/>
                <a:gd name="connsiteY13" fmla="*/ 0 h 424243"/>
                <a:gd name="connsiteX14" fmla="*/ 180508 w 468130"/>
                <a:gd name="connsiteY14" fmla="*/ 26779 h 424243"/>
                <a:gd name="connsiteX15" fmla="*/ 1488 w 468130"/>
                <a:gd name="connsiteY15" fmla="*/ 45127 h 424243"/>
                <a:gd name="connsiteX16" fmla="*/ 51822 w 468130"/>
                <a:gd name="connsiteY16" fmla="*/ 120256 h 424243"/>
                <a:gd name="connsiteX17" fmla="*/ 0 w 468130"/>
                <a:gd name="connsiteY17" fmla="*/ 180508 h 424243"/>
                <a:gd name="connsiteX18" fmla="*/ 63723 w 468130"/>
                <a:gd name="connsiteY18" fmla="*/ 228859 h 424243"/>
                <a:gd name="connsiteX19" fmla="*/ 157449 w 468130"/>
                <a:gd name="connsiteY19" fmla="*/ 247207 h 424243"/>
                <a:gd name="connsiteX20" fmla="*/ 205303 w 468130"/>
                <a:gd name="connsiteY20" fmla="*/ 294070 h 424243"/>
                <a:gd name="connsiteX21" fmla="*/ 267787 w 468130"/>
                <a:gd name="connsiteY21" fmla="*/ 294070 h 424243"/>
                <a:gd name="connsiteX22" fmla="*/ 290103 w 468130"/>
                <a:gd name="connsiteY22" fmla="*/ 327543 h 4242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468130" h="424243">
                  <a:moveTo>
                    <a:pt x="289606" y="328286"/>
                  </a:moveTo>
                  <a:lnTo>
                    <a:pt x="338949" y="350603"/>
                  </a:lnTo>
                  <a:cubicBezTo>
                    <a:pt x="338949" y="350603"/>
                    <a:pt x="365727" y="386555"/>
                    <a:pt x="372422" y="395233"/>
                  </a:cubicBezTo>
                  <a:cubicBezTo>
                    <a:pt x="379117" y="404159"/>
                    <a:pt x="416805" y="424244"/>
                    <a:pt x="416805" y="424244"/>
                  </a:cubicBezTo>
                  <a:lnTo>
                    <a:pt x="468131" y="404159"/>
                  </a:lnTo>
                  <a:cubicBezTo>
                    <a:pt x="468131" y="404159"/>
                    <a:pt x="461437" y="348370"/>
                    <a:pt x="456973" y="341676"/>
                  </a:cubicBezTo>
                  <a:cubicBezTo>
                    <a:pt x="452758" y="334982"/>
                    <a:pt x="419285" y="312666"/>
                    <a:pt x="419285" y="312666"/>
                  </a:cubicBezTo>
                  <a:lnTo>
                    <a:pt x="365727" y="274730"/>
                  </a:lnTo>
                  <a:cubicBezTo>
                    <a:pt x="365727" y="274730"/>
                    <a:pt x="383331" y="241256"/>
                    <a:pt x="383331" y="227867"/>
                  </a:cubicBezTo>
                  <a:cubicBezTo>
                    <a:pt x="383331" y="214477"/>
                    <a:pt x="365727" y="172078"/>
                    <a:pt x="352338" y="167615"/>
                  </a:cubicBezTo>
                  <a:cubicBezTo>
                    <a:pt x="338949" y="163152"/>
                    <a:pt x="305475" y="147531"/>
                    <a:pt x="305475" y="147531"/>
                  </a:cubicBezTo>
                  <a:lnTo>
                    <a:pt x="316385" y="91742"/>
                  </a:lnTo>
                  <a:cubicBezTo>
                    <a:pt x="316385" y="91742"/>
                    <a:pt x="282912" y="58269"/>
                    <a:pt x="276217" y="55789"/>
                  </a:cubicBezTo>
                  <a:cubicBezTo>
                    <a:pt x="269522" y="53557"/>
                    <a:pt x="231834" y="0"/>
                    <a:pt x="231834" y="0"/>
                  </a:cubicBezTo>
                  <a:lnTo>
                    <a:pt x="180508" y="26779"/>
                  </a:lnTo>
                  <a:lnTo>
                    <a:pt x="1488" y="45127"/>
                  </a:lnTo>
                  <a:lnTo>
                    <a:pt x="51822" y="120256"/>
                  </a:lnTo>
                  <a:lnTo>
                    <a:pt x="0" y="180508"/>
                  </a:lnTo>
                  <a:lnTo>
                    <a:pt x="63723" y="228859"/>
                  </a:lnTo>
                  <a:lnTo>
                    <a:pt x="157449" y="247207"/>
                  </a:lnTo>
                  <a:lnTo>
                    <a:pt x="205303" y="294070"/>
                  </a:lnTo>
                  <a:lnTo>
                    <a:pt x="267787" y="294070"/>
                  </a:lnTo>
                  <a:lnTo>
                    <a:pt x="290103" y="327543"/>
                  </a:lnTo>
                  <a:close/>
                </a:path>
              </a:pathLst>
            </a:custGeom>
            <a:grpFill/>
            <a:ln w="24782" cap="flat">
              <a:solidFill>
                <a:schemeClr val="bg1">
                  <a:lumMod val="8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lv-LV" sz="1091"/>
            </a:p>
          </p:txBody>
        </p:sp>
        <p:sp>
          <p:nvSpPr>
            <p:cNvPr id="273" name="Freeform: Shape 272">
              <a:extLst>
                <a:ext uri="{FF2B5EF4-FFF2-40B4-BE49-F238E27FC236}">
                  <a16:creationId xmlns:a16="http://schemas.microsoft.com/office/drawing/2014/main" id="{8775E853-CCA6-B328-34E3-5C2D530D691A}"/>
                </a:ext>
              </a:extLst>
            </p:cNvPr>
            <p:cNvSpPr/>
            <p:nvPr/>
          </p:nvSpPr>
          <p:spPr>
            <a:xfrm>
              <a:off x="18714932" y="9263094"/>
              <a:ext cx="1000728" cy="513258"/>
            </a:xfrm>
            <a:custGeom>
              <a:avLst/>
              <a:gdLst>
                <a:gd name="connsiteX0" fmla="*/ 999985 w 1000728"/>
                <a:gd name="connsiteY0" fmla="*/ 425732 h 513258"/>
                <a:gd name="connsiteX1" fmla="*/ 999985 w 1000728"/>
                <a:gd name="connsiteY1" fmla="*/ 492678 h 513258"/>
                <a:gd name="connsiteX2" fmla="*/ 946427 w 1000728"/>
                <a:gd name="connsiteY2" fmla="*/ 494910 h 513258"/>
                <a:gd name="connsiteX3" fmla="*/ 870803 w 1000728"/>
                <a:gd name="connsiteY3" fmla="*/ 474825 h 513258"/>
                <a:gd name="connsiteX4" fmla="*/ 783772 w 1000728"/>
                <a:gd name="connsiteY4" fmla="*/ 439121 h 513258"/>
                <a:gd name="connsiteX5" fmla="*/ 743604 w 1000728"/>
                <a:gd name="connsiteY5" fmla="*/ 468131 h 513258"/>
                <a:gd name="connsiteX6" fmla="*/ 692278 w 1000728"/>
                <a:gd name="connsiteY6" fmla="*/ 494910 h 513258"/>
                <a:gd name="connsiteX7" fmla="*/ 513257 w 1000728"/>
                <a:gd name="connsiteY7" fmla="*/ 513258 h 513258"/>
                <a:gd name="connsiteX8" fmla="*/ 461436 w 1000728"/>
                <a:gd name="connsiteY8" fmla="*/ 461437 h 513258"/>
                <a:gd name="connsiteX9" fmla="*/ 431434 w 1000728"/>
                <a:gd name="connsiteY9" fmla="*/ 424491 h 513258"/>
                <a:gd name="connsiteX10" fmla="*/ 374653 w 1000728"/>
                <a:gd name="connsiteY10" fmla="*/ 406391 h 513258"/>
                <a:gd name="connsiteX11" fmla="*/ 326055 w 1000728"/>
                <a:gd name="connsiteY11" fmla="*/ 434657 h 513258"/>
                <a:gd name="connsiteX12" fmla="*/ 282664 w 1000728"/>
                <a:gd name="connsiteY12" fmla="*/ 411103 h 513258"/>
                <a:gd name="connsiteX13" fmla="*/ 244231 w 1000728"/>
                <a:gd name="connsiteY13" fmla="*/ 414574 h 513258"/>
                <a:gd name="connsiteX14" fmla="*/ 234065 w 1000728"/>
                <a:gd name="connsiteY14" fmla="*/ 372918 h 513258"/>
                <a:gd name="connsiteX15" fmla="*/ 262580 w 1000728"/>
                <a:gd name="connsiteY15" fmla="*/ 344156 h 513258"/>
                <a:gd name="connsiteX16" fmla="*/ 229106 w 1000728"/>
                <a:gd name="connsiteY16" fmla="*/ 262332 h 513258"/>
                <a:gd name="connsiteX17" fmla="*/ 218940 w 1000728"/>
                <a:gd name="connsiteY17" fmla="*/ 188691 h 513258"/>
                <a:gd name="connsiteX18" fmla="*/ 145299 w 1000728"/>
                <a:gd name="connsiteY18" fmla="*/ 130174 h 513258"/>
                <a:gd name="connsiteX19" fmla="*/ 60004 w 1000728"/>
                <a:gd name="connsiteY19" fmla="*/ 90006 h 513258"/>
                <a:gd name="connsiteX20" fmla="*/ 0 w 1000728"/>
                <a:gd name="connsiteY20" fmla="*/ 34961 h 513258"/>
                <a:gd name="connsiteX21" fmla="*/ 11654 w 1000728"/>
                <a:gd name="connsiteY21" fmla="*/ 0 h 513258"/>
                <a:gd name="connsiteX22" fmla="*/ 85543 w 1000728"/>
                <a:gd name="connsiteY22" fmla="*/ 17357 h 513258"/>
                <a:gd name="connsiteX23" fmla="*/ 161664 w 1000728"/>
                <a:gd name="connsiteY23" fmla="*/ 46863 h 513258"/>
                <a:gd name="connsiteX24" fmla="*/ 232825 w 1000728"/>
                <a:gd name="connsiteY24" fmla="*/ 64716 h 513258"/>
                <a:gd name="connsiteX25" fmla="*/ 302252 w 1000728"/>
                <a:gd name="connsiteY25" fmla="*/ 73641 h 513258"/>
                <a:gd name="connsiteX26" fmla="*/ 402672 w 1000728"/>
                <a:gd name="connsiteY26" fmla="*/ 58020 h 513258"/>
                <a:gd name="connsiteX27" fmla="*/ 458460 w 1000728"/>
                <a:gd name="connsiteY27" fmla="*/ 118273 h 513258"/>
                <a:gd name="connsiteX28" fmla="*/ 563344 w 1000728"/>
                <a:gd name="connsiteY28" fmla="*/ 145051 h 513258"/>
                <a:gd name="connsiteX29" fmla="*/ 605743 w 1000728"/>
                <a:gd name="connsiteY29" fmla="*/ 187451 h 513258"/>
                <a:gd name="connsiteX30" fmla="*/ 643680 w 1000728"/>
                <a:gd name="connsiteY30" fmla="*/ 165135 h 513258"/>
                <a:gd name="connsiteX31" fmla="*/ 717321 w 1000728"/>
                <a:gd name="connsiteY31" fmla="*/ 162656 h 513258"/>
                <a:gd name="connsiteX32" fmla="*/ 831130 w 1000728"/>
                <a:gd name="connsiteY32" fmla="*/ 198609 h 513258"/>
                <a:gd name="connsiteX33" fmla="*/ 844520 w 1000728"/>
                <a:gd name="connsiteY33" fmla="*/ 245471 h 513258"/>
                <a:gd name="connsiteX34" fmla="*/ 864604 w 1000728"/>
                <a:gd name="connsiteY34" fmla="*/ 307955 h 513258"/>
                <a:gd name="connsiteX35" fmla="*/ 927087 w 1000728"/>
                <a:gd name="connsiteY35" fmla="*/ 316881 h 513258"/>
                <a:gd name="connsiteX36" fmla="*/ 987339 w 1000728"/>
                <a:gd name="connsiteY36" fmla="*/ 357049 h 513258"/>
                <a:gd name="connsiteX37" fmla="*/ 940477 w 1000728"/>
                <a:gd name="connsiteY37" fmla="*/ 390522 h 513258"/>
                <a:gd name="connsiteX38" fmla="*/ 1000728 w 1000728"/>
                <a:gd name="connsiteY38" fmla="*/ 426475 h 5132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1000728" h="513258">
                  <a:moveTo>
                    <a:pt x="999985" y="425732"/>
                  </a:moveTo>
                  <a:lnTo>
                    <a:pt x="999985" y="492678"/>
                  </a:lnTo>
                  <a:lnTo>
                    <a:pt x="946427" y="494910"/>
                  </a:lnTo>
                  <a:lnTo>
                    <a:pt x="870803" y="474825"/>
                  </a:lnTo>
                  <a:lnTo>
                    <a:pt x="783772" y="439121"/>
                  </a:lnTo>
                  <a:lnTo>
                    <a:pt x="743604" y="468131"/>
                  </a:lnTo>
                  <a:lnTo>
                    <a:pt x="692278" y="494910"/>
                  </a:lnTo>
                  <a:lnTo>
                    <a:pt x="513257" y="513258"/>
                  </a:lnTo>
                  <a:lnTo>
                    <a:pt x="461436" y="461437"/>
                  </a:lnTo>
                  <a:lnTo>
                    <a:pt x="431434" y="424491"/>
                  </a:lnTo>
                  <a:lnTo>
                    <a:pt x="374653" y="406391"/>
                  </a:lnTo>
                  <a:lnTo>
                    <a:pt x="326055" y="434657"/>
                  </a:lnTo>
                  <a:lnTo>
                    <a:pt x="282664" y="411103"/>
                  </a:lnTo>
                  <a:lnTo>
                    <a:pt x="244231" y="414574"/>
                  </a:lnTo>
                  <a:lnTo>
                    <a:pt x="234065" y="372918"/>
                  </a:lnTo>
                  <a:cubicBezTo>
                    <a:pt x="234065" y="372918"/>
                    <a:pt x="262580" y="349362"/>
                    <a:pt x="262580" y="344156"/>
                  </a:cubicBezTo>
                  <a:cubicBezTo>
                    <a:pt x="262580" y="339445"/>
                    <a:pt x="229106" y="262332"/>
                    <a:pt x="229106" y="262332"/>
                  </a:cubicBezTo>
                  <a:lnTo>
                    <a:pt x="218940" y="188691"/>
                  </a:lnTo>
                  <a:lnTo>
                    <a:pt x="145299" y="130174"/>
                  </a:lnTo>
                  <a:lnTo>
                    <a:pt x="60004" y="90006"/>
                  </a:lnTo>
                  <a:lnTo>
                    <a:pt x="0" y="34961"/>
                  </a:lnTo>
                  <a:lnTo>
                    <a:pt x="11654" y="0"/>
                  </a:lnTo>
                  <a:lnTo>
                    <a:pt x="85543" y="17357"/>
                  </a:lnTo>
                  <a:lnTo>
                    <a:pt x="161664" y="46863"/>
                  </a:lnTo>
                  <a:lnTo>
                    <a:pt x="232825" y="64716"/>
                  </a:lnTo>
                  <a:lnTo>
                    <a:pt x="302252" y="73641"/>
                  </a:lnTo>
                  <a:lnTo>
                    <a:pt x="402672" y="58020"/>
                  </a:lnTo>
                  <a:lnTo>
                    <a:pt x="458460" y="118273"/>
                  </a:lnTo>
                  <a:lnTo>
                    <a:pt x="563344" y="145051"/>
                  </a:lnTo>
                  <a:lnTo>
                    <a:pt x="605743" y="187451"/>
                  </a:lnTo>
                  <a:lnTo>
                    <a:pt x="643680" y="165135"/>
                  </a:lnTo>
                  <a:lnTo>
                    <a:pt x="717321" y="162656"/>
                  </a:lnTo>
                  <a:lnTo>
                    <a:pt x="831130" y="198609"/>
                  </a:lnTo>
                  <a:lnTo>
                    <a:pt x="844520" y="245471"/>
                  </a:lnTo>
                  <a:lnTo>
                    <a:pt x="864604" y="307955"/>
                  </a:lnTo>
                  <a:lnTo>
                    <a:pt x="927087" y="316881"/>
                  </a:lnTo>
                  <a:lnTo>
                    <a:pt x="987339" y="357049"/>
                  </a:lnTo>
                  <a:cubicBezTo>
                    <a:pt x="980644" y="359528"/>
                    <a:pt x="940477" y="390522"/>
                    <a:pt x="940477" y="390522"/>
                  </a:cubicBezTo>
                  <a:lnTo>
                    <a:pt x="1000728" y="426475"/>
                  </a:lnTo>
                  <a:close/>
                </a:path>
              </a:pathLst>
            </a:custGeom>
            <a:grpFill/>
            <a:ln w="24782" cap="flat">
              <a:solidFill>
                <a:schemeClr val="bg1">
                  <a:lumMod val="8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lv-LV" sz="1091"/>
            </a:p>
          </p:txBody>
        </p:sp>
        <p:sp>
          <p:nvSpPr>
            <p:cNvPr id="274" name="Freeform: Shape 273">
              <a:extLst>
                <a:ext uri="{FF2B5EF4-FFF2-40B4-BE49-F238E27FC236}">
                  <a16:creationId xmlns:a16="http://schemas.microsoft.com/office/drawing/2014/main" id="{A8DC64AA-FD6E-31A6-537E-0A2C3AEF6430}"/>
                </a:ext>
              </a:extLst>
            </p:cNvPr>
            <p:cNvSpPr/>
            <p:nvPr/>
          </p:nvSpPr>
          <p:spPr>
            <a:xfrm>
              <a:off x="15776843" y="8229636"/>
              <a:ext cx="1421127" cy="1016845"/>
            </a:xfrm>
            <a:custGeom>
              <a:avLst/>
              <a:gdLst>
                <a:gd name="connsiteX0" fmla="*/ 1366330 w 1421127"/>
                <a:gd name="connsiteY0" fmla="*/ 633514 h 1016845"/>
                <a:gd name="connsiteX1" fmla="*/ 1285994 w 1421127"/>
                <a:gd name="connsiteY1" fmla="*/ 658061 h 1016845"/>
                <a:gd name="connsiteX2" fmla="*/ 1250041 w 1421127"/>
                <a:gd name="connsiteY2" fmla="*/ 695998 h 1016845"/>
                <a:gd name="connsiteX3" fmla="*/ 1189789 w 1421127"/>
                <a:gd name="connsiteY3" fmla="*/ 651366 h 1016845"/>
                <a:gd name="connsiteX4" fmla="*/ 1160779 w 1421127"/>
                <a:gd name="connsiteY4" fmla="*/ 601280 h 1016845"/>
                <a:gd name="connsiteX5" fmla="*/ 1160779 w 1421127"/>
                <a:gd name="connsiteY5" fmla="*/ 413830 h 1016845"/>
                <a:gd name="connsiteX6" fmla="*/ 1134001 w 1421127"/>
                <a:gd name="connsiteY6" fmla="*/ 306715 h 1016845"/>
                <a:gd name="connsiteX7" fmla="*/ 1026886 w 1421127"/>
                <a:gd name="connsiteY7" fmla="*/ 132654 h 1016845"/>
                <a:gd name="connsiteX8" fmla="*/ 951013 w 1421127"/>
                <a:gd name="connsiteY8" fmla="*/ 0 h 1016845"/>
                <a:gd name="connsiteX9" fmla="*/ 892993 w 1421127"/>
                <a:gd name="connsiteY9" fmla="*/ 49095 h 1016845"/>
                <a:gd name="connsiteX10" fmla="*/ 794804 w 1421127"/>
                <a:gd name="connsiteY10" fmla="*/ 107115 h 1016845"/>
                <a:gd name="connsiteX11" fmla="*/ 674300 w 1421127"/>
                <a:gd name="connsiteY11" fmla="*/ 111330 h 1016845"/>
                <a:gd name="connsiteX12" fmla="*/ 551812 w 1421127"/>
                <a:gd name="connsiteY12" fmla="*/ 89014 h 1016845"/>
                <a:gd name="connsiteX13" fmla="*/ 456104 w 1421127"/>
                <a:gd name="connsiteY13" fmla="*/ 93477 h 1016845"/>
                <a:gd name="connsiteX14" fmla="*/ 398083 w 1421127"/>
                <a:gd name="connsiteY14" fmla="*/ 57525 h 1016845"/>
                <a:gd name="connsiteX15" fmla="*/ 386925 w 1421127"/>
                <a:gd name="connsiteY15" fmla="*/ 111082 h 1016845"/>
                <a:gd name="connsiteX16" fmla="*/ 315763 w 1421127"/>
                <a:gd name="connsiteY16" fmla="*/ 137861 h 1016845"/>
                <a:gd name="connsiteX17" fmla="*/ 271133 w 1421127"/>
                <a:gd name="connsiteY17" fmla="*/ 182492 h 1016845"/>
                <a:gd name="connsiteX18" fmla="*/ 244354 w 1421127"/>
                <a:gd name="connsiteY18" fmla="*/ 256133 h 1016845"/>
                <a:gd name="connsiteX19" fmla="*/ 177407 w 1421127"/>
                <a:gd name="connsiteY19" fmla="*/ 340932 h 1016845"/>
                <a:gd name="connsiteX20" fmla="*/ 150628 w 1421127"/>
                <a:gd name="connsiteY20" fmla="*/ 416805 h 1016845"/>
                <a:gd name="connsiteX21" fmla="*/ 110460 w 1421127"/>
                <a:gd name="connsiteY21" fmla="*/ 461437 h 1016845"/>
                <a:gd name="connsiteX22" fmla="*/ 41530 w 1421127"/>
                <a:gd name="connsiteY22" fmla="*/ 472346 h 1016845"/>
                <a:gd name="connsiteX23" fmla="*/ 1362 w 1421127"/>
                <a:gd name="connsiteY23" fmla="*/ 505819 h 1016845"/>
                <a:gd name="connsiteX24" fmla="*/ 32356 w 1421127"/>
                <a:gd name="connsiteY24" fmla="*/ 543756 h 1016845"/>
                <a:gd name="connsiteX25" fmla="*/ 70292 w 1421127"/>
                <a:gd name="connsiteY25" fmla="*/ 597313 h 1016845"/>
                <a:gd name="connsiteX26" fmla="*/ 65830 w 1421127"/>
                <a:gd name="connsiteY26" fmla="*/ 650870 h 1016845"/>
                <a:gd name="connsiteX27" fmla="*/ 143934 w 1421127"/>
                <a:gd name="connsiteY27" fmla="*/ 688807 h 1016845"/>
                <a:gd name="connsiteX28" fmla="*/ 166249 w 1421127"/>
                <a:gd name="connsiteY28" fmla="*/ 755754 h 1016845"/>
                <a:gd name="connsiteX29" fmla="*/ 199226 w 1421127"/>
                <a:gd name="connsiteY29" fmla="*/ 795922 h 1016845"/>
                <a:gd name="connsiteX30" fmla="*/ 291217 w 1421127"/>
                <a:gd name="connsiteY30" fmla="*/ 838321 h 1016845"/>
                <a:gd name="connsiteX31" fmla="*/ 300142 w 1421127"/>
                <a:gd name="connsiteY31" fmla="*/ 798153 h 1016845"/>
                <a:gd name="connsiteX32" fmla="*/ 360394 w 1421127"/>
                <a:gd name="connsiteY32" fmla="*/ 847248 h 1016845"/>
                <a:gd name="connsiteX33" fmla="*/ 340310 w 1421127"/>
                <a:gd name="connsiteY33" fmla="*/ 869811 h 1016845"/>
                <a:gd name="connsiteX34" fmla="*/ 398331 w 1421127"/>
                <a:gd name="connsiteY34" fmla="*/ 914194 h 1016845"/>
                <a:gd name="connsiteX35" fmla="*/ 380478 w 1421127"/>
                <a:gd name="connsiteY35" fmla="*/ 965520 h 1016845"/>
                <a:gd name="connsiteX36" fmla="*/ 423126 w 1421127"/>
                <a:gd name="connsiteY36" fmla="*/ 978909 h 1016845"/>
                <a:gd name="connsiteX37" fmla="*/ 458831 w 1421127"/>
                <a:gd name="connsiteY37" fmla="*/ 963288 h 1016845"/>
                <a:gd name="connsiteX38" fmla="*/ 536936 w 1421127"/>
                <a:gd name="connsiteY38" fmla="*/ 998993 h 1016845"/>
                <a:gd name="connsiteX39" fmla="*/ 688433 w 1421127"/>
                <a:gd name="connsiteY39" fmla="*/ 998993 h 1016845"/>
                <a:gd name="connsiteX40" fmla="*/ 751165 w 1421127"/>
                <a:gd name="connsiteY40" fmla="*/ 1016846 h 1016845"/>
                <a:gd name="connsiteX41" fmla="*/ 811417 w 1421127"/>
                <a:gd name="connsiteY41" fmla="*/ 998993 h 1016845"/>
                <a:gd name="connsiteX42" fmla="*/ 869189 w 1421127"/>
                <a:gd name="connsiteY42" fmla="*/ 920889 h 1016845"/>
                <a:gd name="connsiteX43" fmla="*/ 985230 w 1421127"/>
                <a:gd name="connsiteY43" fmla="*/ 925352 h 1016845"/>
                <a:gd name="connsiteX44" fmla="*/ 1080939 w 1421127"/>
                <a:gd name="connsiteY44" fmla="*/ 958826 h 1016845"/>
                <a:gd name="connsiteX45" fmla="*/ 1125570 w 1421127"/>
                <a:gd name="connsiteY45" fmla="*/ 938742 h 1016845"/>
                <a:gd name="connsiteX46" fmla="*/ 1163259 w 1421127"/>
                <a:gd name="connsiteY46" fmla="*/ 998993 h 1016845"/>
                <a:gd name="connsiteX47" fmla="*/ 1238884 w 1421127"/>
                <a:gd name="connsiteY47" fmla="*/ 997753 h 1016845"/>
                <a:gd name="connsiteX48" fmla="*/ 1234668 w 1421127"/>
                <a:gd name="connsiteY48" fmla="*/ 967751 h 1016845"/>
                <a:gd name="connsiteX49" fmla="*/ 1256984 w 1421127"/>
                <a:gd name="connsiteY49" fmla="*/ 904276 h 1016845"/>
                <a:gd name="connsiteX50" fmla="*/ 1273844 w 1421127"/>
                <a:gd name="connsiteY50" fmla="*/ 835098 h 1016845"/>
                <a:gd name="connsiteX51" fmla="*/ 1314013 w 1421127"/>
                <a:gd name="connsiteY51" fmla="*/ 794930 h 1016845"/>
                <a:gd name="connsiteX52" fmla="*/ 1384183 w 1421127"/>
                <a:gd name="connsiteY52" fmla="*/ 795922 h 1016845"/>
                <a:gd name="connsiteX53" fmla="*/ 1390877 w 1421127"/>
                <a:gd name="connsiteY53" fmla="*/ 736661 h 1016845"/>
                <a:gd name="connsiteX54" fmla="*/ 1421127 w 1421127"/>
                <a:gd name="connsiteY54" fmla="*/ 698725 h 1016845"/>
                <a:gd name="connsiteX55" fmla="*/ 1398812 w 1421127"/>
                <a:gd name="connsiteY55" fmla="*/ 657565 h 1016845"/>
                <a:gd name="connsiteX56" fmla="*/ 1366330 w 1421127"/>
                <a:gd name="connsiteY56" fmla="*/ 633018 h 10168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</a:cxnLst>
              <a:rect l="l" t="t" r="r" b="b"/>
              <a:pathLst>
                <a:path w="1421127" h="1016845">
                  <a:moveTo>
                    <a:pt x="1366330" y="633514"/>
                  </a:moveTo>
                  <a:cubicBezTo>
                    <a:pt x="1366330" y="633514"/>
                    <a:pt x="1290209" y="651366"/>
                    <a:pt x="1285994" y="658061"/>
                  </a:cubicBezTo>
                  <a:cubicBezTo>
                    <a:pt x="1281532" y="664756"/>
                    <a:pt x="1265911" y="698229"/>
                    <a:pt x="1250041" y="695998"/>
                  </a:cubicBezTo>
                  <a:cubicBezTo>
                    <a:pt x="1234420" y="693518"/>
                    <a:pt x="1192269" y="658061"/>
                    <a:pt x="1189789" y="651366"/>
                  </a:cubicBezTo>
                  <a:lnTo>
                    <a:pt x="1160779" y="601280"/>
                  </a:lnTo>
                  <a:lnTo>
                    <a:pt x="1160779" y="413830"/>
                  </a:lnTo>
                  <a:lnTo>
                    <a:pt x="1134001" y="306715"/>
                  </a:lnTo>
                  <a:lnTo>
                    <a:pt x="1026886" y="132654"/>
                  </a:lnTo>
                  <a:lnTo>
                    <a:pt x="951013" y="0"/>
                  </a:lnTo>
                  <a:lnTo>
                    <a:pt x="892993" y="49095"/>
                  </a:lnTo>
                  <a:lnTo>
                    <a:pt x="794804" y="107115"/>
                  </a:lnTo>
                  <a:lnTo>
                    <a:pt x="674300" y="111330"/>
                  </a:lnTo>
                  <a:lnTo>
                    <a:pt x="551812" y="89014"/>
                  </a:lnTo>
                  <a:lnTo>
                    <a:pt x="456104" y="93477"/>
                  </a:lnTo>
                  <a:lnTo>
                    <a:pt x="398083" y="57525"/>
                  </a:lnTo>
                  <a:lnTo>
                    <a:pt x="386925" y="111082"/>
                  </a:lnTo>
                  <a:lnTo>
                    <a:pt x="315763" y="137861"/>
                  </a:lnTo>
                  <a:cubicBezTo>
                    <a:pt x="315763" y="137861"/>
                    <a:pt x="277827" y="164640"/>
                    <a:pt x="271133" y="182492"/>
                  </a:cubicBezTo>
                  <a:cubicBezTo>
                    <a:pt x="264437" y="200344"/>
                    <a:pt x="259975" y="236049"/>
                    <a:pt x="244354" y="256133"/>
                  </a:cubicBezTo>
                  <a:cubicBezTo>
                    <a:pt x="228733" y="276217"/>
                    <a:pt x="193028" y="334238"/>
                    <a:pt x="177407" y="340932"/>
                  </a:cubicBezTo>
                  <a:cubicBezTo>
                    <a:pt x="161786" y="347627"/>
                    <a:pt x="150628" y="416805"/>
                    <a:pt x="150628" y="416805"/>
                  </a:cubicBezTo>
                  <a:lnTo>
                    <a:pt x="110460" y="461437"/>
                  </a:lnTo>
                  <a:lnTo>
                    <a:pt x="41530" y="472346"/>
                  </a:lnTo>
                  <a:cubicBezTo>
                    <a:pt x="41530" y="472346"/>
                    <a:pt x="10288" y="503588"/>
                    <a:pt x="1362" y="505819"/>
                  </a:cubicBezTo>
                  <a:cubicBezTo>
                    <a:pt x="-7812" y="508299"/>
                    <a:pt x="32356" y="543756"/>
                    <a:pt x="32356" y="543756"/>
                  </a:cubicBezTo>
                  <a:cubicBezTo>
                    <a:pt x="32356" y="543756"/>
                    <a:pt x="70292" y="588387"/>
                    <a:pt x="70292" y="597313"/>
                  </a:cubicBezTo>
                  <a:cubicBezTo>
                    <a:pt x="70292" y="606240"/>
                    <a:pt x="54671" y="639712"/>
                    <a:pt x="65830" y="650870"/>
                  </a:cubicBezTo>
                  <a:cubicBezTo>
                    <a:pt x="76987" y="662029"/>
                    <a:pt x="143934" y="688807"/>
                    <a:pt x="143934" y="688807"/>
                  </a:cubicBezTo>
                  <a:cubicBezTo>
                    <a:pt x="143934" y="688807"/>
                    <a:pt x="164018" y="742364"/>
                    <a:pt x="166249" y="755754"/>
                  </a:cubicBezTo>
                  <a:cubicBezTo>
                    <a:pt x="168729" y="769143"/>
                    <a:pt x="182862" y="791459"/>
                    <a:pt x="199226" y="795922"/>
                  </a:cubicBezTo>
                  <a:cubicBezTo>
                    <a:pt x="215591" y="800137"/>
                    <a:pt x="291217" y="838321"/>
                    <a:pt x="291217" y="838321"/>
                  </a:cubicBezTo>
                  <a:lnTo>
                    <a:pt x="300142" y="798153"/>
                  </a:lnTo>
                  <a:lnTo>
                    <a:pt x="360394" y="847248"/>
                  </a:lnTo>
                  <a:cubicBezTo>
                    <a:pt x="360394" y="847248"/>
                    <a:pt x="331384" y="860637"/>
                    <a:pt x="340310" y="869811"/>
                  </a:cubicBezTo>
                  <a:cubicBezTo>
                    <a:pt x="349484" y="878737"/>
                    <a:pt x="398331" y="914194"/>
                    <a:pt x="398331" y="914194"/>
                  </a:cubicBezTo>
                  <a:lnTo>
                    <a:pt x="380478" y="965520"/>
                  </a:lnTo>
                  <a:lnTo>
                    <a:pt x="423126" y="978909"/>
                  </a:lnTo>
                  <a:lnTo>
                    <a:pt x="458831" y="963288"/>
                  </a:lnTo>
                  <a:cubicBezTo>
                    <a:pt x="458831" y="963288"/>
                    <a:pt x="528009" y="994282"/>
                    <a:pt x="536936" y="998993"/>
                  </a:cubicBezTo>
                  <a:cubicBezTo>
                    <a:pt x="545862" y="1003456"/>
                    <a:pt x="688433" y="998993"/>
                    <a:pt x="688433" y="998993"/>
                  </a:cubicBezTo>
                  <a:lnTo>
                    <a:pt x="751165" y="1016846"/>
                  </a:lnTo>
                  <a:lnTo>
                    <a:pt x="811417" y="998993"/>
                  </a:lnTo>
                  <a:lnTo>
                    <a:pt x="869189" y="920889"/>
                  </a:lnTo>
                  <a:lnTo>
                    <a:pt x="985230" y="925352"/>
                  </a:lnTo>
                  <a:lnTo>
                    <a:pt x="1080939" y="958826"/>
                  </a:lnTo>
                  <a:lnTo>
                    <a:pt x="1125570" y="938742"/>
                  </a:lnTo>
                  <a:lnTo>
                    <a:pt x="1163259" y="998993"/>
                  </a:lnTo>
                  <a:lnTo>
                    <a:pt x="1238884" y="997753"/>
                  </a:lnTo>
                  <a:lnTo>
                    <a:pt x="1234668" y="967751"/>
                  </a:lnTo>
                  <a:lnTo>
                    <a:pt x="1256984" y="904276"/>
                  </a:lnTo>
                  <a:lnTo>
                    <a:pt x="1273844" y="835098"/>
                  </a:lnTo>
                  <a:lnTo>
                    <a:pt x="1314013" y="794930"/>
                  </a:lnTo>
                  <a:lnTo>
                    <a:pt x="1384183" y="795922"/>
                  </a:lnTo>
                  <a:lnTo>
                    <a:pt x="1390877" y="736661"/>
                  </a:lnTo>
                  <a:lnTo>
                    <a:pt x="1421127" y="698725"/>
                  </a:lnTo>
                  <a:lnTo>
                    <a:pt x="1398812" y="657565"/>
                  </a:lnTo>
                  <a:lnTo>
                    <a:pt x="1366330" y="633018"/>
                  </a:lnTo>
                  <a:close/>
                </a:path>
              </a:pathLst>
            </a:custGeom>
            <a:grpFill/>
            <a:ln w="24782" cap="flat">
              <a:solidFill>
                <a:schemeClr val="bg1">
                  <a:lumMod val="8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lv-LV" sz="1091"/>
            </a:p>
          </p:txBody>
        </p:sp>
        <p:sp>
          <p:nvSpPr>
            <p:cNvPr id="275" name="Freeform: Shape 274">
              <a:extLst>
                <a:ext uri="{FF2B5EF4-FFF2-40B4-BE49-F238E27FC236}">
                  <a16:creationId xmlns:a16="http://schemas.microsoft.com/office/drawing/2014/main" id="{324C4F54-6788-7917-F859-AC22D5447251}"/>
                </a:ext>
              </a:extLst>
            </p:cNvPr>
            <p:cNvSpPr/>
            <p:nvPr/>
          </p:nvSpPr>
          <p:spPr>
            <a:xfrm>
              <a:off x="16068555" y="9113828"/>
              <a:ext cx="952378" cy="635497"/>
            </a:xfrm>
            <a:custGeom>
              <a:avLst/>
              <a:gdLst>
                <a:gd name="connsiteX0" fmla="*/ 871546 w 952378"/>
                <a:gd name="connsiteY0" fmla="*/ 115297 h 635497"/>
                <a:gd name="connsiteX1" fmla="*/ 833858 w 952378"/>
                <a:gd name="connsiteY1" fmla="*/ 55045 h 635497"/>
                <a:gd name="connsiteX2" fmla="*/ 789227 w 952378"/>
                <a:gd name="connsiteY2" fmla="*/ 75129 h 635497"/>
                <a:gd name="connsiteX3" fmla="*/ 693518 w 952378"/>
                <a:gd name="connsiteY3" fmla="*/ 41656 h 635497"/>
                <a:gd name="connsiteX4" fmla="*/ 577477 w 952378"/>
                <a:gd name="connsiteY4" fmla="*/ 37193 h 635497"/>
                <a:gd name="connsiteX5" fmla="*/ 519704 w 952378"/>
                <a:gd name="connsiteY5" fmla="*/ 115297 h 635497"/>
                <a:gd name="connsiteX6" fmla="*/ 459453 w 952378"/>
                <a:gd name="connsiteY6" fmla="*/ 133149 h 635497"/>
                <a:gd name="connsiteX7" fmla="*/ 396721 w 952378"/>
                <a:gd name="connsiteY7" fmla="*/ 115297 h 635497"/>
                <a:gd name="connsiteX8" fmla="*/ 245224 w 952378"/>
                <a:gd name="connsiteY8" fmla="*/ 115297 h 635497"/>
                <a:gd name="connsiteX9" fmla="*/ 167118 w 952378"/>
                <a:gd name="connsiteY9" fmla="*/ 79592 h 635497"/>
                <a:gd name="connsiteX10" fmla="*/ 131414 w 952378"/>
                <a:gd name="connsiteY10" fmla="*/ 95213 h 635497"/>
                <a:gd name="connsiteX11" fmla="*/ 88766 w 952378"/>
                <a:gd name="connsiteY11" fmla="*/ 81823 h 635497"/>
                <a:gd name="connsiteX12" fmla="*/ 106618 w 952378"/>
                <a:gd name="connsiteY12" fmla="*/ 30498 h 635497"/>
                <a:gd name="connsiteX13" fmla="*/ 65707 w 952378"/>
                <a:gd name="connsiteY13" fmla="*/ 0 h 635497"/>
                <a:gd name="connsiteX14" fmla="*/ 65707 w 952378"/>
                <a:gd name="connsiteY14" fmla="*/ 0 h 635497"/>
                <a:gd name="connsiteX15" fmla="*/ 41904 w 952378"/>
                <a:gd name="connsiteY15" fmla="*/ 41656 h 635497"/>
                <a:gd name="connsiteX16" fmla="*/ 10910 w 952378"/>
                <a:gd name="connsiteY16" fmla="*/ 86287 h 635497"/>
                <a:gd name="connsiteX17" fmla="*/ 19836 w 952378"/>
                <a:gd name="connsiteY17" fmla="*/ 133149 h 635497"/>
                <a:gd name="connsiteX18" fmla="*/ 65955 w 952378"/>
                <a:gd name="connsiteY18" fmla="*/ 188938 h 635497"/>
                <a:gd name="connsiteX19" fmla="*/ 104883 w 952378"/>
                <a:gd name="connsiteY19" fmla="*/ 226875 h 635497"/>
                <a:gd name="connsiteX20" fmla="*/ 89014 w 952378"/>
                <a:gd name="connsiteY20" fmla="*/ 264563 h 635497"/>
                <a:gd name="connsiteX21" fmla="*/ 37936 w 952378"/>
                <a:gd name="connsiteY21" fmla="*/ 291342 h 635497"/>
                <a:gd name="connsiteX22" fmla="*/ 0 w 952378"/>
                <a:gd name="connsiteY22" fmla="*/ 307210 h 635497"/>
                <a:gd name="connsiteX23" fmla="*/ 26778 w 952378"/>
                <a:gd name="connsiteY23" fmla="*/ 376389 h 635497"/>
                <a:gd name="connsiteX24" fmla="*/ 15621 w 952378"/>
                <a:gd name="connsiteY24" fmla="*/ 427715 h 635497"/>
                <a:gd name="connsiteX25" fmla="*/ 105131 w 952378"/>
                <a:gd name="connsiteY25" fmla="*/ 467883 h 635497"/>
                <a:gd name="connsiteX26" fmla="*/ 105131 w 952378"/>
                <a:gd name="connsiteY26" fmla="*/ 534830 h 635497"/>
                <a:gd name="connsiteX27" fmla="*/ 89262 w 952378"/>
                <a:gd name="connsiteY27" fmla="*/ 601776 h 635497"/>
                <a:gd name="connsiteX28" fmla="*/ 176293 w 952378"/>
                <a:gd name="connsiteY28" fmla="*/ 601776 h 635497"/>
                <a:gd name="connsiteX29" fmla="*/ 243240 w 952378"/>
                <a:gd name="connsiteY29" fmla="*/ 574998 h 635497"/>
                <a:gd name="connsiteX30" fmla="*/ 319361 w 952378"/>
                <a:gd name="connsiteY30" fmla="*/ 570535 h 635497"/>
                <a:gd name="connsiteX31" fmla="*/ 401680 w 952378"/>
                <a:gd name="connsiteY31" fmla="*/ 619628 h 635497"/>
                <a:gd name="connsiteX32" fmla="*/ 486479 w 952378"/>
                <a:gd name="connsiteY32" fmla="*/ 635498 h 635497"/>
                <a:gd name="connsiteX33" fmla="*/ 530862 w 952378"/>
                <a:gd name="connsiteY33" fmla="*/ 604256 h 635497"/>
                <a:gd name="connsiteX34" fmla="*/ 568799 w 952378"/>
                <a:gd name="connsiteY34" fmla="*/ 573014 h 635497"/>
                <a:gd name="connsiteX35" fmla="*/ 643184 w 952378"/>
                <a:gd name="connsiteY35" fmla="*/ 550698 h 635497"/>
                <a:gd name="connsiteX36" fmla="*/ 642440 w 952378"/>
                <a:gd name="connsiteY36" fmla="*/ 540780 h 635497"/>
                <a:gd name="connsiteX37" fmla="*/ 605496 w 952378"/>
                <a:gd name="connsiteY37" fmla="*/ 497141 h 635497"/>
                <a:gd name="connsiteX38" fmla="*/ 672442 w 952378"/>
                <a:gd name="connsiteY38" fmla="*/ 475569 h 635497"/>
                <a:gd name="connsiteX39" fmla="*/ 739389 w 952378"/>
                <a:gd name="connsiteY39" fmla="*/ 462180 h 635497"/>
                <a:gd name="connsiteX40" fmla="*/ 773110 w 952378"/>
                <a:gd name="connsiteY40" fmla="*/ 488959 h 635497"/>
                <a:gd name="connsiteX41" fmla="*/ 840057 w 952378"/>
                <a:gd name="connsiteY41" fmla="*/ 474082 h 635497"/>
                <a:gd name="connsiteX42" fmla="*/ 827659 w 952378"/>
                <a:gd name="connsiteY42" fmla="*/ 446063 h 635497"/>
                <a:gd name="connsiteX43" fmla="*/ 798401 w 952378"/>
                <a:gd name="connsiteY43" fmla="*/ 374901 h 635497"/>
                <a:gd name="connsiteX44" fmla="*/ 851958 w 952378"/>
                <a:gd name="connsiteY44" fmla="*/ 316881 h 635497"/>
                <a:gd name="connsiteX45" fmla="*/ 847743 w 952378"/>
                <a:gd name="connsiteY45" fmla="*/ 249934 h 635497"/>
                <a:gd name="connsiteX46" fmla="*/ 863364 w 952378"/>
                <a:gd name="connsiteY46" fmla="*/ 182988 h 635497"/>
                <a:gd name="connsiteX47" fmla="*/ 934774 w 952378"/>
                <a:gd name="connsiteY47" fmla="*/ 196376 h 635497"/>
                <a:gd name="connsiteX48" fmla="*/ 952379 w 952378"/>
                <a:gd name="connsiteY48" fmla="*/ 147283 h 635497"/>
                <a:gd name="connsiteX49" fmla="*/ 947916 w 952378"/>
                <a:gd name="connsiteY49" fmla="*/ 114553 h 635497"/>
                <a:gd name="connsiteX50" fmla="*/ 872290 w 952378"/>
                <a:gd name="connsiteY50" fmla="*/ 115793 h 6354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952378" h="635497">
                  <a:moveTo>
                    <a:pt x="871546" y="115297"/>
                  </a:moveTo>
                  <a:lnTo>
                    <a:pt x="833858" y="55045"/>
                  </a:lnTo>
                  <a:lnTo>
                    <a:pt x="789227" y="75129"/>
                  </a:lnTo>
                  <a:lnTo>
                    <a:pt x="693518" y="41656"/>
                  </a:lnTo>
                  <a:lnTo>
                    <a:pt x="577477" y="37193"/>
                  </a:lnTo>
                  <a:lnTo>
                    <a:pt x="519704" y="115297"/>
                  </a:lnTo>
                  <a:lnTo>
                    <a:pt x="459453" y="133149"/>
                  </a:lnTo>
                  <a:lnTo>
                    <a:pt x="396721" y="115297"/>
                  </a:lnTo>
                  <a:cubicBezTo>
                    <a:pt x="396721" y="115297"/>
                    <a:pt x="254149" y="119760"/>
                    <a:pt x="245224" y="115297"/>
                  </a:cubicBezTo>
                  <a:cubicBezTo>
                    <a:pt x="236049" y="110834"/>
                    <a:pt x="167118" y="79592"/>
                    <a:pt x="167118" y="79592"/>
                  </a:cubicBezTo>
                  <a:lnTo>
                    <a:pt x="131414" y="95213"/>
                  </a:lnTo>
                  <a:lnTo>
                    <a:pt x="88766" y="81823"/>
                  </a:lnTo>
                  <a:lnTo>
                    <a:pt x="106618" y="30498"/>
                  </a:lnTo>
                  <a:cubicBezTo>
                    <a:pt x="106618" y="30498"/>
                    <a:pt x="83064" y="13390"/>
                    <a:pt x="65707" y="0"/>
                  </a:cubicBezTo>
                  <a:lnTo>
                    <a:pt x="65707" y="0"/>
                  </a:lnTo>
                  <a:cubicBezTo>
                    <a:pt x="65707" y="0"/>
                    <a:pt x="41904" y="41656"/>
                    <a:pt x="41904" y="41656"/>
                  </a:cubicBezTo>
                  <a:lnTo>
                    <a:pt x="10910" y="86287"/>
                  </a:lnTo>
                  <a:lnTo>
                    <a:pt x="19836" y="133149"/>
                  </a:lnTo>
                  <a:lnTo>
                    <a:pt x="65955" y="188938"/>
                  </a:lnTo>
                  <a:lnTo>
                    <a:pt x="104883" y="226875"/>
                  </a:lnTo>
                  <a:cubicBezTo>
                    <a:pt x="104883" y="226875"/>
                    <a:pt x="100420" y="260348"/>
                    <a:pt x="89014" y="264563"/>
                  </a:cubicBezTo>
                  <a:cubicBezTo>
                    <a:pt x="78104" y="269027"/>
                    <a:pt x="37936" y="291342"/>
                    <a:pt x="37936" y="291342"/>
                  </a:cubicBezTo>
                  <a:lnTo>
                    <a:pt x="0" y="307210"/>
                  </a:lnTo>
                  <a:cubicBezTo>
                    <a:pt x="0" y="307210"/>
                    <a:pt x="26778" y="367463"/>
                    <a:pt x="26778" y="376389"/>
                  </a:cubicBezTo>
                  <a:cubicBezTo>
                    <a:pt x="26778" y="385316"/>
                    <a:pt x="15621" y="427715"/>
                    <a:pt x="15621" y="427715"/>
                  </a:cubicBezTo>
                  <a:lnTo>
                    <a:pt x="105131" y="467883"/>
                  </a:lnTo>
                  <a:lnTo>
                    <a:pt x="105131" y="534830"/>
                  </a:lnTo>
                  <a:cubicBezTo>
                    <a:pt x="105131" y="541524"/>
                    <a:pt x="89262" y="601776"/>
                    <a:pt x="89262" y="601776"/>
                  </a:cubicBezTo>
                  <a:lnTo>
                    <a:pt x="176293" y="601776"/>
                  </a:lnTo>
                  <a:lnTo>
                    <a:pt x="243240" y="574998"/>
                  </a:lnTo>
                  <a:lnTo>
                    <a:pt x="319361" y="570535"/>
                  </a:lnTo>
                  <a:lnTo>
                    <a:pt x="401680" y="619628"/>
                  </a:lnTo>
                  <a:lnTo>
                    <a:pt x="486479" y="635498"/>
                  </a:lnTo>
                  <a:lnTo>
                    <a:pt x="530862" y="604256"/>
                  </a:lnTo>
                  <a:lnTo>
                    <a:pt x="568799" y="573014"/>
                  </a:lnTo>
                  <a:lnTo>
                    <a:pt x="643184" y="550698"/>
                  </a:lnTo>
                  <a:lnTo>
                    <a:pt x="642440" y="540780"/>
                  </a:lnTo>
                  <a:lnTo>
                    <a:pt x="605496" y="497141"/>
                  </a:lnTo>
                  <a:lnTo>
                    <a:pt x="672442" y="475569"/>
                  </a:lnTo>
                  <a:lnTo>
                    <a:pt x="739389" y="462180"/>
                  </a:lnTo>
                  <a:lnTo>
                    <a:pt x="773110" y="488959"/>
                  </a:lnTo>
                  <a:lnTo>
                    <a:pt x="840057" y="474082"/>
                  </a:lnTo>
                  <a:lnTo>
                    <a:pt x="827659" y="446063"/>
                  </a:lnTo>
                  <a:lnTo>
                    <a:pt x="798401" y="374901"/>
                  </a:lnTo>
                  <a:cubicBezTo>
                    <a:pt x="798401" y="374901"/>
                    <a:pt x="856422" y="323575"/>
                    <a:pt x="851958" y="316881"/>
                  </a:cubicBezTo>
                  <a:cubicBezTo>
                    <a:pt x="847743" y="310187"/>
                    <a:pt x="847743" y="249934"/>
                    <a:pt x="847743" y="249934"/>
                  </a:cubicBezTo>
                  <a:lnTo>
                    <a:pt x="863364" y="182988"/>
                  </a:lnTo>
                  <a:lnTo>
                    <a:pt x="934774" y="196376"/>
                  </a:lnTo>
                  <a:lnTo>
                    <a:pt x="952379" y="147283"/>
                  </a:lnTo>
                  <a:lnTo>
                    <a:pt x="947916" y="114553"/>
                  </a:lnTo>
                  <a:lnTo>
                    <a:pt x="872290" y="115793"/>
                  </a:lnTo>
                  <a:close/>
                </a:path>
              </a:pathLst>
            </a:custGeom>
            <a:grpFill/>
            <a:ln w="24782" cap="flat">
              <a:solidFill>
                <a:schemeClr val="bg1">
                  <a:lumMod val="8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lv-LV" sz="1091"/>
            </a:p>
          </p:txBody>
        </p:sp>
        <p:sp>
          <p:nvSpPr>
            <p:cNvPr id="276" name="Freeform: Shape 275">
              <a:extLst>
                <a:ext uri="{FF2B5EF4-FFF2-40B4-BE49-F238E27FC236}">
                  <a16:creationId xmlns:a16="http://schemas.microsoft.com/office/drawing/2014/main" id="{959B7AAD-69CD-6940-FDC1-B7007E12A6A2}"/>
                </a:ext>
              </a:extLst>
            </p:cNvPr>
            <p:cNvSpPr/>
            <p:nvPr/>
          </p:nvSpPr>
          <p:spPr>
            <a:xfrm>
              <a:off x="15741508" y="9662295"/>
              <a:ext cx="974198" cy="981140"/>
            </a:xfrm>
            <a:custGeom>
              <a:avLst/>
              <a:gdLst>
                <a:gd name="connsiteX0" fmla="*/ 895102 w 974198"/>
                <a:gd name="connsiteY0" fmla="*/ 24051 h 981140"/>
                <a:gd name="connsiteX1" fmla="*/ 857166 w 974198"/>
                <a:gd name="connsiteY1" fmla="*/ 55293 h 981140"/>
                <a:gd name="connsiteX2" fmla="*/ 812782 w 974198"/>
                <a:gd name="connsiteY2" fmla="*/ 86535 h 981140"/>
                <a:gd name="connsiteX3" fmla="*/ 727983 w 974198"/>
                <a:gd name="connsiteY3" fmla="*/ 70666 h 981140"/>
                <a:gd name="connsiteX4" fmla="*/ 645664 w 974198"/>
                <a:gd name="connsiteY4" fmla="*/ 21572 h 981140"/>
                <a:gd name="connsiteX5" fmla="*/ 569543 w 974198"/>
                <a:gd name="connsiteY5" fmla="*/ 26035 h 981140"/>
                <a:gd name="connsiteX6" fmla="*/ 502596 w 974198"/>
                <a:gd name="connsiteY6" fmla="*/ 52814 h 981140"/>
                <a:gd name="connsiteX7" fmla="*/ 415566 w 974198"/>
                <a:gd name="connsiteY7" fmla="*/ 52814 h 981140"/>
                <a:gd name="connsiteX8" fmla="*/ 394985 w 974198"/>
                <a:gd name="connsiteY8" fmla="*/ 86287 h 981140"/>
                <a:gd name="connsiteX9" fmla="*/ 351594 w 974198"/>
                <a:gd name="connsiteY9" fmla="*/ 105131 h 981140"/>
                <a:gd name="connsiteX10" fmla="*/ 281176 w 974198"/>
                <a:gd name="connsiteY10" fmla="*/ 105131 h 981140"/>
                <a:gd name="connsiteX11" fmla="*/ 224395 w 974198"/>
                <a:gd name="connsiteY11" fmla="*/ 148770 h 981140"/>
                <a:gd name="connsiteX12" fmla="*/ 150754 w 974198"/>
                <a:gd name="connsiteY12" fmla="*/ 156953 h 981140"/>
                <a:gd name="connsiteX13" fmla="*/ 125711 w 974198"/>
                <a:gd name="connsiteY13" fmla="*/ 200592 h 981140"/>
                <a:gd name="connsiteX14" fmla="*/ 125711 w 974198"/>
                <a:gd name="connsiteY14" fmla="*/ 240760 h 981140"/>
                <a:gd name="connsiteX15" fmla="*/ 95709 w 974198"/>
                <a:gd name="connsiteY15" fmla="*/ 259109 h 981140"/>
                <a:gd name="connsiteX16" fmla="*/ 82320 w 974198"/>
                <a:gd name="connsiteY16" fmla="*/ 307459 h 981140"/>
                <a:gd name="connsiteX17" fmla="*/ 56781 w 974198"/>
                <a:gd name="connsiteY17" fmla="*/ 307459 h 981140"/>
                <a:gd name="connsiteX18" fmla="*/ 46863 w 974198"/>
                <a:gd name="connsiteY18" fmla="*/ 347627 h 981140"/>
                <a:gd name="connsiteX19" fmla="*/ 0 w 974198"/>
                <a:gd name="connsiteY19" fmla="*/ 389283 h 981140"/>
                <a:gd name="connsiteX20" fmla="*/ 28762 w 974198"/>
                <a:gd name="connsiteY20" fmla="*/ 467883 h 981140"/>
                <a:gd name="connsiteX21" fmla="*/ 100420 w 974198"/>
                <a:gd name="connsiteY21" fmla="*/ 502844 h 981140"/>
                <a:gd name="connsiteX22" fmla="*/ 72154 w 974198"/>
                <a:gd name="connsiteY22" fmla="*/ 568055 h 981140"/>
                <a:gd name="connsiteX23" fmla="*/ 132406 w 974198"/>
                <a:gd name="connsiteY23" fmla="*/ 572766 h 981140"/>
                <a:gd name="connsiteX24" fmla="*/ 144059 w 974198"/>
                <a:gd name="connsiteY24" fmla="*/ 616406 h 981140"/>
                <a:gd name="connsiteX25" fmla="*/ 219188 w 974198"/>
                <a:gd name="connsiteY25" fmla="*/ 628307 h 981140"/>
                <a:gd name="connsiteX26" fmla="*/ 242744 w 974198"/>
                <a:gd name="connsiteY26" fmla="*/ 651614 h 981140"/>
                <a:gd name="connsiteX27" fmla="*/ 189186 w 974198"/>
                <a:gd name="connsiteY27" fmla="*/ 681864 h 981140"/>
                <a:gd name="connsiteX28" fmla="*/ 162407 w 974198"/>
                <a:gd name="connsiteY28" fmla="*/ 720049 h 981140"/>
                <a:gd name="connsiteX29" fmla="*/ 199104 w 974198"/>
                <a:gd name="connsiteY29" fmla="*/ 775341 h 981140"/>
                <a:gd name="connsiteX30" fmla="*/ 235801 w 974198"/>
                <a:gd name="connsiteY30" fmla="*/ 825428 h 981140"/>
                <a:gd name="connsiteX31" fmla="*/ 220924 w 974198"/>
                <a:gd name="connsiteY31" fmla="*/ 887416 h 981140"/>
                <a:gd name="connsiteX32" fmla="*/ 251174 w 974198"/>
                <a:gd name="connsiteY32" fmla="*/ 922377 h 981140"/>
                <a:gd name="connsiteX33" fmla="*/ 291342 w 974198"/>
                <a:gd name="connsiteY33" fmla="*/ 897333 h 981140"/>
                <a:gd name="connsiteX34" fmla="*/ 311426 w 974198"/>
                <a:gd name="connsiteY34" fmla="*/ 922377 h 981140"/>
                <a:gd name="connsiteX35" fmla="*/ 361512 w 974198"/>
                <a:gd name="connsiteY35" fmla="*/ 977422 h 981140"/>
                <a:gd name="connsiteX36" fmla="*/ 386555 w 974198"/>
                <a:gd name="connsiteY36" fmla="*/ 938989 h 981140"/>
                <a:gd name="connsiteX37" fmla="*/ 409862 w 974198"/>
                <a:gd name="connsiteY37" fmla="*/ 965768 h 981140"/>
                <a:gd name="connsiteX38" fmla="*/ 456973 w 974198"/>
                <a:gd name="connsiteY38" fmla="*/ 981141 h 981140"/>
                <a:gd name="connsiteX39" fmla="*/ 463420 w 974198"/>
                <a:gd name="connsiteY39" fmla="*/ 936014 h 981140"/>
                <a:gd name="connsiteX40" fmla="*/ 420028 w 974198"/>
                <a:gd name="connsiteY40" fmla="*/ 867332 h 981140"/>
                <a:gd name="connsiteX41" fmla="*/ 390027 w 974198"/>
                <a:gd name="connsiteY41" fmla="*/ 778317 h 981140"/>
                <a:gd name="connsiteX42" fmla="*/ 432426 w 974198"/>
                <a:gd name="connsiteY42" fmla="*/ 798401 h 981140"/>
                <a:gd name="connsiteX43" fmla="*/ 458213 w 974198"/>
                <a:gd name="connsiteY43" fmla="*/ 825180 h 981140"/>
                <a:gd name="connsiteX44" fmla="*/ 493918 w 974198"/>
                <a:gd name="connsiteY44" fmla="*/ 810799 h 981140"/>
                <a:gd name="connsiteX45" fmla="*/ 483999 w 974198"/>
                <a:gd name="connsiteY45" fmla="*/ 764928 h 981140"/>
                <a:gd name="connsiteX46" fmla="*/ 454741 w 974198"/>
                <a:gd name="connsiteY46" fmla="*/ 743852 h 981140"/>
                <a:gd name="connsiteX47" fmla="*/ 428954 w 974198"/>
                <a:gd name="connsiteY47" fmla="*/ 706908 h 981140"/>
                <a:gd name="connsiteX48" fmla="*/ 302996 w 974198"/>
                <a:gd name="connsiteY48" fmla="*/ 639961 h 981140"/>
                <a:gd name="connsiteX49" fmla="*/ 345643 w 974198"/>
                <a:gd name="connsiteY49" fmla="*/ 627811 h 981140"/>
                <a:gd name="connsiteX50" fmla="*/ 386803 w 974198"/>
                <a:gd name="connsiteY50" fmla="*/ 646903 h 981140"/>
                <a:gd name="connsiteX51" fmla="*/ 440361 w 974198"/>
                <a:gd name="connsiteY51" fmla="*/ 676905 h 981140"/>
                <a:gd name="connsiteX52" fmla="*/ 469370 w 974198"/>
                <a:gd name="connsiteY52" fmla="*/ 708147 h 981140"/>
                <a:gd name="connsiteX53" fmla="*/ 494414 w 974198"/>
                <a:gd name="connsiteY53" fmla="*/ 700709 h 981140"/>
                <a:gd name="connsiteX54" fmla="*/ 529375 w 974198"/>
                <a:gd name="connsiteY54" fmla="*/ 720296 h 981140"/>
                <a:gd name="connsiteX55" fmla="*/ 581940 w 974198"/>
                <a:gd name="connsiteY55" fmla="*/ 761704 h 981140"/>
                <a:gd name="connsiteX56" fmla="*/ 596321 w 974198"/>
                <a:gd name="connsiteY56" fmla="*/ 742613 h 981140"/>
                <a:gd name="connsiteX57" fmla="*/ 593098 w 974198"/>
                <a:gd name="connsiteY57" fmla="*/ 700212 h 981140"/>
                <a:gd name="connsiteX58" fmla="*/ 608719 w 974198"/>
                <a:gd name="connsiteY58" fmla="*/ 678889 h 981140"/>
                <a:gd name="connsiteX59" fmla="*/ 646656 w 974198"/>
                <a:gd name="connsiteY59" fmla="*/ 696742 h 981140"/>
                <a:gd name="connsiteX60" fmla="*/ 673434 w 974198"/>
                <a:gd name="connsiteY60" fmla="*/ 727984 h 981140"/>
                <a:gd name="connsiteX61" fmla="*/ 700212 w 974198"/>
                <a:gd name="connsiteY61" fmla="*/ 757985 h 981140"/>
                <a:gd name="connsiteX62" fmla="*/ 731206 w 974198"/>
                <a:gd name="connsiteY62" fmla="*/ 782532 h 981140"/>
                <a:gd name="connsiteX63" fmla="*/ 768151 w 974198"/>
                <a:gd name="connsiteY63" fmla="*/ 820469 h 981140"/>
                <a:gd name="connsiteX64" fmla="*/ 803856 w 974198"/>
                <a:gd name="connsiteY64" fmla="*/ 817989 h 981140"/>
                <a:gd name="connsiteX65" fmla="*/ 793938 w 974198"/>
                <a:gd name="connsiteY65" fmla="*/ 790219 h 981140"/>
                <a:gd name="connsiteX66" fmla="*/ 747075 w 974198"/>
                <a:gd name="connsiteY66" fmla="*/ 762448 h 981140"/>
                <a:gd name="connsiteX67" fmla="*/ 712610 w 974198"/>
                <a:gd name="connsiteY67" fmla="*/ 716577 h 981140"/>
                <a:gd name="connsiteX68" fmla="*/ 680128 w 974198"/>
                <a:gd name="connsiteY68" fmla="*/ 698725 h 981140"/>
                <a:gd name="connsiteX69" fmla="*/ 680128 w 974198"/>
                <a:gd name="connsiteY69" fmla="*/ 675417 h 981140"/>
                <a:gd name="connsiteX70" fmla="*/ 654342 w 974198"/>
                <a:gd name="connsiteY70" fmla="*/ 652855 h 981140"/>
                <a:gd name="connsiteX71" fmla="*/ 625332 w 974198"/>
                <a:gd name="connsiteY71" fmla="*/ 634010 h 981140"/>
                <a:gd name="connsiteX72" fmla="*/ 617645 w 974198"/>
                <a:gd name="connsiteY72" fmla="*/ 576733 h 981140"/>
                <a:gd name="connsiteX73" fmla="*/ 578221 w 974198"/>
                <a:gd name="connsiteY73" fmla="*/ 570782 h 981140"/>
                <a:gd name="connsiteX74" fmla="*/ 532102 w 974198"/>
                <a:gd name="connsiteY74" fmla="*/ 561608 h 981140"/>
                <a:gd name="connsiteX75" fmla="*/ 514498 w 974198"/>
                <a:gd name="connsiteY75" fmla="*/ 537309 h 981140"/>
                <a:gd name="connsiteX76" fmla="*/ 475074 w 974198"/>
                <a:gd name="connsiteY76" fmla="*/ 514746 h 981140"/>
                <a:gd name="connsiteX77" fmla="*/ 471106 w 974198"/>
                <a:gd name="connsiteY77" fmla="*/ 549707 h 981140"/>
                <a:gd name="connsiteX78" fmla="*/ 504580 w 974198"/>
                <a:gd name="connsiteY78" fmla="*/ 581445 h 981140"/>
                <a:gd name="connsiteX79" fmla="*/ 507059 w 974198"/>
                <a:gd name="connsiteY79" fmla="*/ 608967 h 981140"/>
                <a:gd name="connsiteX80" fmla="*/ 472842 w 974198"/>
                <a:gd name="connsiteY80" fmla="*/ 582932 h 981140"/>
                <a:gd name="connsiteX81" fmla="*/ 443584 w 974198"/>
                <a:gd name="connsiteY81" fmla="*/ 558633 h 981140"/>
                <a:gd name="connsiteX82" fmla="*/ 437633 w 974198"/>
                <a:gd name="connsiteY82" fmla="*/ 527143 h 981140"/>
                <a:gd name="connsiteX83" fmla="*/ 408127 w 974198"/>
                <a:gd name="connsiteY83" fmla="*/ 500364 h 981140"/>
                <a:gd name="connsiteX84" fmla="*/ 438377 w 974198"/>
                <a:gd name="connsiteY84" fmla="*/ 476066 h 981140"/>
                <a:gd name="connsiteX85" fmla="*/ 467635 w 974198"/>
                <a:gd name="connsiteY85" fmla="*/ 466147 h 981140"/>
                <a:gd name="connsiteX86" fmla="*/ 450030 w 974198"/>
                <a:gd name="connsiteY86" fmla="*/ 446807 h 981140"/>
                <a:gd name="connsiteX87" fmla="*/ 444328 w 974198"/>
                <a:gd name="connsiteY87" fmla="*/ 417301 h 981140"/>
                <a:gd name="connsiteX88" fmla="*/ 414325 w 974198"/>
                <a:gd name="connsiteY88" fmla="*/ 360768 h 981140"/>
                <a:gd name="connsiteX89" fmla="*/ 379861 w 974198"/>
                <a:gd name="connsiteY89" fmla="*/ 316137 h 981140"/>
                <a:gd name="connsiteX90" fmla="*/ 370934 w 974198"/>
                <a:gd name="connsiteY90" fmla="*/ 269770 h 981140"/>
                <a:gd name="connsiteX91" fmla="*/ 390522 w 974198"/>
                <a:gd name="connsiteY91" fmla="*/ 218196 h 981140"/>
                <a:gd name="connsiteX92" fmla="*/ 418789 w 974198"/>
                <a:gd name="connsiteY92" fmla="*/ 203567 h 981140"/>
                <a:gd name="connsiteX93" fmla="*/ 438873 w 974198"/>
                <a:gd name="connsiteY93" fmla="*/ 224891 h 981140"/>
                <a:gd name="connsiteX94" fmla="*/ 449783 w 974198"/>
                <a:gd name="connsiteY94" fmla="*/ 240512 h 981140"/>
                <a:gd name="connsiteX95" fmla="*/ 471850 w 974198"/>
                <a:gd name="connsiteY95" fmla="*/ 266299 h 981140"/>
                <a:gd name="connsiteX96" fmla="*/ 475569 w 974198"/>
                <a:gd name="connsiteY96" fmla="*/ 299277 h 981140"/>
                <a:gd name="connsiteX97" fmla="*/ 505819 w 974198"/>
                <a:gd name="connsiteY97" fmla="*/ 322088 h 981140"/>
                <a:gd name="connsiteX98" fmla="*/ 526399 w 974198"/>
                <a:gd name="connsiteY98" fmla="*/ 308202 h 981140"/>
                <a:gd name="connsiteX99" fmla="*/ 511522 w 974198"/>
                <a:gd name="connsiteY99" fmla="*/ 287127 h 981140"/>
                <a:gd name="connsiteX100" fmla="*/ 523920 w 974198"/>
                <a:gd name="connsiteY100" fmla="*/ 273738 h 981140"/>
                <a:gd name="connsiteX101" fmla="*/ 547227 w 974198"/>
                <a:gd name="connsiteY101" fmla="*/ 290846 h 981140"/>
                <a:gd name="connsiteX102" fmla="*/ 570535 w 974198"/>
                <a:gd name="connsiteY102" fmla="*/ 287127 h 981140"/>
                <a:gd name="connsiteX103" fmla="*/ 551195 w 974198"/>
                <a:gd name="connsiteY103" fmla="*/ 263572 h 981140"/>
                <a:gd name="connsiteX104" fmla="*/ 557889 w 974198"/>
                <a:gd name="connsiteY104" fmla="*/ 254645 h 981140"/>
                <a:gd name="connsiteX105" fmla="*/ 587395 w 974198"/>
                <a:gd name="connsiteY105" fmla="*/ 262828 h 981140"/>
                <a:gd name="connsiteX106" fmla="*/ 598553 w 974198"/>
                <a:gd name="connsiteY106" fmla="*/ 291094 h 981140"/>
                <a:gd name="connsiteX107" fmla="*/ 628555 w 974198"/>
                <a:gd name="connsiteY107" fmla="*/ 293078 h 981140"/>
                <a:gd name="connsiteX108" fmla="*/ 632522 w 974198"/>
                <a:gd name="connsiteY108" fmla="*/ 279688 h 981140"/>
                <a:gd name="connsiteX109" fmla="*/ 612438 w 974198"/>
                <a:gd name="connsiteY109" fmla="*/ 246215 h 981140"/>
                <a:gd name="connsiteX110" fmla="*/ 579957 w 974198"/>
                <a:gd name="connsiteY110" fmla="*/ 232826 h 981140"/>
                <a:gd name="connsiteX111" fmla="*/ 546979 w 974198"/>
                <a:gd name="connsiteY111" fmla="*/ 211998 h 981140"/>
                <a:gd name="connsiteX112" fmla="*/ 542764 w 974198"/>
                <a:gd name="connsiteY112" fmla="*/ 178525 h 981140"/>
                <a:gd name="connsiteX113" fmla="*/ 569543 w 974198"/>
                <a:gd name="connsiteY113" fmla="*/ 164391 h 981140"/>
                <a:gd name="connsiteX114" fmla="*/ 608967 w 974198"/>
                <a:gd name="connsiteY114" fmla="*/ 171830 h 981140"/>
                <a:gd name="connsiteX115" fmla="*/ 628307 w 974198"/>
                <a:gd name="connsiteY115" fmla="*/ 155713 h 981140"/>
                <a:gd name="connsiteX116" fmla="*/ 656574 w 974198"/>
                <a:gd name="connsiteY116" fmla="*/ 143811 h 981140"/>
                <a:gd name="connsiteX117" fmla="*/ 671946 w 974198"/>
                <a:gd name="connsiteY117" fmla="*/ 166623 h 981140"/>
                <a:gd name="connsiteX118" fmla="*/ 683352 w 974198"/>
                <a:gd name="connsiteY118" fmla="*/ 196625 h 981140"/>
                <a:gd name="connsiteX119" fmla="*/ 696741 w 974198"/>
                <a:gd name="connsiteY119" fmla="*/ 173317 h 981140"/>
                <a:gd name="connsiteX120" fmla="*/ 705420 w 974198"/>
                <a:gd name="connsiteY120" fmla="*/ 147283 h 981140"/>
                <a:gd name="connsiteX121" fmla="*/ 736909 w 974198"/>
                <a:gd name="connsiteY121" fmla="*/ 134637 h 981140"/>
                <a:gd name="connsiteX122" fmla="*/ 758977 w 974198"/>
                <a:gd name="connsiteY122" fmla="*/ 118025 h 981140"/>
                <a:gd name="connsiteX123" fmla="*/ 798153 w 974198"/>
                <a:gd name="connsiteY123" fmla="*/ 131414 h 981140"/>
                <a:gd name="connsiteX124" fmla="*/ 837577 w 974198"/>
                <a:gd name="connsiteY124" fmla="*/ 131414 h 981140"/>
                <a:gd name="connsiteX125" fmla="*/ 880473 w 974198"/>
                <a:gd name="connsiteY125" fmla="*/ 158936 h 981140"/>
                <a:gd name="connsiteX126" fmla="*/ 923864 w 974198"/>
                <a:gd name="connsiteY126" fmla="*/ 140588 h 981140"/>
                <a:gd name="connsiteX127" fmla="*/ 934030 w 974198"/>
                <a:gd name="connsiteY127" fmla="*/ 110586 h 981140"/>
                <a:gd name="connsiteX128" fmla="*/ 939237 w 974198"/>
                <a:gd name="connsiteY128" fmla="*/ 90254 h 981140"/>
                <a:gd name="connsiteX129" fmla="*/ 974198 w 974198"/>
                <a:gd name="connsiteY129" fmla="*/ 46863 h 981140"/>
                <a:gd name="connsiteX130" fmla="*/ 969983 w 974198"/>
                <a:gd name="connsiteY130" fmla="*/ 0 h 981140"/>
                <a:gd name="connsiteX131" fmla="*/ 895598 w 974198"/>
                <a:gd name="connsiteY131" fmla="*/ 22315 h 9811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</a:cxnLst>
              <a:rect l="l" t="t" r="r" b="b"/>
              <a:pathLst>
                <a:path w="974198" h="981140">
                  <a:moveTo>
                    <a:pt x="895102" y="24051"/>
                  </a:moveTo>
                  <a:lnTo>
                    <a:pt x="857166" y="55293"/>
                  </a:lnTo>
                  <a:lnTo>
                    <a:pt x="812782" y="86535"/>
                  </a:lnTo>
                  <a:lnTo>
                    <a:pt x="727983" y="70666"/>
                  </a:lnTo>
                  <a:lnTo>
                    <a:pt x="645664" y="21572"/>
                  </a:lnTo>
                  <a:lnTo>
                    <a:pt x="569543" y="26035"/>
                  </a:lnTo>
                  <a:lnTo>
                    <a:pt x="502596" y="52814"/>
                  </a:lnTo>
                  <a:lnTo>
                    <a:pt x="415566" y="52814"/>
                  </a:lnTo>
                  <a:lnTo>
                    <a:pt x="394985" y="86287"/>
                  </a:lnTo>
                  <a:lnTo>
                    <a:pt x="351594" y="105131"/>
                  </a:lnTo>
                  <a:lnTo>
                    <a:pt x="281176" y="105131"/>
                  </a:lnTo>
                  <a:lnTo>
                    <a:pt x="224395" y="148770"/>
                  </a:lnTo>
                  <a:lnTo>
                    <a:pt x="150754" y="156953"/>
                  </a:lnTo>
                  <a:lnTo>
                    <a:pt x="125711" y="200592"/>
                  </a:lnTo>
                  <a:lnTo>
                    <a:pt x="125711" y="240760"/>
                  </a:lnTo>
                  <a:lnTo>
                    <a:pt x="95709" y="259109"/>
                  </a:lnTo>
                  <a:lnTo>
                    <a:pt x="82320" y="307459"/>
                  </a:lnTo>
                  <a:lnTo>
                    <a:pt x="56781" y="307459"/>
                  </a:lnTo>
                  <a:lnTo>
                    <a:pt x="46863" y="347627"/>
                  </a:lnTo>
                  <a:lnTo>
                    <a:pt x="0" y="389283"/>
                  </a:lnTo>
                  <a:lnTo>
                    <a:pt x="28762" y="467883"/>
                  </a:lnTo>
                  <a:lnTo>
                    <a:pt x="100420" y="502844"/>
                  </a:lnTo>
                  <a:lnTo>
                    <a:pt x="72154" y="568055"/>
                  </a:lnTo>
                  <a:lnTo>
                    <a:pt x="132406" y="572766"/>
                  </a:lnTo>
                  <a:lnTo>
                    <a:pt x="144059" y="616406"/>
                  </a:lnTo>
                  <a:lnTo>
                    <a:pt x="219188" y="628307"/>
                  </a:lnTo>
                  <a:lnTo>
                    <a:pt x="242744" y="651614"/>
                  </a:lnTo>
                  <a:lnTo>
                    <a:pt x="189186" y="681864"/>
                  </a:lnTo>
                  <a:lnTo>
                    <a:pt x="162407" y="720049"/>
                  </a:lnTo>
                  <a:lnTo>
                    <a:pt x="199104" y="775341"/>
                  </a:lnTo>
                  <a:lnTo>
                    <a:pt x="235801" y="825428"/>
                  </a:lnTo>
                  <a:lnTo>
                    <a:pt x="220924" y="887416"/>
                  </a:lnTo>
                  <a:lnTo>
                    <a:pt x="251174" y="922377"/>
                  </a:lnTo>
                  <a:lnTo>
                    <a:pt x="291342" y="897333"/>
                  </a:lnTo>
                  <a:lnTo>
                    <a:pt x="311426" y="922377"/>
                  </a:lnTo>
                  <a:lnTo>
                    <a:pt x="361512" y="977422"/>
                  </a:lnTo>
                  <a:cubicBezTo>
                    <a:pt x="361512" y="977422"/>
                    <a:pt x="379861" y="938989"/>
                    <a:pt x="386555" y="938989"/>
                  </a:cubicBezTo>
                  <a:cubicBezTo>
                    <a:pt x="393250" y="938989"/>
                    <a:pt x="409862" y="965768"/>
                    <a:pt x="409862" y="965768"/>
                  </a:cubicBezTo>
                  <a:lnTo>
                    <a:pt x="456973" y="981141"/>
                  </a:lnTo>
                  <a:lnTo>
                    <a:pt x="463420" y="936014"/>
                  </a:lnTo>
                  <a:lnTo>
                    <a:pt x="420028" y="867332"/>
                  </a:lnTo>
                  <a:lnTo>
                    <a:pt x="390027" y="778317"/>
                  </a:lnTo>
                  <a:lnTo>
                    <a:pt x="432426" y="798401"/>
                  </a:lnTo>
                  <a:lnTo>
                    <a:pt x="458213" y="825180"/>
                  </a:lnTo>
                  <a:lnTo>
                    <a:pt x="493918" y="810799"/>
                  </a:lnTo>
                  <a:lnTo>
                    <a:pt x="483999" y="764928"/>
                  </a:lnTo>
                  <a:cubicBezTo>
                    <a:pt x="483999" y="764928"/>
                    <a:pt x="457221" y="748315"/>
                    <a:pt x="454741" y="743852"/>
                  </a:cubicBezTo>
                  <a:cubicBezTo>
                    <a:pt x="452510" y="739389"/>
                    <a:pt x="428954" y="706908"/>
                    <a:pt x="428954" y="706908"/>
                  </a:cubicBezTo>
                  <a:lnTo>
                    <a:pt x="302996" y="639961"/>
                  </a:lnTo>
                  <a:lnTo>
                    <a:pt x="345643" y="627811"/>
                  </a:lnTo>
                  <a:lnTo>
                    <a:pt x="386803" y="646903"/>
                  </a:lnTo>
                  <a:lnTo>
                    <a:pt x="440361" y="676905"/>
                  </a:lnTo>
                  <a:lnTo>
                    <a:pt x="469370" y="708147"/>
                  </a:lnTo>
                  <a:lnTo>
                    <a:pt x="494414" y="700709"/>
                  </a:lnTo>
                  <a:cubicBezTo>
                    <a:pt x="494414" y="700709"/>
                    <a:pt x="498381" y="705916"/>
                    <a:pt x="529375" y="720296"/>
                  </a:cubicBezTo>
                  <a:cubicBezTo>
                    <a:pt x="572022" y="740629"/>
                    <a:pt x="529375" y="720296"/>
                    <a:pt x="581940" y="761704"/>
                  </a:cubicBezTo>
                  <a:cubicBezTo>
                    <a:pt x="634506" y="802864"/>
                    <a:pt x="581940" y="761704"/>
                    <a:pt x="596321" y="742613"/>
                  </a:cubicBezTo>
                  <a:cubicBezTo>
                    <a:pt x="610951" y="723520"/>
                    <a:pt x="596321" y="742613"/>
                    <a:pt x="593098" y="700212"/>
                  </a:cubicBezTo>
                  <a:cubicBezTo>
                    <a:pt x="589627" y="657565"/>
                    <a:pt x="608719" y="678889"/>
                    <a:pt x="608719" y="678889"/>
                  </a:cubicBezTo>
                  <a:lnTo>
                    <a:pt x="646656" y="696742"/>
                  </a:lnTo>
                  <a:lnTo>
                    <a:pt x="673434" y="727984"/>
                  </a:lnTo>
                  <a:cubicBezTo>
                    <a:pt x="673434" y="727984"/>
                    <a:pt x="686824" y="746827"/>
                    <a:pt x="700212" y="757985"/>
                  </a:cubicBezTo>
                  <a:cubicBezTo>
                    <a:pt x="713602" y="769143"/>
                    <a:pt x="726991" y="775838"/>
                    <a:pt x="731206" y="782532"/>
                  </a:cubicBezTo>
                  <a:cubicBezTo>
                    <a:pt x="735670" y="789227"/>
                    <a:pt x="768151" y="820469"/>
                    <a:pt x="768151" y="820469"/>
                  </a:cubicBezTo>
                  <a:lnTo>
                    <a:pt x="803856" y="817989"/>
                  </a:lnTo>
                  <a:lnTo>
                    <a:pt x="793938" y="790219"/>
                  </a:lnTo>
                  <a:cubicBezTo>
                    <a:pt x="793938" y="790219"/>
                    <a:pt x="749307" y="765672"/>
                    <a:pt x="747075" y="762448"/>
                  </a:cubicBezTo>
                  <a:cubicBezTo>
                    <a:pt x="744844" y="758977"/>
                    <a:pt x="712610" y="716577"/>
                    <a:pt x="712610" y="716577"/>
                  </a:cubicBezTo>
                  <a:lnTo>
                    <a:pt x="680128" y="698725"/>
                  </a:lnTo>
                  <a:lnTo>
                    <a:pt x="680128" y="675417"/>
                  </a:lnTo>
                  <a:lnTo>
                    <a:pt x="654342" y="652855"/>
                  </a:lnTo>
                  <a:lnTo>
                    <a:pt x="625332" y="634010"/>
                  </a:lnTo>
                  <a:cubicBezTo>
                    <a:pt x="625332" y="634010"/>
                    <a:pt x="619133" y="579461"/>
                    <a:pt x="617645" y="576733"/>
                  </a:cubicBezTo>
                  <a:cubicBezTo>
                    <a:pt x="615662" y="574254"/>
                    <a:pt x="578221" y="570782"/>
                    <a:pt x="578221" y="570782"/>
                  </a:cubicBezTo>
                  <a:lnTo>
                    <a:pt x="532102" y="561608"/>
                  </a:lnTo>
                  <a:cubicBezTo>
                    <a:pt x="532102" y="561608"/>
                    <a:pt x="517969" y="540780"/>
                    <a:pt x="514498" y="537309"/>
                  </a:cubicBezTo>
                  <a:cubicBezTo>
                    <a:pt x="511274" y="534086"/>
                    <a:pt x="478544" y="513258"/>
                    <a:pt x="475074" y="514746"/>
                  </a:cubicBezTo>
                  <a:cubicBezTo>
                    <a:pt x="471850" y="516233"/>
                    <a:pt x="471106" y="549707"/>
                    <a:pt x="471106" y="549707"/>
                  </a:cubicBezTo>
                  <a:lnTo>
                    <a:pt x="504580" y="581445"/>
                  </a:lnTo>
                  <a:lnTo>
                    <a:pt x="507059" y="608967"/>
                  </a:lnTo>
                  <a:lnTo>
                    <a:pt x="472842" y="582932"/>
                  </a:lnTo>
                  <a:cubicBezTo>
                    <a:pt x="472842" y="582932"/>
                    <a:pt x="446063" y="563592"/>
                    <a:pt x="443584" y="558633"/>
                  </a:cubicBezTo>
                  <a:cubicBezTo>
                    <a:pt x="440856" y="553922"/>
                    <a:pt x="440856" y="530367"/>
                    <a:pt x="437633" y="527143"/>
                  </a:cubicBezTo>
                  <a:cubicBezTo>
                    <a:pt x="434162" y="523672"/>
                    <a:pt x="410854" y="503588"/>
                    <a:pt x="408127" y="500364"/>
                  </a:cubicBezTo>
                  <a:cubicBezTo>
                    <a:pt x="405648" y="496893"/>
                    <a:pt x="438377" y="476066"/>
                    <a:pt x="438377" y="476066"/>
                  </a:cubicBezTo>
                  <a:cubicBezTo>
                    <a:pt x="438377" y="476066"/>
                    <a:pt x="465156" y="469370"/>
                    <a:pt x="467635" y="466147"/>
                  </a:cubicBezTo>
                  <a:cubicBezTo>
                    <a:pt x="470362" y="462676"/>
                    <a:pt x="452758" y="449286"/>
                    <a:pt x="450030" y="446807"/>
                  </a:cubicBezTo>
                  <a:cubicBezTo>
                    <a:pt x="447551" y="444080"/>
                    <a:pt x="444328" y="417301"/>
                    <a:pt x="444328" y="417301"/>
                  </a:cubicBezTo>
                  <a:lnTo>
                    <a:pt x="414325" y="360768"/>
                  </a:lnTo>
                  <a:cubicBezTo>
                    <a:pt x="414325" y="360768"/>
                    <a:pt x="380853" y="317625"/>
                    <a:pt x="379861" y="316137"/>
                  </a:cubicBezTo>
                  <a:cubicBezTo>
                    <a:pt x="378869" y="314649"/>
                    <a:pt x="370438" y="271754"/>
                    <a:pt x="370934" y="269770"/>
                  </a:cubicBezTo>
                  <a:cubicBezTo>
                    <a:pt x="371430" y="268283"/>
                    <a:pt x="390522" y="218196"/>
                    <a:pt x="390522" y="218196"/>
                  </a:cubicBezTo>
                  <a:cubicBezTo>
                    <a:pt x="390522" y="218196"/>
                    <a:pt x="416805" y="201832"/>
                    <a:pt x="418789" y="203567"/>
                  </a:cubicBezTo>
                  <a:cubicBezTo>
                    <a:pt x="421020" y="205551"/>
                    <a:pt x="438873" y="224891"/>
                    <a:pt x="438873" y="224891"/>
                  </a:cubicBezTo>
                  <a:lnTo>
                    <a:pt x="449783" y="240512"/>
                  </a:lnTo>
                  <a:lnTo>
                    <a:pt x="471850" y="266299"/>
                  </a:lnTo>
                  <a:lnTo>
                    <a:pt x="475569" y="299277"/>
                  </a:lnTo>
                  <a:lnTo>
                    <a:pt x="505819" y="322088"/>
                  </a:lnTo>
                  <a:cubicBezTo>
                    <a:pt x="505819" y="322088"/>
                    <a:pt x="524168" y="310187"/>
                    <a:pt x="526399" y="308202"/>
                  </a:cubicBezTo>
                  <a:cubicBezTo>
                    <a:pt x="528631" y="305971"/>
                    <a:pt x="513506" y="290350"/>
                    <a:pt x="511522" y="287127"/>
                  </a:cubicBezTo>
                  <a:cubicBezTo>
                    <a:pt x="509043" y="283656"/>
                    <a:pt x="523920" y="273738"/>
                    <a:pt x="523920" y="273738"/>
                  </a:cubicBezTo>
                  <a:cubicBezTo>
                    <a:pt x="523920" y="273738"/>
                    <a:pt x="545491" y="290350"/>
                    <a:pt x="547227" y="290846"/>
                  </a:cubicBezTo>
                  <a:cubicBezTo>
                    <a:pt x="548715" y="291342"/>
                    <a:pt x="568799" y="287623"/>
                    <a:pt x="570535" y="287127"/>
                  </a:cubicBezTo>
                  <a:cubicBezTo>
                    <a:pt x="572518" y="286631"/>
                    <a:pt x="551195" y="263572"/>
                    <a:pt x="551195" y="263572"/>
                  </a:cubicBezTo>
                  <a:lnTo>
                    <a:pt x="557889" y="254645"/>
                  </a:lnTo>
                  <a:lnTo>
                    <a:pt x="587395" y="262828"/>
                  </a:lnTo>
                  <a:lnTo>
                    <a:pt x="598553" y="291094"/>
                  </a:lnTo>
                  <a:lnTo>
                    <a:pt x="628555" y="293078"/>
                  </a:lnTo>
                  <a:lnTo>
                    <a:pt x="632522" y="279688"/>
                  </a:lnTo>
                  <a:lnTo>
                    <a:pt x="612438" y="246215"/>
                  </a:lnTo>
                  <a:lnTo>
                    <a:pt x="579957" y="232826"/>
                  </a:lnTo>
                  <a:lnTo>
                    <a:pt x="546979" y="211998"/>
                  </a:lnTo>
                  <a:cubicBezTo>
                    <a:pt x="546979" y="211998"/>
                    <a:pt x="542764" y="181004"/>
                    <a:pt x="542764" y="178525"/>
                  </a:cubicBezTo>
                  <a:cubicBezTo>
                    <a:pt x="542764" y="175797"/>
                    <a:pt x="562104" y="164391"/>
                    <a:pt x="569543" y="164391"/>
                  </a:cubicBezTo>
                  <a:cubicBezTo>
                    <a:pt x="576981" y="164391"/>
                    <a:pt x="606487" y="171830"/>
                    <a:pt x="608967" y="171830"/>
                  </a:cubicBezTo>
                  <a:cubicBezTo>
                    <a:pt x="611695" y="171830"/>
                    <a:pt x="627315" y="158441"/>
                    <a:pt x="628307" y="155713"/>
                  </a:cubicBezTo>
                  <a:cubicBezTo>
                    <a:pt x="629051" y="153233"/>
                    <a:pt x="653350" y="143811"/>
                    <a:pt x="656574" y="143811"/>
                  </a:cubicBezTo>
                  <a:cubicBezTo>
                    <a:pt x="660044" y="143811"/>
                    <a:pt x="673434" y="162160"/>
                    <a:pt x="671946" y="166623"/>
                  </a:cubicBezTo>
                  <a:cubicBezTo>
                    <a:pt x="669962" y="170590"/>
                    <a:pt x="680128" y="194146"/>
                    <a:pt x="683352" y="196625"/>
                  </a:cubicBezTo>
                  <a:cubicBezTo>
                    <a:pt x="686824" y="199353"/>
                    <a:pt x="696741" y="173317"/>
                    <a:pt x="696741" y="173317"/>
                  </a:cubicBezTo>
                  <a:lnTo>
                    <a:pt x="705420" y="147283"/>
                  </a:lnTo>
                  <a:lnTo>
                    <a:pt x="736909" y="134637"/>
                  </a:lnTo>
                  <a:lnTo>
                    <a:pt x="758977" y="118025"/>
                  </a:lnTo>
                  <a:lnTo>
                    <a:pt x="798153" y="131414"/>
                  </a:lnTo>
                  <a:lnTo>
                    <a:pt x="837577" y="131414"/>
                  </a:lnTo>
                  <a:lnTo>
                    <a:pt x="880473" y="158936"/>
                  </a:lnTo>
                  <a:lnTo>
                    <a:pt x="923864" y="140588"/>
                  </a:lnTo>
                  <a:lnTo>
                    <a:pt x="934030" y="110586"/>
                  </a:lnTo>
                  <a:lnTo>
                    <a:pt x="939237" y="90254"/>
                  </a:lnTo>
                  <a:lnTo>
                    <a:pt x="974198" y="46863"/>
                  </a:lnTo>
                  <a:lnTo>
                    <a:pt x="969983" y="0"/>
                  </a:lnTo>
                  <a:lnTo>
                    <a:pt x="895598" y="22315"/>
                  </a:lnTo>
                  <a:close/>
                </a:path>
              </a:pathLst>
            </a:custGeom>
            <a:grpFill/>
            <a:ln w="24782" cap="flat">
              <a:solidFill>
                <a:schemeClr val="bg1">
                  <a:lumMod val="8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lv-LV" sz="1091"/>
            </a:p>
          </p:txBody>
        </p:sp>
        <p:sp>
          <p:nvSpPr>
            <p:cNvPr id="277" name="Freeform: Shape 276">
              <a:extLst>
                <a:ext uri="{FF2B5EF4-FFF2-40B4-BE49-F238E27FC236}">
                  <a16:creationId xmlns:a16="http://schemas.microsoft.com/office/drawing/2014/main" id="{7025B12F-0B70-9039-F3FA-F9EF5A6957FB}"/>
                </a:ext>
              </a:extLst>
            </p:cNvPr>
            <p:cNvSpPr/>
            <p:nvPr/>
          </p:nvSpPr>
          <p:spPr>
            <a:xfrm>
              <a:off x="15798536" y="9515012"/>
              <a:ext cx="374405" cy="304731"/>
            </a:xfrm>
            <a:custGeom>
              <a:avLst/>
              <a:gdLst>
                <a:gd name="connsiteX0" fmla="*/ 374406 w 374405"/>
                <a:gd name="connsiteY0" fmla="*/ 66699 h 304731"/>
                <a:gd name="connsiteX1" fmla="*/ 284896 w 374405"/>
                <a:gd name="connsiteY1" fmla="*/ 26531 h 304731"/>
                <a:gd name="connsiteX2" fmla="*/ 291590 w 374405"/>
                <a:gd name="connsiteY2" fmla="*/ 0 h 304731"/>
                <a:gd name="connsiteX3" fmla="*/ 175798 w 374405"/>
                <a:gd name="connsiteY3" fmla="*/ 8678 h 304731"/>
                <a:gd name="connsiteX4" fmla="*/ 124472 w 374405"/>
                <a:gd name="connsiteY4" fmla="*/ 46615 h 304731"/>
                <a:gd name="connsiteX5" fmla="*/ 46863 w 374405"/>
                <a:gd name="connsiteY5" fmla="*/ 46615 h 304731"/>
                <a:gd name="connsiteX6" fmla="*/ 35209 w 374405"/>
                <a:gd name="connsiteY6" fmla="*/ 85295 h 304731"/>
                <a:gd name="connsiteX7" fmla="*/ 0 w 374405"/>
                <a:gd name="connsiteY7" fmla="*/ 135877 h 304731"/>
                <a:gd name="connsiteX8" fmla="*/ 0 w 374405"/>
                <a:gd name="connsiteY8" fmla="*/ 234065 h 304731"/>
                <a:gd name="connsiteX9" fmla="*/ 39672 w 374405"/>
                <a:gd name="connsiteY9" fmla="*/ 285391 h 304731"/>
                <a:gd name="connsiteX10" fmla="*/ 93726 w 374405"/>
                <a:gd name="connsiteY10" fmla="*/ 304732 h 304731"/>
                <a:gd name="connsiteX11" fmla="*/ 167367 w 374405"/>
                <a:gd name="connsiteY11" fmla="*/ 296549 h 304731"/>
                <a:gd name="connsiteX12" fmla="*/ 224148 w 374405"/>
                <a:gd name="connsiteY12" fmla="*/ 252910 h 304731"/>
                <a:gd name="connsiteX13" fmla="*/ 294565 w 374405"/>
                <a:gd name="connsiteY13" fmla="*/ 252910 h 304731"/>
                <a:gd name="connsiteX14" fmla="*/ 337957 w 374405"/>
                <a:gd name="connsiteY14" fmla="*/ 234065 h 304731"/>
                <a:gd name="connsiteX15" fmla="*/ 358537 w 374405"/>
                <a:gd name="connsiteY15" fmla="*/ 200592 h 304731"/>
                <a:gd name="connsiteX16" fmla="*/ 374406 w 374405"/>
                <a:gd name="connsiteY16" fmla="*/ 133646 h 304731"/>
                <a:gd name="connsiteX17" fmla="*/ 374406 w 374405"/>
                <a:gd name="connsiteY17" fmla="*/ 66699 h 304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74405" h="304731">
                  <a:moveTo>
                    <a:pt x="374406" y="66699"/>
                  </a:moveTo>
                  <a:lnTo>
                    <a:pt x="284896" y="26531"/>
                  </a:lnTo>
                  <a:cubicBezTo>
                    <a:pt x="284896" y="26531"/>
                    <a:pt x="288367" y="13141"/>
                    <a:pt x="291590" y="0"/>
                  </a:cubicBezTo>
                  <a:lnTo>
                    <a:pt x="175798" y="8678"/>
                  </a:lnTo>
                  <a:lnTo>
                    <a:pt x="124472" y="46615"/>
                  </a:lnTo>
                  <a:cubicBezTo>
                    <a:pt x="124472" y="46615"/>
                    <a:pt x="61988" y="44383"/>
                    <a:pt x="46863" y="46615"/>
                  </a:cubicBezTo>
                  <a:cubicBezTo>
                    <a:pt x="31738" y="48846"/>
                    <a:pt x="35209" y="85295"/>
                    <a:pt x="35209" y="85295"/>
                  </a:cubicBezTo>
                  <a:lnTo>
                    <a:pt x="0" y="135877"/>
                  </a:lnTo>
                  <a:lnTo>
                    <a:pt x="0" y="234065"/>
                  </a:lnTo>
                  <a:lnTo>
                    <a:pt x="39672" y="285391"/>
                  </a:lnTo>
                  <a:lnTo>
                    <a:pt x="93726" y="304732"/>
                  </a:lnTo>
                  <a:lnTo>
                    <a:pt x="167367" y="296549"/>
                  </a:lnTo>
                  <a:lnTo>
                    <a:pt x="224148" y="252910"/>
                  </a:lnTo>
                  <a:lnTo>
                    <a:pt x="294565" y="252910"/>
                  </a:lnTo>
                  <a:lnTo>
                    <a:pt x="337957" y="234065"/>
                  </a:lnTo>
                  <a:lnTo>
                    <a:pt x="358537" y="200592"/>
                  </a:lnTo>
                  <a:cubicBezTo>
                    <a:pt x="358537" y="200592"/>
                    <a:pt x="374406" y="140340"/>
                    <a:pt x="374406" y="133646"/>
                  </a:cubicBezTo>
                  <a:lnTo>
                    <a:pt x="374406" y="66699"/>
                  </a:lnTo>
                  <a:close/>
                </a:path>
              </a:pathLst>
            </a:custGeom>
            <a:grpFill/>
            <a:ln w="24782" cap="flat">
              <a:solidFill>
                <a:schemeClr val="bg1">
                  <a:lumMod val="8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lv-LV" sz="1091"/>
            </a:p>
          </p:txBody>
        </p:sp>
        <p:sp>
          <p:nvSpPr>
            <p:cNvPr id="278" name="Freeform: Shape 277">
              <a:extLst>
                <a:ext uri="{FF2B5EF4-FFF2-40B4-BE49-F238E27FC236}">
                  <a16:creationId xmlns:a16="http://schemas.microsoft.com/office/drawing/2014/main" id="{2C19106C-C233-A4C8-E353-C9D4C36D7B4F}"/>
                </a:ext>
              </a:extLst>
            </p:cNvPr>
            <p:cNvSpPr/>
            <p:nvPr/>
          </p:nvSpPr>
          <p:spPr>
            <a:xfrm>
              <a:off x="15621004" y="9476332"/>
              <a:ext cx="271258" cy="575245"/>
            </a:xfrm>
            <a:custGeom>
              <a:avLst/>
              <a:gdLst>
                <a:gd name="connsiteX0" fmla="*/ 177532 w 271258"/>
                <a:gd name="connsiteY0" fmla="*/ 272498 h 575245"/>
                <a:gd name="connsiteX1" fmla="*/ 177532 w 271258"/>
                <a:gd name="connsiteY1" fmla="*/ 174309 h 575245"/>
                <a:gd name="connsiteX2" fmla="*/ 196873 w 271258"/>
                <a:gd name="connsiteY2" fmla="*/ 146291 h 575245"/>
                <a:gd name="connsiteX3" fmla="*/ 177285 w 271258"/>
                <a:gd name="connsiteY3" fmla="*/ 75873 h 575245"/>
                <a:gd name="connsiteX4" fmla="*/ 120504 w 271258"/>
                <a:gd name="connsiteY4" fmla="*/ 20084 h 575245"/>
                <a:gd name="connsiteX5" fmla="*/ 63227 w 271258"/>
                <a:gd name="connsiteY5" fmla="*/ 0 h 575245"/>
                <a:gd name="connsiteX6" fmla="*/ 23060 w 271258"/>
                <a:gd name="connsiteY6" fmla="*/ 17852 h 575245"/>
                <a:gd name="connsiteX7" fmla="*/ 6199 w 271258"/>
                <a:gd name="connsiteY7" fmla="*/ 75625 h 575245"/>
                <a:gd name="connsiteX8" fmla="*/ 6199 w 271258"/>
                <a:gd name="connsiteY8" fmla="*/ 123232 h 575245"/>
                <a:gd name="connsiteX9" fmla="*/ 23555 w 271258"/>
                <a:gd name="connsiteY9" fmla="*/ 133646 h 575245"/>
                <a:gd name="connsiteX10" fmla="*/ 48350 w 271258"/>
                <a:gd name="connsiteY10" fmla="*/ 173814 h 575245"/>
                <a:gd name="connsiteX11" fmla="*/ 20084 w 271258"/>
                <a:gd name="connsiteY11" fmla="*/ 207287 h 575245"/>
                <a:gd name="connsiteX12" fmla="*/ 25043 w 271258"/>
                <a:gd name="connsiteY12" fmla="*/ 274233 h 575245"/>
                <a:gd name="connsiteX13" fmla="*/ 4959 w 271258"/>
                <a:gd name="connsiteY13" fmla="*/ 314401 h 575245"/>
                <a:gd name="connsiteX14" fmla="*/ 18348 w 271258"/>
                <a:gd name="connsiteY14" fmla="*/ 371182 h 575245"/>
                <a:gd name="connsiteX15" fmla="*/ 0 w 271258"/>
                <a:gd name="connsiteY15" fmla="*/ 431682 h 575245"/>
                <a:gd name="connsiteX16" fmla="*/ 20084 w 271258"/>
                <a:gd name="connsiteY16" fmla="*/ 476561 h 575245"/>
                <a:gd name="connsiteX17" fmla="*/ 80336 w 271258"/>
                <a:gd name="connsiteY17" fmla="*/ 510035 h 575245"/>
                <a:gd name="connsiteX18" fmla="*/ 120504 w 271258"/>
                <a:gd name="connsiteY18" fmla="*/ 575246 h 575245"/>
                <a:gd name="connsiteX19" fmla="*/ 167367 w 271258"/>
                <a:gd name="connsiteY19" fmla="*/ 533590 h 575245"/>
                <a:gd name="connsiteX20" fmla="*/ 177285 w 271258"/>
                <a:gd name="connsiteY20" fmla="*/ 493422 h 575245"/>
                <a:gd name="connsiteX21" fmla="*/ 202824 w 271258"/>
                <a:gd name="connsiteY21" fmla="*/ 493422 h 575245"/>
                <a:gd name="connsiteX22" fmla="*/ 216213 w 271258"/>
                <a:gd name="connsiteY22" fmla="*/ 445072 h 575245"/>
                <a:gd name="connsiteX23" fmla="*/ 246215 w 271258"/>
                <a:gd name="connsiteY23" fmla="*/ 426723 h 575245"/>
                <a:gd name="connsiteX24" fmla="*/ 246215 w 271258"/>
                <a:gd name="connsiteY24" fmla="*/ 386555 h 575245"/>
                <a:gd name="connsiteX25" fmla="*/ 271258 w 271258"/>
                <a:gd name="connsiteY25" fmla="*/ 342916 h 575245"/>
                <a:gd name="connsiteX26" fmla="*/ 217205 w 271258"/>
                <a:gd name="connsiteY26" fmla="*/ 323575 h 575245"/>
                <a:gd name="connsiteX27" fmla="*/ 177532 w 271258"/>
                <a:gd name="connsiteY27" fmla="*/ 272250 h 575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71258" h="575245">
                  <a:moveTo>
                    <a:pt x="177532" y="272498"/>
                  </a:moveTo>
                  <a:lnTo>
                    <a:pt x="177532" y="174309"/>
                  </a:lnTo>
                  <a:lnTo>
                    <a:pt x="196873" y="146291"/>
                  </a:lnTo>
                  <a:lnTo>
                    <a:pt x="177285" y="75873"/>
                  </a:lnTo>
                  <a:lnTo>
                    <a:pt x="120504" y="20084"/>
                  </a:lnTo>
                  <a:lnTo>
                    <a:pt x="63227" y="0"/>
                  </a:lnTo>
                  <a:lnTo>
                    <a:pt x="23060" y="17852"/>
                  </a:lnTo>
                  <a:lnTo>
                    <a:pt x="6199" y="75625"/>
                  </a:lnTo>
                  <a:lnTo>
                    <a:pt x="6199" y="123232"/>
                  </a:lnTo>
                  <a:lnTo>
                    <a:pt x="23555" y="133646"/>
                  </a:lnTo>
                  <a:lnTo>
                    <a:pt x="48350" y="173814"/>
                  </a:lnTo>
                  <a:lnTo>
                    <a:pt x="20084" y="207287"/>
                  </a:lnTo>
                  <a:lnTo>
                    <a:pt x="25043" y="274233"/>
                  </a:lnTo>
                  <a:lnTo>
                    <a:pt x="4959" y="314401"/>
                  </a:lnTo>
                  <a:cubicBezTo>
                    <a:pt x="4959" y="314401"/>
                    <a:pt x="19836" y="361264"/>
                    <a:pt x="18348" y="371182"/>
                  </a:cubicBezTo>
                  <a:cubicBezTo>
                    <a:pt x="16861" y="381348"/>
                    <a:pt x="0" y="431682"/>
                    <a:pt x="0" y="431682"/>
                  </a:cubicBezTo>
                  <a:lnTo>
                    <a:pt x="20084" y="476561"/>
                  </a:lnTo>
                  <a:lnTo>
                    <a:pt x="80336" y="510035"/>
                  </a:lnTo>
                  <a:lnTo>
                    <a:pt x="120504" y="575246"/>
                  </a:lnTo>
                  <a:lnTo>
                    <a:pt x="167367" y="533590"/>
                  </a:lnTo>
                  <a:lnTo>
                    <a:pt x="177285" y="493422"/>
                  </a:lnTo>
                  <a:lnTo>
                    <a:pt x="202824" y="493422"/>
                  </a:lnTo>
                  <a:lnTo>
                    <a:pt x="216213" y="445072"/>
                  </a:lnTo>
                  <a:lnTo>
                    <a:pt x="246215" y="426723"/>
                  </a:lnTo>
                  <a:lnTo>
                    <a:pt x="246215" y="386555"/>
                  </a:lnTo>
                  <a:lnTo>
                    <a:pt x="271258" y="342916"/>
                  </a:lnTo>
                  <a:lnTo>
                    <a:pt x="217205" y="323575"/>
                  </a:lnTo>
                  <a:lnTo>
                    <a:pt x="177532" y="272250"/>
                  </a:lnTo>
                  <a:close/>
                </a:path>
              </a:pathLst>
            </a:custGeom>
            <a:grpFill/>
            <a:ln w="24782" cap="flat">
              <a:solidFill>
                <a:schemeClr val="bg1">
                  <a:lumMod val="8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lv-LV" sz="1091"/>
            </a:p>
          </p:txBody>
        </p:sp>
        <p:sp>
          <p:nvSpPr>
            <p:cNvPr id="279" name="Freeform: Shape 278">
              <a:extLst>
                <a:ext uri="{FF2B5EF4-FFF2-40B4-BE49-F238E27FC236}">
                  <a16:creationId xmlns:a16="http://schemas.microsoft.com/office/drawing/2014/main" id="{17A69507-F836-7384-FF47-2D673193D218}"/>
                </a:ext>
              </a:extLst>
            </p:cNvPr>
            <p:cNvSpPr/>
            <p:nvPr/>
          </p:nvSpPr>
          <p:spPr>
            <a:xfrm>
              <a:off x="15744483" y="9346158"/>
              <a:ext cx="245719" cy="304483"/>
            </a:xfrm>
            <a:custGeom>
              <a:avLst/>
              <a:gdLst>
                <a:gd name="connsiteX0" fmla="*/ 54053 w 245719"/>
                <a:gd name="connsiteY0" fmla="*/ 304483 h 304483"/>
                <a:gd name="connsiteX1" fmla="*/ 89262 w 245719"/>
                <a:gd name="connsiteY1" fmla="*/ 253901 h 304483"/>
                <a:gd name="connsiteX2" fmla="*/ 100916 w 245719"/>
                <a:gd name="connsiteY2" fmla="*/ 215221 h 304483"/>
                <a:gd name="connsiteX3" fmla="*/ 178525 w 245719"/>
                <a:gd name="connsiteY3" fmla="*/ 215221 h 304483"/>
                <a:gd name="connsiteX4" fmla="*/ 229851 w 245719"/>
                <a:gd name="connsiteY4" fmla="*/ 177285 h 304483"/>
                <a:gd name="connsiteX5" fmla="*/ 245719 w 245719"/>
                <a:gd name="connsiteY5" fmla="*/ 176045 h 304483"/>
                <a:gd name="connsiteX6" fmla="*/ 234314 w 245719"/>
                <a:gd name="connsiteY6" fmla="*/ 143811 h 304483"/>
                <a:gd name="connsiteX7" fmla="*/ 207535 w 245719"/>
                <a:gd name="connsiteY7" fmla="*/ 85047 h 304483"/>
                <a:gd name="connsiteX8" fmla="*/ 136125 w 245719"/>
                <a:gd name="connsiteY8" fmla="*/ 7686 h 304483"/>
                <a:gd name="connsiteX9" fmla="*/ 86039 w 245719"/>
                <a:gd name="connsiteY9" fmla="*/ 0 h 304483"/>
                <a:gd name="connsiteX10" fmla="*/ 60500 w 245719"/>
                <a:gd name="connsiteY10" fmla="*/ 63475 h 304483"/>
                <a:gd name="connsiteX11" fmla="*/ 6943 w 245719"/>
                <a:gd name="connsiteY11" fmla="*/ 91246 h 304483"/>
                <a:gd name="connsiteX12" fmla="*/ 0 w 245719"/>
                <a:gd name="connsiteY12" fmla="*/ 152986 h 304483"/>
                <a:gd name="connsiteX13" fmla="*/ 54053 w 245719"/>
                <a:gd name="connsiteY13" fmla="*/ 206047 h 304483"/>
                <a:gd name="connsiteX14" fmla="*/ 73641 w 245719"/>
                <a:gd name="connsiteY14" fmla="*/ 276465 h 304483"/>
                <a:gd name="connsiteX15" fmla="*/ 54301 w 245719"/>
                <a:gd name="connsiteY15" fmla="*/ 304483 h 3044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45719" h="304483">
                  <a:moveTo>
                    <a:pt x="54053" y="304483"/>
                  </a:moveTo>
                  <a:lnTo>
                    <a:pt x="89262" y="253901"/>
                  </a:lnTo>
                  <a:cubicBezTo>
                    <a:pt x="89262" y="253901"/>
                    <a:pt x="86039" y="217452"/>
                    <a:pt x="100916" y="215221"/>
                  </a:cubicBezTo>
                  <a:cubicBezTo>
                    <a:pt x="116041" y="212990"/>
                    <a:pt x="178525" y="215221"/>
                    <a:pt x="178525" y="215221"/>
                  </a:cubicBezTo>
                  <a:lnTo>
                    <a:pt x="229851" y="177285"/>
                  </a:lnTo>
                  <a:lnTo>
                    <a:pt x="245719" y="176045"/>
                  </a:lnTo>
                  <a:cubicBezTo>
                    <a:pt x="240512" y="161912"/>
                    <a:pt x="235057" y="147283"/>
                    <a:pt x="234314" y="143811"/>
                  </a:cubicBezTo>
                  <a:cubicBezTo>
                    <a:pt x="233322" y="137117"/>
                    <a:pt x="211998" y="85791"/>
                    <a:pt x="207535" y="85047"/>
                  </a:cubicBezTo>
                  <a:cubicBezTo>
                    <a:pt x="203072" y="84303"/>
                    <a:pt x="142820" y="11158"/>
                    <a:pt x="136125" y="7686"/>
                  </a:cubicBezTo>
                  <a:cubicBezTo>
                    <a:pt x="129430" y="4463"/>
                    <a:pt x="86039" y="0"/>
                    <a:pt x="86039" y="0"/>
                  </a:cubicBezTo>
                  <a:cubicBezTo>
                    <a:pt x="86039" y="0"/>
                    <a:pt x="62731" y="58020"/>
                    <a:pt x="60500" y="63475"/>
                  </a:cubicBezTo>
                  <a:cubicBezTo>
                    <a:pt x="58269" y="68930"/>
                    <a:pt x="6943" y="91246"/>
                    <a:pt x="6943" y="91246"/>
                  </a:cubicBezTo>
                  <a:lnTo>
                    <a:pt x="0" y="152986"/>
                  </a:lnTo>
                  <a:lnTo>
                    <a:pt x="54053" y="206047"/>
                  </a:lnTo>
                  <a:lnTo>
                    <a:pt x="73641" y="276465"/>
                  </a:lnTo>
                  <a:lnTo>
                    <a:pt x="54301" y="304483"/>
                  </a:lnTo>
                  <a:close/>
                </a:path>
              </a:pathLst>
            </a:custGeom>
            <a:grpFill/>
            <a:ln w="24782" cap="flat">
              <a:solidFill>
                <a:schemeClr val="bg1">
                  <a:lumMod val="8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lv-LV" sz="1091"/>
            </a:p>
          </p:txBody>
        </p:sp>
        <p:sp>
          <p:nvSpPr>
            <p:cNvPr id="280" name="Freeform: Shape 279">
              <a:extLst>
                <a:ext uri="{FF2B5EF4-FFF2-40B4-BE49-F238E27FC236}">
                  <a16:creationId xmlns:a16="http://schemas.microsoft.com/office/drawing/2014/main" id="{8E130644-18FA-9E53-3EC3-CA9031998F48}"/>
                </a:ext>
              </a:extLst>
            </p:cNvPr>
            <p:cNvSpPr/>
            <p:nvPr/>
          </p:nvSpPr>
          <p:spPr>
            <a:xfrm>
              <a:off x="15561248" y="8720331"/>
              <a:ext cx="610950" cy="820964"/>
            </a:xfrm>
            <a:custGeom>
              <a:avLst/>
              <a:gdLst>
                <a:gd name="connsiteX0" fmla="*/ 526647 w 610950"/>
                <a:gd name="connsiteY0" fmla="*/ 526647 h 820964"/>
                <a:gd name="connsiteX1" fmla="*/ 517721 w 610950"/>
                <a:gd name="connsiteY1" fmla="*/ 479785 h 820964"/>
                <a:gd name="connsiteX2" fmla="*/ 548715 w 610950"/>
                <a:gd name="connsiteY2" fmla="*/ 435153 h 820964"/>
                <a:gd name="connsiteX3" fmla="*/ 572518 w 610950"/>
                <a:gd name="connsiteY3" fmla="*/ 393498 h 820964"/>
                <a:gd name="connsiteX4" fmla="*/ 572518 w 610950"/>
                <a:gd name="connsiteY4" fmla="*/ 393498 h 820964"/>
                <a:gd name="connsiteX5" fmla="*/ 555410 w 610950"/>
                <a:gd name="connsiteY5" fmla="*/ 379612 h 820964"/>
                <a:gd name="connsiteX6" fmla="*/ 575494 w 610950"/>
                <a:gd name="connsiteY6" fmla="*/ 357049 h 820964"/>
                <a:gd name="connsiteX7" fmla="*/ 515242 w 610950"/>
                <a:gd name="connsiteY7" fmla="*/ 307954 h 820964"/>
                <a:gd name="connsiteX8" fmla="*/ 506315 w 610950"/>
                <a:gd name="connsiteY8" fmla="*/ 348122 h 820964"/>
                <a:gd name="connsiteX9" fmla="*/ 414326 w 610950"/>
                <a:gd name="connsiteY9" fmla="*/ 305723 h 820964"/>
                <a:gd name="connsiteX10" fmla="*/ 381349 w 610950"/>
                <a:gd name="connsiteY10" fmla="*/ 265555 h 820964"/>
                <a:gd name="connsiteX11" fmla="*/ 359032 w 610950"/>
                <a:gd name="connsiteY11" fmla="*/ 198608 h 820964"/>
                <a:gd name="connsiteX12" fmla="*/ 280928 w 610950"/>
                <a:gd name="connsiteY12" fmla="*/ 160672 h 820964"/>
                <a:gd name="connsiteX13" fmla="*/ 285391 w 610950"/>
                <a:gd name="connsiteY13" fmla="*/ 107115 h 820964"/>
                <a:gd name="connsiteX14" fmla="*/ 247455 w 610950"/>
                <a:gd name="connsiteY14" fmla="*/ 53557 h 820964"/>
                <a:gd name="connsiteX15" fmla="*/ 216461 w 610950"/>
                <a:gd name="connsiteY15" fmla="*/ 15621 h 820964"/>
                <a:gd name="connsiteX16" fmla="*/ 100420 w 610950"/>
                <a:gd name="connsiteY16" fmla="*/ 0 h 820964"/>
                <a:gd name="connsiteX17" fmla="*/ 46863 w 610950"/>
                <a:gd name="connsiteY17" fmla="*/ 46862 h 820964"/>
                <a:gd name="connsiteX18" fmla="*/ 0 w 610950"/>
                <a:gd name="connsiteY18" fmla="*/ 46862 h 820964"/>
                <a:gd name="connsiteX19" fmla="*/ 0 w 610950"/>
                <a:gd name="connsiteY19" fmla="*/ 100420 h 820964"/>
                <a:gd name="connsiteX20" fmla="*/ 31242 w 610950"/>
                <a:gd name="connsiteY20" fmla="*/ 142819 h 820964"/>
                <a:gd name="connsiteX21" fmla="*/ 20084 w 610950"/>
                <a:gd name="connsiteY21" fmla="*/ 169598 h 820964"/>
                <a:gd name="connsiteX22" fmla="*/ 49094 w 610950"/>
                <a:gd name="connsiteY22" fmla="*/ 209766 h 820964"/>
                <a:gd name="connsiteX23" fmla="*/ 22316 w 610950"/>
                <a:gd name="connsiteY23" fmla="*/ 238777 h 820964"/>
                <a:gd name="connsiteX24" fmla="*/ 37937 w 610950"/>
                <a:gd name="connsiteY24" fmla="*/ 276713 h 820964"/>
                <a:gd name="connsiteX25" fmla="*/ 44631 w 610950"/>
                <a:gd name="connsiteY25" fmla="*/ 343659 h 820964"/>
                <a:gd name="connsiteX26" fmla="*/ 46863 w 610950"/>
                <a:gd name="connsiteY26" fmla="*/ 393249 h 820964"/>
                <a:gd name="connsiteX27" fmla="*/ 108355 w 610950"/>
                <a:gd name="connsiteY27" fmla="*/ 443832 h 820964"/>
                <a:gd name="connsiteX28" fmla="*/ 59756 w 610950"/>
                <a:gd name="connsiteY28" fmla="*/ 483999 h 820964"/>
                <a:gd name="connsiteX29" fmla="*/ 75873 w 610950"/>
                <a:gd name="connsiteY29" fmla="*/ 555409 h 820964"/>
                <a:gd name="connsiteX30" fmla="*/ 59756 w 610950"/>
                <a:gd name="connsiteY30" fmla="*/ 591114 h 820964"/>
                <a:gd name="connsiteX31" fmla="*/ 162903 w 610950"/>
                <a:gd name="connsiteY31" fmla="*/ 649135 h 820964"/>
                <a:gd name="connsiteX32" fmla="*/ 216461 w 610950"/>
                <a:gd name="connsiteY32" fmla="*/ 669219 h 820964"/>
                <a:gd name="connsiteX33" fmla="*/ 233074 w 610950"/>
                <a:gd name="connsiteY33" fmla="*/ 696493 h 820964"/>
                <a:gd name="connsiteX34" fmla="*/ 243240 w 610950"/>
                <a:gd name="connsiteY34" fmla="*/ 689303 h 820964"/>
                <a:gd name="connsiteX35" fmla="*/ 268779 w 610950"/>
                <a:gd name="connsiteY35" fmla="*/ 625827 h 820964"/>
                <a:gd name="connsiteX36" fmla="*/ 318865 w 610950"/>
                <a:gd name="connsiteY36" fmla="*/ 633514 h 820964"/>
                <a:gd name="connsiteX37" fmla="*/ 390274 w 610950"/>
                <a:gd name="connsiteY37" fmla="*/ 710874 h 820964"/>
                <a:gd name="connsiteX38" fmla="*/ 417053 w 610950"/>
                <a:gd name="connsiteY38" fmla="*/ 769638 h 820964"/>
                <a:gd name="connsiteX39" fmla="*/ 428459 w 610950"/>
                <a:gd name="connsiteY39" fmla="*/ 801872 h 820964"/>
                <a:gd name="connsiteX40" fmla="*/ 412590 w 610950"/>
                <a:gd name="connsiteY40" fmla="*/ 803112 h 820964"/>
                <a:gd name="connsiteX41" fmla="*/ 528383 w 610950"/>
                <a:gd name="connsiteY41" fmla="*/ 794433 h 820964"/>
                <a:gd name="connsiteX42" fmla="*/ 521688 w 610950"/>
                <a:gd name="connsiteY42" fmla="*/ 820964 h 820964"/>
                <a:gd name="connsiteX43" fmla="*/ 532846 w 610950"/>
                <a:gd name="connsiteY43" fmla="*/ 769638 h 820964"/>
                <a:gd name="connsiteX44" fmla="*/ 506068 w 610950"/>
                <a:gd name="connsiteY44" fmla="*/ 700461 h 820964"/>
                <a:gd name="connsiteX45" fmla="*/ 544004 w 610950"/>
                <a:gd name="connsiteY45" fmla="*/ 684591 h 820964"/>
                <a:gd name="connsiteX46" fmla="*/ 595082 w 610950"/>
                <a:gd name="connsiteY46" fmla="*/ 657813 h 820964"/>
                <a:gd name="connsiteX47" fmla="*/ 610950 w 610950"/>
                <a:gd name="connsiteY47" fmla="*/ 620124 h 820964"/>
                <a:gd name="connsiteX48" fmla="*/ 572022 w 610950"/>
                <a:gd name="connsiteY48" fmla="*/ 582188 h 820964"/>
                <a:gd name="connsiteX49" fmla="*/ 525903 w 610950"/>
                <a:gd name="connsiteY49" fmla="*/ 526399 h 820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610950" h="820964">
                  <a:moveTo>
                    <a:pt x="526647" y="526647"/>
                  </a:moveTo>
                  <a:lnTo>
                    <a:pt x="517721" y="479785"/>
                  </a:lnTo>
                  <a:lnTo>
                    <a:pt x="548715" y="435153"/>
                  </a:lnTo>
                  <a:lnTo>
                    <a:pt x="572518" y="393498"/>
                  </a:lnTo>
                  <a:lnTo>
                    <a:pt x="572518" y="393498"/>
                  </a:lnTo>
                  <a:cubicBezTo>
                    <a:pt x="564832" y="387547"/>
                    <a:pt x="558137" y="382339"/>
                    <a:pt x="555410" y="379612"/>
                  </a:cubicBezTo>
                  <a:cubicBezTo>
                    <a:pt x="546483" y="370438"/>
                    <a:pt x="575494" y="357049"/>
                    <a:pt x="575494" y="357049"/>
                  </a:cubicBezTo>
                  <a:lnTo>
                    <a:pt x="515242" y="307954"/>
                  </a:lnTo>
                  <a:lnTo>
                    <a:pt x="506315" y="348122"/>
                  </a:lnTo>
                  <a:cubicBezTo>
                    <a:pt x="506315" y="348122"/>
                    <a:pt x="430691" y="310186"/>
                    <a:pt x="414326" y="305723"/>
                  </a:cubicBezTo>
                  <a:cubicBezTo>
                    <a:pt x="397961" y="301260"/>
                    <a:pt x="383827" y="278944"/>
                    <a:pt x="381349" y="265555"/>
                  </a:cubicBezTo>
                  <a:cubicBezTo>
                    <a:pt x="379116" y="252165"/>
                    <a:pt x="359032" y="198608"/>
                    <a:pt x="359032" y="198608"/>
                  </a:cubicBezTo>
                  <a:cubicBezTo>
                    <a:pt x="359032" y="198608"/>
                    <a:pt x="292086" y="171830"/>
                    <a:pt x="280928" y="160672"/>
                  </a:cubicBezTo>
                  <a:cubicBezTo>
                    <a:pt x="270018" y="149514"/>
                    <a:pt x="285391" y="116041"/>
                    <a:pt x="285391" y="107115"/>
                  </a:cubicBezTo>
                  <a:cubicBezTo>
                    <a:pt x="285391" y="98188"/>
                    <a:pt x="247455" y="53557"/>
                    <a:pt x="247455" y="53557"/>
                  </a:cubicBezTo>
                  <a:cubicBezTo>
                    <a:pt x="247455" y="53557"/>
                    <a:pt x="207287" y="17852"/>
                    <a:pt x="216461" y="15621"/>
                  </a:cubicBezTo>
                  <a:lnTo>
                    <a:pt x="100420" y="0"/>
                  </a:lnTo>
                  <a:lnTo>
                    <a:pt x="46863" y="46862"/>
                  </a:lnTo>
                  <a:lnTo>
                    <a:pt x="0" y="46862"/>
                  </a:lnTo>
                  <a:lnTo>
                    <a:pt x="0" y="100420"/>
                  </a:lnTo>
                  <a:lnTo>
                    <a:pt x="31242" y="142819"/>
                  </a:lnTo>
                  <a:lnTo>
                    <a:pt x="20084" y="169598"/>
                  </a:lnTo>
                  <a:lnTo>
                    <a:pt x="49094" y="209766"/>
                  </a:lnTo>
                  <a:lnTo>
                    <a:pt x="22316" y="238777"/>
                  </a:lnTo>
                  <a:lnTo>
                    <a:pt x="37937" y="276713"/>
                  </a:lnTo>
                  <a:lnTo>
                    <a:pt x="44631" y="343659"/>
                  </a:lnTo>
                  <a:lnTo>
                    <a:pt x="46863" y="393249"/>
                  </a:lnTo>
                  <a:lnTo>
                    <a:pt x="108355" y="443832"/>
                  </a:lnTo>
                  <a:lnTo>
                    <a:pt x="59756" y="483999"/>
                  </a:lnTo>
                  <a:lnTo>
                    <a:pt x="75873" y="555409"/>
                  </a:lnTo>
                  <a:cubicBezTo>
                    <a:pt x="75873" y="555409"/>
                    <a:pt x="32234" y="582188"/>
                    <a:pt x="59756" y="591114"/>
                  </a:cubicBezTo>
                  <a:cubicBezTo>
                    <a:pt x="87279" y="600040"/>
                    <a:pt x="162903" y="649135"/>
                    <a:pt x="162903" y="649135"/>
                  </a:cubicBezTo>
                  <a:lnTo>
                    <a:pt x="216461" y="669219"/>
                  </a:lnTo>
                  <a:lnTo>
                    <a:pt x="233074" y="696493"/>
                  </a:lnTo>
                  <a:cubicBezTo>
                    <a:pt x="238529" y="693518"/>
                    <a:pt x="242496" y="690790"/>
                    <a:pt x="243240" y="689303"/>
                  </a:cubicBezTo>
                  <a:cubicBezTo>
                    <a:pt x="245471" y="683848"/>
                    <a:pt x="268779" y="625827"/>
                    <a:pt x="268779" y="625827"/>
                  </a:cubicBezTo>
                  <a:cubicBezTo>
                    <a:pt x="268779" y="625827"/>
                    <a:pt x="312170" y="630290"/>
                    <a:pt x="318865" y="633514"/>
                  </a:cubicBezTo>
                  <a:cubicBezTo>
                    <a:pt x="325560" y="636985"/>
                    <a:pt x="385812" y="710130"/>
                    <a:pt x="390274" y="710874"/>
                  </a:cubicBezTo>
                  <a:cubicBezTo>
                    <a:pt x="394737" y="711618"/>
                    <a:pt x="415813" y="762944"/>
                    <a:pt x="417053" y="769638"/>
                  </a:cubicBezTo>
                  <a:cubicBezTo>
                    <a:pt x="417549" y="773110"/>
                    <a:pt x="423252" y="787739"/>
                    <a:pt x="428459" y="801872"/>
                  </a:cubicBezTo>
                  <a:lnTo>
                    <a:pt x="412590" y="803112"/>
                  </a:lnTo>
                  <a:lnTo>
                    <a:pt x="528383" y="794433"/>
                  </a:lnTo>
                  <a:cubicBezTo>
                    <a:pt x="525408" y="807823"/>
                    <a:pt x="521688" y="820964"/>
                    <a:pt x="521688" y="820964"/>
                  </a:cubicBezTo>
                  <a:cubicBezTo>
                    <a:pt x="521688" y="820964"/>
                    <a:pt x="532846" y="778317"/>
                    <a:pt x="532846" y="769638"/>
                  </a:cubicBezTo>
                  <a:cubicBezTo>
                    <a:pt x="532846" y="760961"/>
                    <a:pt x="506068" y="700461"/>
                    <a:pt x="506068" y="700461"/>
                  </a:cubicBezTo>
                  <a:lnTo>
                    <a:pt x="544004" y="684591"/>
                  </a:lnTo>
                  <a:cubicBezTo>
                    <a:pt x="544004" y="684591"/>
                    <a:pt x="584172" y="662276"/>
                    <a:pt x="595082" y="657813"/>
                  </a:cubicBezTo>
                  <a:cubicBezTo>
                    <a:pt x="606239" y="653598"/>
                    <a:pt x="610950" y="620124"/>
                    <a:pt x="610950" y="620124"/>
                  </a:cubicBezTo>
                  <a:lnTo>
                    <a:pt x="572022" y="582188"/>
                  </a:lnTo>
                  <a:lnTo>
                    <a:pt x="525903" y="526399"/>
                  </a:lnTo>
                  <a:close/>
                </a:path>
              </a:pathLst>
            </a:custGeom>
            <a:grpFill/>
            <a:ln w="24782" cap="flat">
              <a:solidFill>
                <a:schemeClr val="bg1">
                  <a:lumMod val="8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lv-LV" sz="1091"/>
            </a:p>
          </p:txBody>
        </p:sp>
        <p:sp>
          <p:nvSpPr>
            <p:cNvPr id="281" name="Freeform: Shape 280">
              <a:extLst>
                <a:ext uri="{FF2B5EF4-FFF2-40B4-BE49-F238E27FC236}">
                  <a16:creationId xmlns:a16="http://schemas.microsoft.com/office/drawing/2014/main" id="{ABFFA930-876C-C985-B231-99E433AFDA4F}"/>
                </a:ext>
              </a:extLst>
            </p:cNvPr>
            <p:cNvSpPr/>
            <p:nvPr/>
          </p:nvSpPr>
          <p:spPr>
            <a:xfrm>
              <a:off x="15108738" y="8919187"/>
              <a:ext cx="561112" cy="574501"/>
            </a:xfrm>
            <a:custGeom>
              <a:avLst/>
              <a:gdLst>
                <a:gd name="connsiteX0" fmla="*/ 528631 w 561112"/>
                <a:gd name="connsiteY0" fmla="*/ 356801 h 574501"/>
                <a:gd name="connsiteX1" fmla="*/ 512514 w 561112"/>
                <a:gd name="connsiteY1" fmla="*/ 285391 h 574501"/>
                <a:gd name="connsiteX2" fmla="*/ 561112 w 561112"/>
                <a:gd name="connsiteY2" fmla="*/ 245224 h 574501"/>
                <a:gd name="connsiteX3" fmla="*/ 499621 w 561112"/>
                <a:gd name="connsiteY3" fmla="*/ 194641 h 574501"/>
                <a:gd name="connsiteX4" fmla="*/ 497389 w 561112"/>
                <a:gd name="connsiteY4" fmla="*/ 145051 h 574501"/>
                <a:gd name="connsiteX5" fmla="*/ 490695 w 561112"/>
                <a:gd name="connsiteY5" fmla="*/ 78104 h 574501"/>
                <a:gd name="connsiteX6" fmla="*/ 475074 w 561112"/>
                <a:gd name="connsiteY6" fmla="*/ 40168 h 574501"/>
                <a:gd name="connsiteX7" fmla="*/ 341180 w 561112"/>
                <a:gd name="connsiteY7" fmla="*/ 8927 h 574501"/>
                <a:gd name="connsiteX8" fmla="*/ 229603 w 561112"/>
                <a:gd name="connsiteY8" fmla="*/ 15621 h 574501"/>
                <a:gd name="connsiteX9" fmla="*/ 120504 w 561112"/>
                <a:gd name="connsiteY9" fmla="*/ 0 h 574501"/>
                <a:gd name="connsiteX10" fmla="*/ 62484 w 561112"/>
                <a:gd name="connsiteY10" fmla="*/ 35705 h 574501"/>
                <a:gd name="connsiteX11" fmla="*/ 35705 w 561112"/>
                <a:gd name="connsiteY11" fmla="*/ 0 h 574501"/>
                <a:gd name="connsiteX12" fmla="*/ 0 w 561112"/>
                <a:gd name="connsiteY12" fmla="*/ 10910 h 574501"/>
                <a:gd name="connsiteX13" fmla="*/ 0 w 561112"/>
                <a:gd name="connsiteY13" fmla="*/ 111330 h 574501"/>
                <a:gd name="connsiteX14" fmla="*/ 49094 w 561112"/>
                <a:gd name="connsiteY14" fmla="*/ 171582 h 574501"/>
                <a:gd name="connsiteX15" fmla="*/ 93726 w 561112"/>
                <a:gd name="connsiteY15" fmla="*/ 261092 h 574501"/>
                <a:gd name="connsiteX16" fmla="*/ 147283 w 561112"/>
                <a:gd name="connsiteY16" fmla="*/ 314649 h 574501"/>
                <a:gd name="connsiteX17" fmla="*/ 214229 w 561112"/>
                <a:gd name="connsiteY17" fmla="*/ 361512 h 574501"/>
                <a:gd name="connsiteX18" fmla="*/ 256629 w 561112"/>
                <a:gd name="connsiteY18" fmla="*/ 427467 h 574501"/>
                <a:gd name="connsiteX19" fmla="*/ 256629 w 561112"/>
                <a:gd name="connsiteY19" fmla="*/ 505819 h 574501"/>
                <a:gd name="connsiteX20" fmla="*/ 283408 w 561112"/>
                <a:gd name="connsiteY20" fmla="*/ 495901 h 574501"/>
                <a:gd name="connsiteX21" fmla="*/ 392010 w 561112"/>
                <a:gd name="connsiteY21" fmla="*/ 574502 h 574501"/>
                <a:gd name="connsiteX22" fmla="*/ 381596 w 561112"/>
                <a:gd name="connsiteY22" fmla="*/ 505819 h 574501"/>
                <a:gd name="connsiteX23" fmla="*/ 383828 w 561112"/>
                <a:gd name="connsiteY23" fmla="*/ 455238 h 574501"/>
                <a:gd name="connsiteX24" fmla="*/ 392754 w 561112"/>
                <a:gd name="connsiteY24" fmla="*/ 410606 h 574501"/>
                <a:gd name="connsiteX25" fmla="*/ 453006 w 561112"/>
                <a:gd name="connsiteY25" fmla="*/ 381596 h 574501"/>
                <a:gd name="connsiteX26" fmla="*/ 512266 w 561112"/>
                <a:gd name="connsiteY26" fmla="*/ 392506 h 574501"/>
                <a:gd name="connsiteX27" fmla="*/ 528879 w 561112"/>
                <a:gd name="connsiteY27" fmla="*/ 357049 h 574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561112" h="574501">
                  <a:moveTo>
                    <a:pt x="528631" y="356801"/>
                  </a:moveTo>
                  <a:lnTo>
                    <a:pt x="512514" y="285391"/>
                  </a:lnTo>
                  <a:lnTo>
                    <a:pt x="561112" y="245224"/>
                  </a:lnTo>
                  <a:lnTo>
                    <a:pt x="499621" y="194641"/>
                  </a:lnTo>
                  <a:lnTo>
                    <a:pt x="497389" y="145051"/>
                  </a:lnTo>
                  <a:lnTo>
                    <a:pt x="490695" y="78104"/>
                  </a:lnTo>
                  <a:lnTo>
                    <a:pt x="475074" y="40168"/>
                  </a:lnTo>
                  <a:lnTo>
                    <a:pt x="341180" y="8927"/>
                  </a:lnTo>
                  <a:cubicBezTo>
                    <a:pt x="341180" y="8927"/>
                    <a:pt x="238281" y="15621"/>
                    <a:pt x="229603" y="15621"/>
                  </a:cubicBezTo>
                  <a:cubicBezTo>
                    <a:pt x="220924" y="15621"/>
                    <a:pt x="120504" y="0"/>
                    <a:pt x="120504" y="0"/>
                  </a:cubicBezTo>
                  <a:lnTo>
                    <a:pt x="62484" y="35705"/>
                  </a:lnTo>
                  <a:lnTo>
                    <a:pt x="35705" y="0"/>
                  </a:lnTo>
                  <a:lnTo>
                    <a:pt x="0" y="10910"/>
                  </a:lnTo>
                  <a:lnTo>
                    <a:pt x="0" y="111330"/>
                  </a:lnTo>
                  <a:lnTo>
                    <a:pt x="49094" y="171582"/>
                  </a:lnTo>
                  <a:lnTo>
                    <a:pt x="93726" y="261092"/>
                  </a:lnTo>
                  <a:lnTo>
                    <a:pt x="147283" y="314649"/>
                  </a:lnTo>
                  <a:lnTo>
                    <a:pt x="214229" y="361512"/>
                  </a:lnTo>
                  <a:lnTo>
                    <a:pt x="256629" y="427467"/>
                  </a:lnTo>
                  <a:lnTo>
                    <a:pt x="256629" y="505819"/>
                  </a:lnTo>
                  <a:lnTo>
                    <a:pt x="283408" y="495901"/>
                  </a:lnTo>
                  <a:lnTo>
                    <a:pt x="392010" y="574502"/>
                  </a:lnTo>
                  <a:cubicBezTo>
                    <a:pt x="391018" y="550451"/>
                    <a:pt x="383084" y="514002"/>
                    <a:pt x="381596" y="505819"/>
                  </a:cubicBezTo>
                  <a:cubicBezTo>
                    <a:pt x="379117" y="494165"/>
                    <a:pt x="383828" y="464164"/>
                    <a:pt x="383828" y="455238"/>
                  </a:cubicBezTo>
                  <a:cubicBezTo>
                    <a:pt x="383828" y="446311"/>
                    <a:pt x="392754" y="410606"/>
                    <a:pt x="392754" y="410606"/>
                  </a:cubicBezTo>
                  <a:lnTo>
                    <a:pt x="453006" y="381596"/>
                  </a:lnTo>
                  <a:lnTo>
                    <a:pt x="512266" y="392506"/>
                  </a:lnTo>
                  <a:cubicBezTo>
                    <a:pt x="485736" y="383332"/>
                    <a:pt x="528879" y="357049"/>
                    <a:pt x="528879" y="357049"/>
                  </a:cubicBezTo>
                  <a:close/>
                </a:path>
              </a:pathLst>
            </a:custGeom>
            <a:grpFill/>
            <a:ln w="24782" cap="flat">
              <a:solidFill>
                <a:schemeClr val="bg1">
                  <a:lumMod val="8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lv-LV" sz="1091"/>
            </a:p>
          </p:txBody>
        </p:sp>
        <p:sp>
          <p:nvSpPr>
            <p:cNvPr id="282" name="Freeform: Shape 281">
              <a:extLst>
                <a:ext uri="{FF2B5EF4-FFF2-40B4-BE49-F238E27FC236}">
                  <a16:creationId xmlns:a16="http://schemas.microsoft.com/office/drawing/2014/main" id="{48017605-99B2-322C-EA46-C71419DA9DA4}"/>
                </a:ext>
              </a:extLst>
            </p:cNvPr>
            <p:cNvSpPr/>
            <p:nvPr/>
          </p:nvSpPr>
          <p:spPr>
            <a:xfrm>
              <a:off x="15489709" y="9300535"/>
              <a:ext cx="304860" cy="299276"/>
            </a:xfrm>
            <a:custGeom>
              <a:avLst/>
              <a:gdLst>
                <a:gd name="connsiteX0" fmla="*/ 304861 w 304860"/>
                <a:gd name="connsiteY0" fmla="*/ 116289 h 299276"/>
                <a:gd name="connsiteX1" fmla="*/ 288248 w 304860"/>
                <a:gd name="connsiteY1" fmla="*/ 89014 h 299276"/>
                <a:gd name="connsiteX2" fmla="*/ 234690 w 304860"/>
                <a:gd name="connsiteY2" fmla="*/ 68930 h 299276"/>
                <a:gd name="connsiteX3" fmla="*/ 131543 w 304860"/>
                <a:gd name="connsiteY3" fmla="*/ 10910 h 299276"/>
                <a:gd name="connsiteX4" fmla="*/ 131295 w 304860"/>
                <a:gd name="connsiteY4" fmla="*/ 10910 h 299276"/>
                <a:gd name="connsiteX5" fmla="*/ 72035 w 304860"/>
                <a:gd name="connsiteY5" fmla="*/ 0 h 299276"/>
                <a:gd name="connsiteX6" fmla="*/ 11783 w 304860"/>
                <a:gd name="connsiteY6" fmla="*/ 29011 h 299276"/>
                <a:gd name="connsiteX7" fmla="*/ 2857 w 304860"/>
                <a:gd name="connsiteY7" fmla="*/ 73641 h 299276"/>
                <a:gd name="connsiteX8" fmla="*/ 625 w 304860"/>
                <a:gd name="connsiteY8" fmla="*/ 124224 h 299276"/>
                <a:gd name="connsiteX9" fmla="*/ 11039 w 304860"/>
                <a:gd name="connsiteY9" fmla="*/ 192906 h 299276"/>
                <a:gd name="connsiteX10" fmla="*/ 47983 w 304860"/>
                <a:gd name="connsiteY10" fmla="*/ 219684 h 299276"/>
                <a:gd name="connsiteX11" fmla="*/ 89639 w 304860"/>
                <a:gd name="connsiteY11" fmla="*/ 271258 h 299276"/>
                <a:gd name="connsiteX12" fmla="*/ 137494 w 304860"/>
                <a:gd name="connsiteY12" fmla="*/ 299277 h 299276"/>
                <a:gd name="connsiteX13" fmla="*/ 137494 w 304860"/>
                <a:gd name="connsiteY13" fmla="*/ 251670 h 299276"/>
                <a:gd name="connsiteX14" fmla="*/ 154354 w 304860"/>
                <a:gd name="connsiteY14" fmla="*/ 193898 h 299276"/>
                <a:gd name="connsiteX15" fmla="*/ 194522 w 304860"/>
                <a:gd name="connsiteY15" fmla="*/ 176045 h 299276"/>
                <a:gd name="connsiteX16" fmla="*/ 251799 w 304860"/>
                <a:gd name="connsiteY16" fmla="*/ 196129 h 299276"/>
                <a:gd name="connsiteX17" fmla="*/ 276842 w 304860"/>
                <a:gd name="connsiteY17" fmla="*/ 220676 h 299276"/>
                <a:gd name="connsiteX18" fmla="*/ 254527 w 304860"/>
                <a:gd name="connsiteY18" fmla="*/ 198609 h 299276"/>
                <a:gd name="connsiteX19" fmla="*/ 261469 w 304860"/>
                <a:gd name="connsiteY19" fmla="*/ 136868 h 299276"/>
                <a:gd name="connsiteX20" fmla="*/ 304861 w 304860"/>
                <a:gd name="connsiteY20" fmla="*/ 116041 h 2992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04860" h="299276">
                  <a:moveTo>
                    <a:pt x="304861" y="116289"/>
                  </a:moveTo>
                  <a:lnTo>
                    <a:pt x="288248" y="89014"/>
                  </a:lnTo>
                  <a:lnTo>
                    <a:pt x="234690" y="68930"/>
                  </a:lnTo>
                  <a:cubicBezTo>
                    <a:pt x="234690" y="68930"/>
                    <a:pt x="158817" y="19836"/>
                    <a:pt x="131543" y="10910"/>
                  </a:cubicBezTo>
                  <a:cubicBezTo>
                    <a:pt x="131543" y="10910"/>
                    <a:pt x="131543" y="10910"/>
                    <a:pt x="131295" y="10910"/>
                  </a:cubicBezTo>
                  <a:lnTo>
                    <a:pt x="72035" y="0"/>
                  </a:lnTo>
                  <a:lnTo>
                    <a:pt x="11783" y="29011"/>
                  </a:lnTo>
                  <a:cubicBezTo>
                    <a:pt x="11783" y="29011"/>
                    <a:pt x="2857" y="64715"/>
                    <a:pt x="2857" y="73641"/>
                  </a:cubicBezTo>
                  <a:cubicBezTo>
                    <a:pt x="2857" y="82567"/>
                    <a:pt x="-1607" y="112570"/>
                    <a:pt x="625" y="124224"/>
                  </a:cubicBezTo>
                  <a:cubicBezTo>
                    <a:pt x="2113" y="132406"/>
                    <a:pt x="10047" y="168854"/>
                    <a:pt x="11039" y="192906"/>
                  </a:cubicBezTo>
                  <a:lnTo>
                    <a:pt x="47983" y="219684"/>
                  </a:lnTo>
                  <a:lnTo>
                    <a:pt x="89639" y="271258"/>
                  </a:lnTo>
                  <a:lnTo>
                    <a:pt x="137494" y="299277"/>
                  </a:lnTo>
                  <a:lnTo>
                    <a:pt x="137494" y="251670"/>
                  </a:lnTo>
                  <a:lnTo>
                    <a:pt x="154354" y="193898"/>
                  </a:lnTo>
                  <a:lnTo>
                    <a:pt x="194522" y="176045"/>
                  </a:lnTo>
                  <a:lnTo>
                    <a:pt x="251799" y="196129"/>
                  </a:lnTo>
                  <a:lnTo>
                    <a:pt x="276842" y="220676"/>
                  </a:lnTo>
                  <a:lnTo>
                    <a:pt x="254527" y="198609"/>
                  </a:lnTo>
                  <a:lnTo>
                    <a:pt x="261469" y="136868"/>
                  </a:lnTo>
                  <a:cubicBezTo>
                    <a:pt x="261469" y="136868"/>
                    <a:pt x="289487" y="124719"/>
                    <a:pt x="304861" y="116041"/>
                  </a:cubicBezTo>
                  <a:close/>
                </a:path>
              </a:pathLst>
            </a:custGeom>
            <a:grpFill/>
            <a:ln w="24782" cap="flat">
              <a:solidFill>
                <a:schemeClr val="bg1">
                  <a:lumMod val="8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lv-LV" sz="1091"/>
            </a:p>
          </p:txBody>
        </p:sp>
        <p:sp>
          <p:nvSpPr>
            <p:cNvPr id="283" name="Freeform: Shape 282">
              <a:extLst>
                <a:ext uri="{FF2B5EF4-FFF2-40B4-BE49-F238E27FC236}">
                  <a16:creationId xmlns:a16="http://schemas.microsoft.com/office/drawing/2014/main" id="{51F673C3-F5F3-911F-DC23-459399272AB2}"/>
                </a:ext>
              </a:extLst>
            </p:cNvPr>
            <p:cNvSpPr/>
            <p:nvPr/>
          </p:nvSpPr>
          <p:spPr>
            <a:xfrm>
              <a:off x="14749705" y="8637763"/>
              <a:ext cx="860884" cy="786499"/>
            </a:xfrm>
            <a:custGeom>
              <a:avLst/>
              <a:gdLst>
                <a:gd name="connsiteX0" fmla="*/ 573262 w 860884"/>
                <a:gd name="connsiteY0" fmla="*/ 642688 h 786499"/>
                <a:gd name="connsiteX1" fmla="*/ 506315 w 860884"/>
                <a:gd name="connsiteY1" fmla="*/ 595825 h 786499"/>
                <a:gd name="connsiteX2" fmla="*/ 452758 w 860884"/>
                <a:gd name="connsiteY2" fmla="*/ 542268 h 786499"/>
                <a:gd name="connsiteX3" fmla="*/ 408127 w 860884"/>
                <a:gd name="connsiteY3" fmla="*/ 452758 h 786499"/>
                <a:gd name="connsiteX4" fmla="*/ 359032 w 860884"/>
                <a:gd name="connsiteY4" fmla="*/ 392506 h 786499"/>
                <a:gd name="connsiteX5" fmla="*/ 359032 w 860884"/>
                <a:gd name="connsiteY5" fmla="*/ 292086 h 786499"/>
                <a:gd name="connsiteX6" fmla="*/ 394737 w 860884"/>
                <a:gd name="connsiteY6" fmla="*/ 281176 h 786499"/>
                <a:gd name="connsiteX7" fmla="*/ 421516 w 860884"/>
                <a:gd name="connsiteY7" fmla="*/ 316881 h 786499"/>
                <a:gd name="connsiteX8" fmla="*/ 479536 w 860884"/>
                <a:gd name="connsiteY8" fmla="*/ 281176 h 786499"/>
                <a:gd name="connsiteX9" fmla="*/ 588635 w 860884"/>
                <a:gd name="connsiteY9" fmla="*/ 296797 h 786499"/>
                <a:gd name="connsiteX10" fmla="*/ 700213 w 860884"/>
                <a:gd name="connsiteY10" fmla="*/ 290103 h 786499"/>
                <a:gd name="connsiteX11" fmla="*/ 834106 w 860884"/>
                <a:gd name="connsiteY11" fmla="*/ 321345 h 786499"/>
                <a:gd name="connsiteX12" fmla="*/ 849727 w 860884"/>
                <a:gd name="connsiteY12" fmla="*/ 359281 h 786499"/>
                <a:gd name="connsiteX13" fmla="*/ 834106 w 860884"/>
                <a:gd name="connsiteY13" fmla="*/ 321345 h 786499"/>
                <a:gd name="connsiteX14" fmla="*/ 860885 w 860884"/>
                <a:gd name="connsiteY14" fmla="*/ 292334 h 786499"/>
                <a:gd name="connsiteX15" fmla="*/ 831874 w 860884"/>
                <a:gd name="connsiteY15" fmla="*/ 252166 h 786499"/>
                <a:gd name="connsiteX16" fmla="*/ 843032 w 860884"/>
                <a:gd name="connsiteY16" fmla="*/ 225387 h 786499"/>
                <a:gd name="connsiteX17" fmla="*/ 811791 w 860884"/>
                <a:gd name="connsiteY17" fmla="*/ 182988 h 786499"/>
                <a:gd name="connsiteX18" fmla="*/ 811791 w 860884"/>
                <a:gd name="connsiteY18" fmla="*/ 129430 h 786499"/>
                <a:gd name="connsiteX19" fmla="*/ 811791 w 860884"/>
                <a:gd name="connsiteY19" fmla="*/ 129430 h 786499"/>
                <a:gd name="connsiteX20" fmla="*/ 700461 w 860884"/>
                <a:gd name="connsiteY20" fmla="*/ 153978 h 786499"/>
                <a:gd name="connsiteX21" fmla="*/ 564336 w 860884"/>
                <a:gd name="connsiteY21" fmla="*/ 100420 h 786499"/>
                <a:gd name="connsiteX22" fmla="*/ 515241 w 860884"/>
                <a:gd name="connsiteY22" fmla="*/ 30994 h 786499"/>
                <a:gd name="connsiteX23" fmla="*/ 406143 w 860884"/>
                <a:gd name="connsiteY23" fmla="*/ 0 h 786499"/>
                <a:gd name="connsiteX24" fmla="*/ 372670 w 860884"/>
                <a:gd name="connsiteY24" fmla="*/ 46863 h 786499"/>
                <a:gd name="connsiteX25" fmla="*/ 305723 w 860884"/>
                <a:gd name="connsiteY25" fmla="*/ 82568 h 786499"/>
                <a:gd name="connsiteX26" fmla="*/ 269770 w 860884"/>
                <a:gd name="connsiteY26" fmla="*/ 156209 h 786499"/>
                <a:gd name="connsiteX27" fmla="*/ 258861 w 860884"/>
                <a:gd name="connsiteY27" fmla="*/ 229851 h 786499"/>
                <a:gd name="connsiteX28" fmla="*/ 205303 w 860884"/>
                <a:gd name="connsiteY28" fmla="*/ 238777 h 786499"/>
                <a:gd name="connsiteX29" fmla="*/ 153978 w 860884"/>
                <a:gd name="connsiteY29" fmla="*/ 194393 h 786499"/>
                <a:gd name="connsiteX30" fmla="*/ 120504 w 860884"/>
                <a:gd name="connsiteY30" fmla="*/ 211998 h 786499"/>
                <a:gd name="connsiteX31" fmla="*/ 60500 w 860884"/>
                <a:gd name="connsiteY31" fmla="*/ 194393 h 786499"/>
                <a:gd name="connsiteX32" fmla="*/ 43640 w 860884"/>
                <a:gd name="connsiteY32" fmla="*/ 215469 h 786499"/>
                <a:gd name="connsiteX33" fmla="*/ 0 w 860884"/>
                <a:gd name="connsiteY33" fmla="*/ 215469 h 786499"/>
                <a:gd name="connsiteX34" fmla="*/ 3471 w 860884"/>
                <a:gd name="connsiteY34" fmla="*/ 269027 h 786499"/>
                <a:gd name="connsiteX35" fmla="*/ 34961 w 860884"/>
                <a:gd name="connsiteY35" fmla="*/ 322088 h 786499"/>
                <a:gd name="connsiteX36" fmla="*/ 81824 w 860884"/>
                <a:gd name="connsiteY36" fmla="*/ 358785 h 786499"/>
                <a:gd name="connsiteX37" fmla="*/ 126951 w 860884"/>
                <a:gd name="connsiteY37" fmla="*/ 315393 h 786499"/>
                <a:gd name="connsiteX38" fmla="*/ 197121 w 860884"/>
                <a:gd name="connsiteY38" fmla="*/ 338701 h 786499"/>
                <a:gd name="connsiteX39" fmla="*/ 215469 w 860884"/>
                <a:gd name="connsiteY39" fmla="*/ 370438 h 786499"/>
                <a:gd name="connsiteX40" fmla="*/ 213982 w 860884"/>
                <a:gd name="connsiteY40" fmla="*/ 428955 h 786499"/>
                <a:gd name="connsiteX41" fmla="*/ 262332 w 860884"/>
                <a:gd name="connsiteY41" fmla="*/ 458957 h 786499"/>
                <a:gd name="connsiteX42" fmla="*/ 259108 w 860884"/>
                <a:gd name="connsiteY42" fmla="*/ 509291 h 786499"/>
                <a:gd name="connsiteX43" fmla="*/ 357545 w 860884"/>
                <a:gd name="connsiteY43" fmla="*/ 601280 h 786499"/>
                <a:gd name="connsiteX44" fmla="*/ 399449 w 860884"/>
                <a:gd name="connsiteY44" fmla="*/ 619381 h 786499"/>
                <a:gd name="connsiteX45" fmla="*/ 464411 w 860884"/>
                <a:gd name="connsiteY45" fmla="*/ 641448 h 786499"/>
                <a:gd name="connsiteX46" fmla="*/ 456229 w 860884"/>
                <a:gd name="connsiteY46" fmla="*/ 666243 h 786499"/>
                <a:gd name="connsiteX47" fmla="*/ 503092 w 860884"/>
                <a:gd name="connsiteY47" fmla="*/ 699717 h 786499"/>
                <a:gd name="connsiteX48" fmla="*/ 558137 w 860884"/>
                <a:gd name="connsiteY48" fmla="*/ 706412 h 786499"/>
                <a:gd name="connsiteX49" fmla="*/ 569790 w 860884"/>
                <a:gd name="connsiteY49" fmla="*/ 758234 h 786499"/>
                <a:gd name="connsiteX50" fmla="*/ 614918 w 860884"/>
                <a:gd name="connsiteY50" fmla="*/ 786500 h 786499"/>
                <a:gd name="connsiteX51" fmla="*/ 614918 w 860884"/>
                <a:gd name="connsiteY51" fmla="*/ 708147 h 786499"/>
                <a:gd name="connsiteX52" fmla="*/ 572518 w 860884"/>
                <a:gd name="connsiteY52" fmla="*/ 642193 h 7864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860884" h="786499">
                  <a:moveTo>
                    <a:pt x="573262" y="642688"/>
                  </a:moveTo>
                  <a:lnTo>
                    <a:pt x="506315" y="595825"/>
                  </a:lnTo>
                  <a:lnTo>
                    <a:pt x="452758" y="542268"/>
                  </a:lnTo>
                  <a:lnTo>
                    <a:pt x="408127" y="452758"/>
                  </a:lnTo>
                  <a:lnTo>
                    <a:pt x="359032" y="392506"/>
                  </a:lnTo>
                  <a:lnTo>
                    <a:pt x="359032" y="292086"/>
                  </a:lnTo>
                  <a:lnTo>
                    <a:pt x="394737" y="281176"/>
                  </a:lnTo>
                  <a:lnTo>
                    <a:pt x="421516" y="316881"/>
                  </a:lnTo>
                  <a:lnTo>
                    <a:pt x="479536" y="281176"/>
                  </a:lnTo>
                  <a:cubicBezTo>
                    <a:pt x="479536" y="281176"/>
                    <a:pt x="579957" y="296797"/>
                    <a:pt x="588635" y="296797"/>
                  </a:cubicBezTo>
                  <a:cubicBezTo>
                    <a:pt x="597313" y="296797"/>
                    <a:pt x="700213" y="290103"/>
                    <a:pt x="700213" y="290103"/>
                  </a:cubicBezTo>
                  <a:lnTo>
                    <a:pt x="834106" y="321345"/>
                  </a:lnTo>
                  <a:lnTo>
                    <a:pt x="849727" y="359281"/>
                  </a:lnTo>
                  <a:lnTo>
                    <a:pt x="834106" y="321345"/>
                  </a:lnTo>
                  <a:lnTo>
                    <a:pt x="860885" y="292334"/>
                  </a:lnTo>
                  <a:lnTo>
                    <a:pt x="831874" y="252166"/>
                  </a:lnTo>
                  <a:lnTo>
                    <a:pt x="843032" y="225387"/>
                  </a:lnTo>
                  <a:lnTo>
                    <a:pt x="811791" y="182988"/>
                  </a:lnTo>
                  <a:lnTo>
                    <a:pt x="811791" y="129430"/>
                  </a:lnTo>
                  <a:lnTo>
                    <a:pt x="811791" y="129430"/>
                  </a:lnTo>
                  <a:cubicBezTo>
                    <a:pt x="811791" y="129430"/>
                    <a:pt x="700461" y="153978"/>
                    <a:pt x="700461" y="153978"/>
                  </a:cubicBezTo>
                  <a:cubicBezTo>
                    <a:pt x="700461" y="153978"/>
                    <a:pt x="573262" y="111330"/>
                    <a:pt x="564336" y="100420"/>
                  </a:cubicBezTo>
                  <a:cubicBezTo>
                    <a:pt x="555410" y="89511"/>
                    <a:pt x="515241" y="30994"/>
                    <a:pt x="515241" y="30994"/>
                  </a:cubicBezTo>
                  <a:lnTo>
                    <a:pt x="406143" y="0"/>
                  </a:lnTo>
                  <a:cubicBezTo>
                    <a:pt x="406143" y="0"/>
                    <a:pt x="381596" y="40168"/>
                    <a:pt x="372670" y="46863"/>
                  </a:cubicBezTo>
                  <a:cubicBezTo>
                    <a:pt x="363496" y="53557"/>
                    <a:pt x="325807" y="82568"/>
                    <a:pt x="305723" y="82568"/>
                  </a:cubicBezTo>
                  <a:cubicBezTo>
                    <a:pt x="285639" y="82568"/>
                    <a:pt x="269770" y="156209"/>
                    <a:pt x="269770" y="156209"/>
                  </a:cubicBezTo>
                  <a:lnTo>
                    <a:pt x="258861" y="229851"/>
                  </a:lnTo>
                  <a:lnTo>
                    <a:pt x="205303" y="238777"/>
                  </a:lnTo>
                  <a:cubicBezTo>
                    <a:pt x="205303" y="238777"/>
                    <a:pt x="162656" y="201088"/>
                    <a:pt x="153978" y="194393"/>
                  </a:cubicBezTo>
                  <a:cubicBezTo>
                    <a:pt x="145051" y="187699"/>
                    <a:pt x="120504" y="211998"/>
                    <a:pt x="120504" y="211998"/>
                  </a:cubicBezTo>
                  <a:lnTo>
                    <a:pt x="60500" y="194393"/>
                  </a:lnTo>
                  <a:cubicBezTo>
                    <a:pt x="60500" y="204807"/>
                    <a:pt x="43640" y="215469"/>
                    <a:pt x="43640" y="215469"/>
                  </a:cubicBezTo>
                  <a:lnTo>
                    <a:pt x="0" y="215469"/>
                  </a:lnTo>
                  <a:lnTo>
                    <a:pt x="3471" y="269027"/>
                  </a:lnTo>
                  <a:lnTo>
                    <a:pt x="34961" y="322088"/>
                  </a:lnTo>
                  <a:lnTo>
                    <a:pt x="81824" y="358785"/>
                  </a:lnTo>
                  <a:lnTo>
                    <a:pt x="126951" y="315393"/>
                  </a:lnTo>
                  <a:lnTo>
                    <a:pt x="197121" y="338701"/>
                  </a:lnTo>
                  <a:lnTo>
                    <a:pt x="215469" y="370438"/>
                  </a:lnTo>
                  <a:cubicBezTo>
                    <a:pt x="215469" y="370438"/>
                    <a:pt x="213982" y="423996"/>
                    <a:pt x="213982" y="428955"/>
                  </a:cubicBezTo>
                  <a:cubicBezTo>
                    <a:pt x="213982" y="433666"/>
                    <a:pt x="262332" y="458957"/>
                    <a:pt x="262332" y="458957"/>
                  </a:cubicBezTo>
                  <a:lnTo>
                    <a:pt x="259108" y="509291"/>
                  </a:lnTo>
                  <a:lnTo>
                    <a:pt x="357545" y="601280"/>
                  </a:lnTo>
                  <a:lnTo>
                    <a:pt x="399449" y="619381"/>
                  </a:lnTo>
                  <a:lnTo>
                    <a:pt x="464411" y="641448"/>
                  </a:lnTo>
                  <a:cubicBezTo>
                    <a:pt x="464411" y="641448"/>
                    <a:pt x="467883" y="658061"/>
                    <a:pt x="456229" y="666243"/>
                  </a:cubicBezTo>
                  <a:cubicBezTo>
                    <a:pt x="444824" y="674426"/>
                    <a:pt x="503092" y="699717"/>
                    <a:pt x="503092" y="699717"/>
                  </a:cubicBezTo>
                  <a:lnTo>
                    <a:pt x="558137" y="706412"/>
                  </a:lnTo>
                  <a:lnTo>
                    <a:pt x="569790" y="758234"/>
                  </a:lnTo>
                  <a:lnTo>
                    <a:pt x="614918" y="786500"/>
                  </a:lnTo>
                  <a:lnTo>
                    <a:pt x="614918" y="708147"/>
                  </a:lnTo>
                  <a:lnTo>
                    <a:pt x="572518" y="642193"/>
                  </a:lnTo>
                  <a:close/>
                </a:path>
              </a:pathLst>
            </a:custGeom>
            <a:grpFill/>
            <a:ln w="24782" cap="flat">
              <a:solidFill>
                <a:schemeClr val="bg1">
                  <a:lumMod val="8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lv-LV" sz="1091"/>
            </a:p>
          </p:txBody>
        </p:sp>
        <p:sp>
          <p:nvSpPr>
            <p:cNvPr id="284" name="Freeform: Shape 283">
              <a:extLst>
                <a:ext uri="{FF2B5EF4-FFF2-40B4-BE49-F238E27FC236}">
                  <a16:creationId xmlns:a16="http://schemas.microsoft.com/office/drawing/2014/main" id="{0485EA59-4EDB-4864-D0A5-C9F95B9614B1}"/>
                </a:ext>
              </a:extLst>
            </p:cNvPr>
            <p:cNvSpPr/>
            <p:nvPr/>
          </p:nvSpPr>
          <p:spPr>
            <a:xfrm>
              <a:off x="15146179" y="8183021"/>
              <a:ext cx="1027755" cy="609214"/>
            </a:xfrm>
            <a:custGeom>
              <a:avLst/>
              <a:gdLst>
                <a:gd name="connsiteX0" fmla="*/ 921632 w 1027755"/>
                <a:gd name="connsiteY0" fmla="*/ 37936 h 609214"/>
                <a:gd name="connsiteX1" fmla="*/ 827907 w 1027755"/>
                <a:gd name="connsiteY1" fmla="*/ 35705 h 609214"/>
                <a:gd name="connsiteX2" fmla="*/ 774350 w 1027755"/>
                <a:gd name="connsiteY2" fmla="*/ 11654 h 609214"/>
                <a:gd name="connsiteX3" fmla="*/ 720792 w 1027755"/>
                <a:gd name="connsiteY3" fmla="*/ 0 h 609214"/>
                <a:gd name="connsiteX4" fmla="*/ 640457 w 1027755"/>
                <a:gd name="connsiteY4" fmla="*/ 11654 h 609214"/>
                <a:gd name="connsiteX5" fmla="*/ 620373 w 1027755"/>
                <a:gd name="connsiteY5" fmla="*/ 84799 h 609214"/>
                <a:gd name="connsiteX6" fmla="*/ 562352 w 1027755"/>
                <a:gd name="connsiteY6" fmla="*/ 113809 h 609214"/>
                <a:gd name="connsiteX7" fmla="*/ 533342 w 1027755"/>
                <a:gd name="connsiteY7" fmla="*/ 84799 h 609214"/>
                <a:gd name="connsiteX8" fmla="*/ 415069 w 1027755"/>
                <a:gd name="connsiteY8" fmla="*/ 111578 h 609214"/>
                <a:gd name="connsiteX9" fmla="*/ 394985 w 1027755"/>
                <a:gd name="connsiteY9" fmla="*/ 145051 h 609214"/>
                <a:gd name="connsiteX10" fmla="*/ 341428 w 1027755"/>
                <a:gd name="connsiteY10" fmla="*/ 185219 h 609214"/>
                <a:gd name="connsiteX11" fmla="*/ 225387 w 1027755"/>
                <a:gd name="connsiteY11" fmla="*/ 182988 h 609214"/>
                <a:gd name="connsiteX12" fmla="*/ 162903 w 1027755"/>
                <a:gd name="connsiteY12" fmla="*/ 145051 h 609214"/>
                <a:gd name="connsiteX13" fmla="*/ 118273 w 1027755"/>
                <a:gd name="connsiteY13" fmla="*/ 203072 h 609214"/>
                <a:gd name="connsiteX14" fmla="*/ 69178 w 1027755"/>
                <a:gd name="connsiteY14" fmla="*/ 234314 h 609214"/>
                <a:gd name="connsiteX15" fmla="*/ 44631 w 1027755"/>
                <a:gd name="connsiteY15" fmla="*/ 307955 h 609214"/>
                <a:gd name="connsiteX16" fmla="*/ 0 w 1027755"/>
                <a:gd name="connsiteY16" fmla="*/ 361512 h 609214"/>
                <a:gd name="connsiteX17" fmla="*/ 33473 w 1027755"/>
                <a:gd name="connsiteY17" fmla="*/ 417301 h 609214"/>
                <a:gd name="connsiteX18" fmla="*/ 8926 w 1027755"/>
                <a:gd name="connsiteY18" fmla="*/ 455238 h 609214"/>
                <a:gd name="connsiteX19" fmla="*/ 118024 w 1027755"/>
                <a:gd name="connsiteY19" fmla="*/ 486232 h 609214"/>
                <a:gd name="connsiteX20" fmla="*/ 167118 w 1027755"/>
                <a:gd name="connsiteY20" fmla="*/ 555658 h 609214"/>
                <a:gd name="connsiteX21" fmla="*/ 303244 w 1027755"/>
                <a:gd name="connsiteY21" fmla="*/ 609215 h 609214"/>
                <a:gd name="connsiteX22" fmla="*/ 414574 w 1027755"/>
                <a:gd name="connsiteY22" fmla="*/ 584668 h 609214"/>
                <a:gd name="connsiteX23" fmla="*/ 414574 w 1027755"/>
                <a:gd name="connsiteY23" fmla="*/ 584668 h 609214"/>
                <a:gd name="connsiteX24" fmla="*/ 414574 w 1027755"/>
                <a:gd name="connsiteY24" fmla="*/ 584668 h 609214"/>
                <a:gd name="connsiteX25" fmla="*/ 461436 w 1027755"/>
                <a:gd name="connsiteY25" fmla="*/ 584668 h 609214"/>
                <a:gd name="connsiteX26" fmla="*/ 514994 w 1027755"/>
                <a:gd name="connsiteY26" fmla="*/ 537805 h 609214"/>
                <a:gd name="connsiteX27" fmla="*/ 631034 w 1027755"/>
                <a:gd name="connsiteY27" fmla="*/ 553426 h 609214"/>
                <a:gd name="connsiteX28" fmla="*/ 671202 w 1027755"/>
                <a:gd name="connsiteY28" fmla="*/ 519953 h 609214"/>
                <a:gd name="connsiteX29" fmla="*/ 740132 w 1027755"/>
                <a:gd name="connsiteY29" fmla="*/ 509043 h 609214"/>
                <a:gd name="connsiteX30" fmla="*/ 780300 w 1027755"/>
                <a:gd name="connsiteY30" fmla="*/ 464412 h 609214"/>
                <a:gd name="connsiteX31" fmla="*/ 807079 w 1027755"/>
                <a:gd name="connsiteY31" fmla="*/ 388539 h 609214"/>
                <a:gd name="connsiteX32" fmla="*/ 874026 w 1027755"/>
                <a:gd name="connsiteY32" fmla="*/ 303740 h 609214"/>
                <a:gd name="connsiteX33" fmla="*/ 900805 w 1027755"/>
                <a:gd name="connsiteY33" fmla="*/ 230098 h 609214"/>
                <a:gd name="connsiteX34" fmla="*/ 945436 w 1027755"/>
                <a:gd name="connsiteY34" fmla="*/ 185467 h 609214"/>
                <a:gd name="connsiteX35" fmla="*/ 1016597 w 1027755"/>
                <a:gd name="connsiteY35" fmla="*/ 158688 h 609214"/>
                <a:gd name="connsiteX36" fmla="*/ 1027755 w 1027755"/>
                <a:gd name="connsiteY36" fmla="*/ 105132 h 609214"/>
                <a:gd name="connsiteX37" fmla="*/ 920640 w 1027755"/>
                <a:gd name="connsiteY37" fmla="*/ 38185 h 6092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1027755" h="609214">
                  <a:moveTo>
                    <a:pt x="921632" y="37936"/>
                  </a:moveTo>
                  <a:lnTo>
                    <a:pt x="827907" y="35705"/>
                  </a:lnTo>
                  <a:lnTo>
                    <a:pt x="774350" y="11654"/>
                  </a:lnTo>
                  <a:lnTo>
                    <a:pt x="720792" y="0"/>
                  </a:lnTo>
                  <a:lnTo>
                    <a:pt x="640457" y="11654"/>
                  </a:lnTo>
                  <a:lnTo>
                    <a:pt x="620373" y="84799"/>
                  </a:lnTo>
                  <a:lnTo>
                    <a:pt x="562352" y="113809"/>
                  </a:lnTo>
                  <a:lnTo>
                    <a:pt x="533342" y="84799"/>
                  </a:lnTo>
                  <a:lnTo>
                    <a:pt x="415069" y="111578"/>
                  </a:lnTo>
                  <a:lnTo>
                    <a:pt x="394985" y="145051"/>
                  </a:lnTo>
                  <a:lnTo>
                    <a:pt x="341428" y="185219"/>
                  </a:lnTo>
                  <a:lnTo>
                    <a:pt x="225387" y="182988"/>
                  </a:lnTo>
                  <a:lnTo>
                    <a:pt x="162903" y="145051"/>
                  </a:lnTo>
                  <a:lnTo>
                    <a:pt x="118273" y="203072"/>
                  </a:lnTo>
                  <a:lnTo>
                    <a:pt x="69178" y="234314"/>
                  </a:lnTo>
                  <a:lnTo>
                    <a:pt x="44631" y="307955"/>
                  </a:lnTo>
                  <a:lnTo>
                    <a:pt x="0" y="361512"/>
                  </a:lnTo>
                  <a:lnTo>
                    <a:pt x="33473" y="417301"/>
                  </a:lnTo>
                  <a:lnTo>
                    <a:pt x="8926" y="455238"/>
                  </a:lnTo>
                  <a:lnTo>
                    <a:pt x="118024" y="486232"/>
                  </a:lnTo>
                  <a:cubicBezTo>
                    <a:pt x="118024" y="486232"/>
                    <a:pt x="158192" y="544499"/>
                    <a:pt x="167118" y="555658"/>
                  </a:cubicBezTo>
                  <a:cubicBezTo>
                    <a:pt x="176293" y="566567"/>
                    <a:pt x="303244" y="609215"/>
                    <a:pt x="303244" y="609215"/>
                  </a:cubicBezTo>
                  <a:lnTo>
                    <a:pt x="414574" y="584668"/>
                  </a:lnTo>
                  <a:lnTo>
                    <a:pt x="414574" y="584668"/>
                  </a:lnTo>
                  <a:cubicBezTo>
                    <a:pt x="414574" y="584668"/>
                    <a:pt x="414574" y="584668"/>
                    <a:pt x="414574" y="584668"/>
                  </a:cubicBezTo>
                  <a:lnTo>
                    <a:pt x="461436" y="584668"/>
                  </a:lnTo>
                  <a:lnTo>
                    <a:pt x="514994" y="537805"/>
                  </a:lnTo>
                  <a:lnTo>
                    <a:pt x="631034" y="553426"/>
                  </a:lnTo>
                  <a:cubicBezTo>
                    <a:pt x="639960" y="551195"/>
                    <a:pt x="671202" y="519953"/>
                    <a:pt x="671202" y="519953"/>
                  </a:cubicBezTo>
                  <a:lnTo>
                    <a:pt x="740132" y="509043"/>
                  </a:lnTo>
                  <a:lnTo>
                    <a:pt x="780300" y="464412"/>
                  </a:lnTo>
                  <a:cubicBezTo>
                    <a:pt x="780300" y="464412"/>
                    <a:pt x="791458" y="395233"/>
                    <a:pt x="807079" y="388539"/>
                  </a:cubicBezTo>
                  <a:cubicBezTo>
                    <a:pt x="822700" y="381844"/>
                    <a:pt x="858405" y="323824"/>
                    <a:pt x="874026" y="303740"/>
                  </a:cubicBezTo>
                  <a:cubicBezTo>
                    <a:pt x="889647" y="283656"/>
                    <a:pt x="894110" y="247951"/>
                    <a:pt x="900805" y="230098"/>
                  </a:cubicBezTo>
                  <a:cubicBezTo>
                    <a:pt x="907499" y="212246"/>
                    <a:pt x="945436" y="185467"/>
                    <a:pt x="945436" y="185467"/>
                  </a:cubicBezTo>
                  <a:lnTo>
                    <a:pt x="1016597" y="158688"/>
                  </a:lnTo>
                  <a:lnTo>
                    <a:pt x="1027755" y="105132"/>
                  </a:lnTo>
                  <a:lnTo>
                    <a:pt x="920640" y="38185"/>
                  </a:lnTo>
                  <a:close/>
                </a:path>
              </a:pathLst>
            </a:custGeom>
            <a:grpFill/>
            <a:ln w="24782" cap="flat">
              <a:solidFill>
                <a:schemeClr val="bg1">
                  <a:lumMod val="8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lv-LV" sz="1091"/>
            </a:p>
          </p:txBody>
        </p:sp>
        <p:sp>
          <p:nvSpPr>
            <p:cNvPr id="285" name="Freeform: Shape 284">
              <a:extLst>
                <a:ext uri="{FF2B5EF4-FFF2-40B4-BE49-F238E27FC236}">
                  <a16:creationId xmlns:a16="http://schemas.microsoft.com/office/drawing/2014/main" id="{D610DA8D-28B3-CE8D-E0B9-8C2053D79340}"/>
                </a:ext>
              </a:extLst>
            </p:cNvPr>
            <p:cNvSpPr/>
            <p:nvPr/>
          </p:nvSpPr>
          <p:spPr>
            <a:xfrm>
              <a:off x="15244615" y="7949027"/>
              <a:ext cx="865843" cy="419461"/>
            </a:xfrm>
            <a:custGeom>
              <a:avLst/>
              <a:gdLst>
                <a:gd name="connsiteX0" fmla="*/ 794434 w 865843"/>
                <a:gd name="connsiteY0" fmla="*/ 95638 h 419461"/>
                <a:gd name="connsiteX1" fmla="*/ 720792 w 865843"/>
                <a:gd name="connsiteY1" fmla="*/ 51006 h 419461"/>
                <a:gd name="connsiteX2" fmla="*/ 660541 w 865843"/>
                <a:gd name="connsiteY2" fmla="*/ 66875 h 419461"/>
                <a:gd name="connsiteX3" fmla="*/ 566815 w 865843"/>
                <a:gd name="connsiteY3" fmla="*/ 57701 h 419461"/>
                <a:gd name="connsiteX4" fmla="*/ 504084 w 865843"/>
                <a:gd name="connsiteY4" fmla="*/ 111259 h 419461"/>
                <a:gd name="connsiteX5" fmla="*/ 463916 w 865843"/>
                <a:gd name="connsiteY5" fmla="*/ 73570 h 419461"/>
                <a:gd name="connsiteX6" fmla="*/ 414821 w 865843"/>
                <a:gd name="connsiteY6" fmla="*/ 2160 h 419461"/>
                <a:gd name="connsiteX7" fmla="*/ 367959 w 865843"/>
                <a:gd name="connsiteY7" fmla="*/ 26707 h 419461"/>
                <a:gd name="connsiteX8" fmla="*/ 292334 w 865843"/>
                <a:gd name="connsiteY8" fmla="*/ 15549 h 419461"/>
                <a:gd name="connsiteX9" fmla="*/ 292086 w 865843"/>
                <a:gd name="connsiteY9" fmla="*/ 14557 h 419461"/>
                <a:gd name="connsiteX10" fmla="*/ 218692 w 865843"/>
                <a:gd name="connsiteY10" fmla="*/ 60181 h 419461"/>
                <a:gd name="connsiteX11" fmla="*/ 120504 w 865843"/>
                <a:gd name="connsiteY11" fmla="*/ 162832 h 419461"/>
                <a:gd name="connsiteX12" fmla="*/ 11158 w 865843"/>
                <a:gd name="connsiteY12" fmla="*/ 187379 h 419461"/>
                <a:gd name="connsiteX13" fmla="*/ 0 w 865843"/>
                <a:gd name="connsiteY13" fmla="*/ 256557 h 419461"/>
                <a:gd name="connsiteX14" fmla="*/ 40168 w 865843"/>
                <a:gd name="connsiteY14" fmla="*/ 323504 h 419461"/>
                <a:gd name="connsiteX15" fmla="*/ 64715 w 865843"/>
                <a:gd name="connsiteY15" fmla="*/ 379293 h 419461"/>
                <a:gd name="connsiteX16" fmla="*/ 127198 w 865843"/>
                <a:gd name="connsiteY16" fmla="*/ 417230 h 419461"/>
                <a:gd name="connsiteX17" fmla="*/ 243240 w 865843"/>
                <a:gd name="connsiteY17" fmla="*/ 419461 h 419461"/>
                <a:gd name="connsiteX18" fmla="*/ 296797 w 865843"/>
                <a:gd name="connsiteY18" fmla="*/ 379293 h 419461"/>
                <a:gd name="connsiteX19" fmla="*/ 316881 w 865843"/>
                <a:gd name="connsiteY19" fmla="*/ 345820 h 419461"/>
                <a:gd name="connsiteX20" fmla="*/ 435153 w 865843"/>
                <a:gd name="connsiteY20" fmla="*/ 319041 h 419461"/>
                <a:gd name="connsiteX21" fmla="*/ 464163 w 865843"/>
                <a:gd name="connsiteY21" fmla="*/ 348051 h 419461"/>
                <a:gd name="connsiteX22" fmla="*/ 522184 w 865843"/>
                <a:gd name="connsiteY22" fmla="*/ 319041 h 419461"/>
                <a:gd name="connsiteX23" fmla="*/ 542268 w 865843"/>
                <a:gd name="connsiteY23" fmla="*/ 245896 h 419461"/>
                <a:gd name="connsiteX24" fmla="*/ 622604 w 865843"/>
                <a:gd name="connsiteY24" fmla="*/ 234242 h 419461"/>
                <a:gd name="connsiteX25" fmla="*/ 676162 w 865843"/>
                <a:gd name="connsiteY25" fmla="*/ 245896 h 419461"/>
                <a:gd name="connsiteX26" fmla="*/ 729719 w 865843"/>
                <a:gd name="connsiteY26" fmla="*/ 269947 h 419461"/>
                <a:gd name="connsiteX27" fmla="*/ 823444 w 865843"/>
                <a:gd name="connsiteY27" fmla="*/ 272178 h 419461"/>
                <a:gd name="connsiteX28" fmla="*/ 865844 w 865843"/>
                <a:gd name="connsiteY28" fmla="*/ 122912 h 419461"/>
                <a:gd name="connsiteX29" fmla="*/ 794682 w 865843"/>
                <a:gd name="connsiteY29" fmla="*/ 96133 h 4194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865843" h="419461">
                  <a:moveTo>
                    <a:pt x="794434" y="95638"/>
                  </a:moveTo>
                  <a:cubicBezTo>
                    <a:pt x="794434" y="95638"/>
                    <a:pt x="727487" y="55470"/>
                    <a:pt x="720792" y="51006"/>
                  </a:cubicBezTo>
                  <a:cubicBezTo>
                    <a:pt x="714098" y="46791"/>
                    <a:pt x="669466" y="60181"/>
                    <a:pt x="660541" y="66875"/>
                  </a:cubicBezTo>
                  <a:cubicBezTo>
                    <a:pt x="651366" y="73570"/>
                    <a:pt x="566815" y="57701"/>
                    <a:pt x="566815" y="57701"/>
                  </a:cubicBezTo>
                  <a:cubicBezTo>
                    <a:pt x="566815" y="57701"/>
                    <a:pt x="513258" y="104563"/>
                    <a:pt x="504084" y="111259"/>
                  </a:cubicBezTo>
                  <a:cubicBezTo>
                    <a:pt x="495157" y="117953"/>
                    <a:pt x="468379" y="80265"/>
                    <a:pt x="463916" y="73570"/>
                  </a:cubicBezTo>
                  <a:cubicBezTo>
                    <a:pt x="459700" y="66875"/>
                    <a:pt x="426227" y="13318"/>
                    <a:pt x="414821" y="2160"/>
                  </a:cubicBezTo>
                  <a:cubicBezTo>
                    <a:pt x="403664" y="-8998"/>
                    <a:pt x="367959" y="26707"/>
                    <a:pt x="367959" y="26707"/>
                  </a:cubicBezTo>
                  <a:cubicBezTo>
                    <a:pt x="367959" y="26707"/>
                    <a:pt x="299028" y="26707"/>
                    <a:pt x="292334" y="15549"/>
                  </a:cubicBezTo>
                  <a:cubicBezTo>
                    <a:pt x="292334" y="15549"/>
                    <a:pt x="292334" y="14805"/>
                    <a:pt x="292086" y="14557"/>
                  </a:cubicBezTo>
                  <a:lnTo>
                    <a:pt x="218692" y="60181"/>
                  </a:lnTo>
                  <a:lnTo>
                    <a:pt x="120504" y="162832"/>
                  </a:lnTo>
                  <a:lnTo>
                    <a:pt x="11158" y="187379"/>
                  </a:lnTo>
                  <a:lnTo>
                    <a:pt x="0" y="256557"/>
                  </a:lnTo>
                  <a:lnTo>
                    <a:pt x="40168" y="323504"/>
                  </a:lnTo>
                  <a:lnTo>
                    <a:pt x="64715" y="379293"/>
                  </a:lnTo>
                  <a:lnTo>
                    <a:pt x="127198" y="417230"/>
                  </a:lnTo>
                  <a:lnTo>
                    <a:pt x="243240" y="419461"/>
                  </a:lnTo>
                  <a:lnTo>
                    <a:pt x="296797" y="379293"/>
                  </a:lnTo>
                  <a:lnTo>
                    <a:pt x="316881" y="345820"/>
                  </a:lnTo>
                  <a:lnTo>
                    <a:pt x="435153" y="319041"/>
                  </a:lnTo>
                  <a:lnTo>
                    <a:pt x="464163" y="348051"/>
                  </a:lnTo>
                  <a:lnTo>
                    <a:pt x="522184" y="319041"/>
                  </a:lnTo>
                  <a:lnTo>
                    <a:pt x="542268" y="245896"/>
                  </a:lnTo>
                  <a:lnTo>
                    <a:pt x="622604" y="234242"/>
                  </a:lnTo>
                  <a:lnTo>
                    <a:pt x="676162" y="245896"/>
                  </a:lnTo>
                  <a:lnTo>
                    <a:pt x="729719" y="269947"/>
                  </a:lnTo>
                  <a:lnTo>
                    <a:pt x="823444" y="272178"/>
                  </a:lnTo>
                  <a:lnTo>
                    <a:pt x="865844" y="122912"/>
                  </a:lnTo>
                  <a:lnTo>
                    <a:pt x="794682" y="96133"/>
                  </a:lnTo>
                  <a:close/>
                </a:path>
              </a:pathLst>
            </a:custGeom>
            <a:grpFill/>
            <a:ln w="24782" cap="flat">
              <a:solidFill>
                <a:schemeClr val="bg1">
                  <a:lumMod val="8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lv-LV" sz="1091"/>
            </a:p>
          </p:txBody>
        </p:sp>
        <p:sp>
          <p:nvSpPr>
            <p:cNvPr id="286" name="Freeform: Shape 285">
              <a:extLst>
                <a:ext uri="{FF2B5EF4-FFF2-40B4-BE49-F238E27FC236}">
                  <a16:creationId xmlns:a16="http://schemas.microsoft.com/office/drawing/2014/main" id="{35D185BC-B005-BA00-47D7-B4E88A5A277F}"/>
                </a:ext>
              </a:extLst>
            </p:cNvPr>
            <p:cNvSpPr/>
            <p:nvPr/>
          </p:nvSpPr>
          <p:spPr>
            <a:xfrm>
              <a:off x="14592753" y="7605048"/>
              <a:ext cx="944692" cy="577972"/>
            </a:xfrm>
            <a:custGeom>
              <a:avLst/>
              <a:gdLst>
                <a:gd name="connsiteX0" fmla="*/ 944444 w 944692"/>
                <a:gd name="connsiteY0" fmla="*/ 297045 h 577972"/>
                <a:gd name="connsiteX1" fmla="*/ 897581 w 944692"/>
                <a:gd name="connsiteY1" fmla="*/ 297045 h 577972"/>
                <a:gd name="connsiteX2" fmla="*/ 826172 w 944692"/>
                <a:gd name="connsiteY2" fmla="*/ 236049 h 577972"/>
                <a:gd name="connsiteX3" fmla="*/ 683600 w 944692"/>
                <a:gd name="connsiteY3" fmla="*/ 149762 h 577972"/>
                <a:gd name="connsiteX4" fmla="*/ 683600 w 944692"/>
                <a:gd name="connsiteY4" fmla="*/ 223404 h 577972"/>
                <a:gd name="connsiteX5" fmla="*/ 636737 w 944692"/>
                <a:gd name="connsiteY5" fmla="*/ 234314 h 577972"/>
                <a:gd name="connsiteX6" fmla="*/ 588635 w 944692"/>
                <a:gd name="connsiteY6" fmla="*/ 180756 h 577972"/>
                <a:gd name="connsiteX7" fmla="*/ 587643 w 944692"/>
                <a:gd name="connsiteY7" fmla="*/ 138357 h 577972"/>
                <a:gd name="connsiteX8" fmla="*/ 587643 w 944692"/>
                <a:gd name="connsiteY8" fmla="*/ 107115 h 577972"/>
                <a:gd name="connsiteX9" fmla="*/ 505324 w 944692"/>
                <a:gd name="connsiteY9" fmla="*/ 84799 h 577972"/>
                <a:gd name="connsiteX10" fmla="*/ 429699 w 944692"/>
                <a:gd name="connsiteY10" fmla="*/ 53557 h 577972"/>
                <a:gd name="connsiteX11" fmla="*/ 340188 w 944692"/>
                <a:gd name="connsiteY11" fmla="*/ 0 h 577972"/>
                <a:gd name="connsiteX12" fmla="*/ 340188 w 944692"/>
                <a:gd name="connsiteY12" fmla="*/ 54797 h 577972"/>
                <a:gd name="connsiteX13" fmla="*/ 263819 w 944692"/>
                <a:gd name="connsiteY13" fmla="*/ 54797 h 577972"/>
                <a:gd name="connsiteX14" fmla="*/ 207535 w 944692"/>
                <a:gd name="connsiteY14" fmla="*/ 84799 h 577972"/>
                <a:gd name="connsiteX15" fmla="*/ 87031 w 944692"/>
                <a:gd name="connsiteY15" fmla="*/ 124967 h 577972"/>
                <a:gd name="connsiteX16" fmla="*/ 0 w 944692"/>
                <a:gd name="connsiteY16" fmla="*/ 178525 h 577972"/>
                <a:gd name="connsiteX17" fmla="*/ 0 w 944692"/>
                <a:gd name="connsiteY17" fmla="*/ 256629 h 577972"/>
                <a:gd name="connsiteX18" fmla="*/ 29010 w 944692"/>
                <a:gd name="connsiteY18" fmla="*/ 365975 h 577972"/>
                <a:gd name="connsiteX19" fmla="*/ 93725 w 944692"/>
                <a:gd name="connsiteY19" fmla="*/ 439617 h 577972"/>
                <a:gd name="connsiteX20" fmla="*/ 157201 w 944692"/>
                <a:gd name="connsiteY20" fmla="*/ 499869 h 577972"/>
                <a:gd name="connsiteX21" fmla="*/ 263572 w 944692"/>
                <a:gd name="connsiteY21" fmla="*/ 577973 h 577972"/>
                <a:gd name="connsiteX22" fmla="*/ 339941 w 944692"/>
                <a:gd name="connsiteY22" fmla="*/ 553426 h 577972"/>
                <a:gd name="connsiteX23" fmla="*/ 374653 w 944692"/>
                <a:gd name="connsiteY23" fmla="*/ 506563 h 577972"/>
                <a:gd name="connsiteX24" fmla="*/ 484991 w 944692"/>
                <a:gd name="connsiteY24" fmla="*/ 533342 h 577972"/>
                <a:gd name="connsiteX25" fmla="*/ 663516 w 944692"/>
                <a:gd name="connsiteY25" fmla="*/ 531111 h 577972"/>
                <a:gd name="connsiteX26" fmla="*/ 772862 w 944692"/>
                <a:gd name="connsiteY26" fmla="*/ 506563 h 577972"/>
                <a:gd name="connsiteX27" fmla="*/ 871051 w 944692"/>
                <a:gd name="connsiteY27" fmla="*/ 403912 h 577972"/>
                <a:gd name="connsiteX28" fmla="*/ 944444 w 944692"/>
                <a:gd name="connsiteY28" fmla="*/ 358289 h 577972"/>
                <a:gd name="connsiteX29" fmla="*/ 944692 w 944692"/>
                <a:gd name="connsiteY29" fmla="*/ 297045 h 5779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944692" h="577972">
                  <a:moveTo>
                    <a:pt x="944444" y="297045"/>
                  </a:moveTo>
                  <a:lnTo>
                    <a:pt x="897581" y="297045"/>
                  </a:lnTo>
                  <a:lnTo>
                    <a:pt x="826172" y="236049"/>
                  </a:lnTo>
                  <a:cubicBezTo>
                    <a:pt x="826172" y="236049"/>
                    <a:pt x="737158" y="172078"/>
                    <a:pt x="683600" y="149762"/>
                  </a:cubicBezTo>
                  <a:cubicBezTo>
                    <a:pt x="630043" y="127199"/>
                    <a:pt x="683600" y="223404"/>
                    <a:pt x="683600" y="223404"/>
                  </a:cubicBezTo>
                  <a:cubicBezTo>
                    <a:pt x="683600" y="223404"/>
                    <a:pt x="645664" y="241008"/>
                    <a:pt x="636737" y="234314"/>
                  </a:cubicBezTo>
                  <a:cubicBezTo>
                    <a:pt x="627563" y="227619"/>
                    <a:pt x="607479" y="200840"/>
                    <a:pt x="588635" y="180756"/>
                  </a:cubicBezTo>
                  <a:cubicBezTo>
                    <a:pt x="569791" y="160672"/>
                    <a:pt x="585411" y="145051"/>
                    <a:pt x="587643" y="138357"/>
                  </a:cubicBezTo>
                  <a:cubicBezTo>
                    <a:pt x="590123" y="131662"/>
                    <a:pt x="587643" y="107115"/>
                    <a:pt x="587643" y="107115"/>
                  </a:cubicBezTo>
                  <a:lnTo>
                    <a:pt x="505324" y="84799"/>
                  </a:lnTo>
                  <a:lnTo>
                    <a:pt x="429699" y="53557"/>
                  </a:lnTo>
                  <a:cubicBezTo>
                    <a:pt x="429699" y="53557"/>
                    <a:pt x="344899" y="6694"/>
                    <a:pt x="340188" y="0"/>
                  </a:cubicBezTo>
                  <a:lnTo>
                    <a:pt x="340188" y="54797"/>
                  </a:lnTo>
                  <a:lnTo>
                    <a:pt x="263819" y="54797"/>
                  </a:lnTo>
                  <a:lnTo>
                    <a:pt x="207535" y="84799"/>
                  </a:lnTo>
                  <a:lnTo>
                    <a:pt x="87031" y="124967"/>
                  </a:lnTo>
                  <a:lnTo>
                    <a:pt x="0" y="178525"/>
                  </a:lnTo>
                  <a:lnTo>
                    <a:pt x="0" y="256629"/>
                  </a:lnTo>
                  <a:lnTo>
                    <a:pt x="29010" y="365975"/>
                  </a:lnTo>
                  <a:lnTo>
                    <a:pt x="93725" y="439617"/>
                  </a:lnTo>
                  <a:lnTo>
                    <a:pt x="157201" y="499869"/>
                  </a:lnTo>
                  <a:lnTo>
                    <a:pt x="263572" y="577973"/>
                  </a:lnTo>
                  <a:lnTo>
                    <a:pt x="339941" y="553426"/>
                  </a:lnTo>
                  <a:lnTo>
                    <a:pt x="374653" y="506563"/>
                  </a:lnTo>
                  <a:lnTo>
                    <a:pt x="484991" y="533342"/>
                  </a:lnTo>
                  <a:lnTo>
                    <a:pt x="663516" y="531111"/>
                  </a:lnTo>
                  <a:lnTo>
                    <a:pt x="772862" y="506563"/>
                  </a:lnTo>
                  <a:lnTo>
                    <a:pt x="871051" y="403912"/>
                  </a:lnTo>
                  <a:lnTo>
                    <a:pt x="944444" y="358289"/>
                  </a:lnTo>
                  <a:cubicBezTo>
                    <a:pt x="938493" y="345643"/>
                    <a:pt x="944692" y="297045"/>
                    <a:pt x="944692" y="297045"/>
                  </a:cubicBezTo>
                  <a:close/>
                </a:path>
              </a:pathLst>
            </a:custGeom>
            <a:grpFill/>
            <a:ln w="24782" cap="flat">
              <a:solidFill>
                <a:schemeClr val="bg1">
                  <a:lumMod val="8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lv-LV" sz="1091"/>
            </a:p>
          </p:txBody>
        </p:sp>
        <p:sp>
          <p:nvSpPr>
            <p:cNvPr id="287" name="Freeform: Shape 286">
              <a:extLst>
                <a:ext uri="{FF2B5EF4-FFF2-40B4-BE49-F238E27FC236}">
                  <a16:creationId xmlns:a16="http://schemas.microsoft.com/office/drawing/2014/main" id="{A853CA2C-61D0-AF4F-FE22-A14167B303C2}"/>
                </a:ext>
              </a:extLst>
            </p:cNvPr>
            <p:cNvSpPr/>
            <p:nvPr/>
          </p:nvSpPr>
          <p:spPr>
            <a:xfrm>
              <a:off x="14729374" y="8544037"/>
              <a:ext cx="450774" cy="332253"/>
            </a:xfrm>
            <a:custGeom>
              <a:avLst/>
              <a:gdLst>
                <a:gd name="connsiteX0" fmla="*/ 417301 w 450774"/>
                <a:gd name="connsiteY0" fmla="*/ 496 h 332253"/>
                <a:gd name="connsiteX1" fmla="*/ 417301 w 450774"/>
                <a:gd name="connsiteY1" fmla="*/ 496 h 332253"/>
                <a:gd name="connsiteX2" fmla="*/ 279192 w 450774"/>
                <a:gd name="connsiteY2" fmla="*/ 29259 h 332253"/>
                <a:gd name="connsiteX3" fmla="*/ 216461 w 450774"/>
                <a:gd name="connsiteY3" fmla="*/ 82815 h 332253"/>
                <a:gd name="connsiteX4" fmla="*/ 102652 w 450774"/>
                <a:gd name="connsiteY4" fmla="*/ 109595 h 332253"/>
                <a:gd name="connsiteX5" fmla="*/ 35705 w 450774"/>
                <a:gd name="connsiteY5" fmla="*/ 109595 h 332253"/>
                <a:gd name="connsiteX6" fmla="*/ 0 w 450774"/>
                <a:gd name="connsiteY6" fmla="*/ 143068 h 332253"/>
                <a:gd name="connsiteX7" fmla="*/ 20084 w 450774"/>
                <a:gd name="connsiteY7" fmla="*/ 194393 h 332253"/>
                <a:gd name="connsiteX8" fmla="*/ 22315 w 450774"/>
                <a:gd name="connsiteY8" fmla="*/ 262332 h 332253"/>
                <a:gd name="connsiteX9" fmla="*/ 62483 w 450774"/>
                <a:gd name="connsiteY9" fmla="*/ 273242 h 332253"/>
                <a:gd name="connsiteX10" fmla="*/ 80584 w 450774"/>
                <a:gd name="connsiteY10" fmla="*/ 287871 h 332253"/>
                <a:gd name="connsiteX11" fmla="*/ 140588 w 450774"/>
                <a:gd name="connsiteY11" fmla="*/ 305475 h 332253"/>
                <a:gd name="connsiteX12" fmla="*/ 174061 w 450774"/>
                <a:gd name="connsiteY12" fmla="*/ 287871 h 332253"/>
                <a:gd name="connsiteX13" fmla="*/ 225387 w 450774"/>
                <a:gd name="connsiteY13" fmla="*/ 332254 h 332253"/>
                <a:gd name="connsiteX14" fmla="*/ 278944 w 450774"/>
                <a:gd name="connsiteY14" fmla="*/ 323328 h 332253"/>
                <a:gd name="connsiteX15" fmla="*/ 289854 w 450774"/>
                <a:gd name="connsiteY15" fmla="*/ 249686 h 332253"/>
                <a:gd name="connsiteX16" fmla="*/ 325807 w 450774"/>
                <a:gd name="connsiteY16" fmla="*/ 176045 h 332253"/>
                <a:gd name="connsiteX17" fmla="*/ 392754 w 450774"/>
                <a:gd name="connsiteY17" fmla="*/ 140340 h 332253"/>
                <a:gd name="connsiteX18" fmla="*/ 426227 w 450774"/>
                <a:gd name="connsiteY18" fmla="*/ 93478 h 332253"/>
                <a:gd name="connsiteX19" fmla="*/ 450774 w 450774"/>
                <a:gd name="connsiteY19" fmla="*/ 55541 h 332253"/>
                <a:gd name="connsiteX20" fmla="*/ 417301 w 450774"/>
                <a:gd name="connsiteY20" fmla="*/ 0 h 3322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450774" h="332253">
                  <a:moveTo>
                    <a:pt x="417301" y="496"/>
                  </a:moveTo>
                  <a:lnTo>
                    <a:pt x="417301" y="496"/>
                  </a:lnTo>
                  <a:cubicBezTo>
                    <a:pt x="417301" y="496"/>
                    <a:pt x="285887" y="29259"/>
                    <a:pt x="279192" y="29259"/>
                  </a:cubicBezTo>
                  <a:cubicBezTo>
                    <a:pt x="272498" y="29259"/>
                    <a:pt x="223156" y="80584"/>
                    <a:pt x="216461" y="82815"/>
                  </a:cubicBezTo>
                  <a:cubicBezTo>
                    <a:pt x="209766" y="85048"/>
                    <a:pt x="118520" y="105132"/>
                    <a:pt x="102652" y="109595"/>
                  </a:cubicBezTo>
                  <a:cubicBezTo>
                    <a:pt x="87031" y="114057"/>
                    <a:pt x="35705" y="109595"/>
                    <a:pt x="35705" y="109595"/>
                  </a:cubicBezTo>
                  <a:lnTo>
                    <a:pt x="0" y="143068"/>
                  </a:lnTo>
                  <a:lnTo>
                    <a:pt x="20084" y="194393"/>
                  </a:lnTo>
                  <a:lnTo>
                    <a:pt x="22315" y="262332"/>
                  </a:lnTo>
                  <a:lnTo>
                    <a:pt x="62483" y="273242"/>
                  </a:lnTo>
                  <a:cubicBezTo>
                    <a:pt x="76121" y="276961"/>
                    <a:pt x="80584" y="282416"/>
                    <a:pt x="80584" y="287871"/>
                  </a:cubicBezTo>
                  <a:lnTo>
                    <a:pt x="140588" y="305475"/>
                  </a:lnTo>
                  <a:cubicBezTo>
                    <a:pt x="140588" y="305475"/>
                    <a:pt x="165135" y="281176"/>
                    <a:pt x="174061" y="287871"/>
                  </a:cubicBezTo>
                  <a:cubicBezTo>
                    <a:pt x="182987" y="294566"/>
                    <a:pt x="225387" y="332254"/>
                    <a:pt x="225387" y="332254"/>
                  </a:cubicBezTo>
                  <a:lnTo>
                    <a:pt x="278944" y="323328"/>
                  </a:lnTo>
                  <a:lnTo>
                    <a:pt x="289854" y="249686"/>
                  </a:lnTo>
                  <a:cubicBezTo>
                    <a:pt x="289854" y="249686"/>
                    <a:pt x="305723" y="176045"/>
                    <a:pt x="325807" y="176045"/>
                  </a:cubicBezTo>
                  <a:cubicBezTo>
                    <a:pt x="345891" y="176045"/>
                    <a:pt x="383580" y="147035"/>
                    <a:pt x="392754" y="140340"/>
                  </a:cubicBezTo>
                  <a:cubicBezTo>
                    <a:pt x="401680" y="133646"/>
                    <a:pt x="426227" y="93478"/>
                    <a:pt x="426227" y="93478"/>
                  </a:cubicBezTo>
                  <a:lnTo>
                    <a:pt x="450774" y="55541"/>
                  </a:lnTo>
                  <a:lnTo>
                    <a:pt x="417301" y="0"/>
                  </a:lnTo>
                  <a:close/>
                </a:path>
              </a:pathLst>
            </a:custGeom>
            <a:grpFill/>
            <a:ln w="24782" cap="flat">
              <a:solidFill>
                <a:schemeClr val="bg1">
                  <a:lumMod val="8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lv-LV" sz="1091"/>
            </a:p>
          </p:txBody>
        </p:sp>
        <p:sp>
          <p:nvSpPr>
            <p:cNvPr id="288" name="Freeform: Shape 287">
              <a:extLst>
                <a:ext uri="{FF2B5EF4-FFF2-40B4-BE49-F238E27FC236}">
                  <a16:creationId xmlns:a16="http://schemas.microsoft.com/office/drawing/2014/main" id="{86517E99-A058-421C-6E9B-62BB9FEC52E4}"/>
                </a:ext>
              </a:extLst>
            </p:cNvPr>
            <p:cNvSpPr/>
            <p:nvPr/>
          </p:nvSpPr>
          <p:spPr>
            <a:xfrm>
              <a:off x="13719223" y="8544285"/>
              <a:ext cx="1776318" cy="2097662"/>
            </a:xfrm>
            <a:custGeom>
              <a:avLst/>
              <a:gdLst>
                <a:gd name="connsiteX0" fmla="*/ 1763177 w 1776318"/>
                <a:gd name="connsiteY0" fmla="*/ 1414311 h 2097662"/>
                <a:gd name="connsiteX1" fmla="*/ 1709620 w 1776318"/>
                <a:gd name="connsiteY1" fmla="*/ 1324056 h 2097662"/>
                <a:gd name="connsiteX2" fmla="*/ 1599282 w 1776318"/>
                <a:gd name="connsiteY2" fmla="*/ 1233555 h 2097662"/>
                <a:gd name="connsiteX3" fmla="*/ 1485472 w 1776318"/>
                <a:gd name="connsiteY3" fmla="*/ 1190163 h 2097662"/>
                <a:gd name="connsiteX4" fmla="*/ 1401665 w 1776318"/>
                <a:gd name="connsiteY4" fmla="*/ 1146524 h 2097662"/>
                <a:gd name="connsiteX5" fmla="*/ 1425220 w 1776318"/>
                <a:gd name="connsiteY5" fmla="*/ 1109827 h 2097662"/>
                <a:gd name="connsiteX6" fmla="*/ 1411831 w 1776318"/>
                <a:gd name="connsiteY6" fmla="*/ 1062716 h 2097662"/>
                <a:gd name="connsiteX7" fmla="*/ 1314882 w 1776318"/>
                <a:gd name="connsiteY7" fmla="*/ 1072882 h 2097662"/>
                <a:gd name="connsiteX8" fmla="*/ 1227604 w 1776318"/>
                <a:gd name="connsiteY8" fmla="*/ 1046104 h 2097662"/>
                <a:gd name="connsiteX9" fmla="*/ 1150739 w 1776318"/>
                <a:gd name="connsiteY9" fmla="*/ 945683 h 2097662"/>
                <a:gd name="connsiteX10" fmla="*/ 1087264 w 1776318"/>
                <a:gd name="connsiteY10" fmla="*/ 818485 h 2097662"/>
                <a:gd name="connsiteX11" fmla="*/ 1050319 w 1776318"/>
                <a:gd name="connsiteY11" fmla="*/ 718065 h 2097662"/>
                <a:gd name="connsiteX12" fmla="*/ 909731 w 1776318"/>
                <a:gd name="connsiteY12" fmla="*/ 620869 h 2097662"/>
                <a:gd name="connsiteX13" fmla="*/ 859645 w 1776318"/>
                <a:gd name="connsiteY13" fmla="*/ 553922 h 2097662"/>
                <a:gd name="connsiteX14" fmla="*/ 858405 w 1776318"/>
                <a:gd name="connsiteY14" fmla="*/ 464907 h 2097662"/>
                <a:gd name="connsiteX15" fmla="*/ 882952 w 1776318"/>
                <a:gd name="connsiteY15" fmla="*/ 423748 h 2097662"/>
                <a:gd name="connsiteX16" fmla="*/ 853942 w 1776318"/>
                <a:gd name="connsiteY16" fmla="*/ 369198 h 2097662"/>
                <a:gd name="connsiteX17" fmla="*/ 863860 w 1776318"/>
                <a:gd name="connsiteY17" fmla="*/ 323328 h 2097662"/>
                <a:gd name="connsiteX18" fmla="*/ 917417 w 1776318"/>
                <a:gd name="connsiteY18" fmla="*/ 322336 h 2097662"/>
                <a:gd name="connsiteX19" fmla="*/ 999737 w 1776318"/>
                <a:gd name="connsiteY19" fmla="*/ 278696 h 2097662"/>
                <a:gd name="connsiteX20" fmla="*/ 1032219 w 1776318"/>
                <a:gd name="connsiteY20" fmla="*/ 262084 h 2097662"/>
                <a:gd name="connsiteX21" fmla="*/ 1029987 w 1776318"/>
                <a:gd name="connsiteY21" fmla="*/ 194145 h 2097662"/>
                <a:gd name="connsiteX22" fmla="*/ 1009903 w 1776318"/>
                <a:gd name="connsiteY22" fmla="*/ 142820 h 2097662"/>
                <a:gd name="connsiteX23" fmla="*/ 1045608 w 1776318"/>
                <a:gd name="connsiteY23" fmla="*/ 109346 h 2097662"/>
                <a:gd name="connsiteX24" fmla="*/ 994530 w 1776318"/>
                <a:gd name="connsiteY24" fmla="*/ 62483 h 2097662"/>
                <a:gd name="connsiteX25" fmla="*/ 901796 w 1776318"/>
                <a:gd name="connsiteY25" fmla="*/ 55789 h 2097662"/>
                <a:gd name="connsiteX26" fmla="*/ 853942 w 1776318"/>
                <a:gd name="connsiteY26" fmla="*/ 35705 h 2097662"/>
                <a:gd name="connsiteX27" fmla="*/ 789227 w 1776318"/>
                <a:gd name="connsiteY27" fmla="*/ 0 h 2097662"/>
                <a:gd name="connsiteX28" fmla="*/ 704428 w 1776318"/>
                <a:gd name="connsiteY28" fmla="*/ 0 h 2097662"/>
                <a:gd name="connsiteX29" fmla="*/ 639961 w 1776318"/>
                <a:gd name="connsiteY29" fmla="*/ 51078 h 2097662"/>
                <a:gd name="connsiteX30" fmla="*/ 548467 w 1776318"/>
                <a:gd name="connsiteY30" fmla="*/ 93725 h 2097662"/>
                <a:gd name="connsiteX31" fmla="*/ 516729 w 1776318"/>
                <a:gd name="connsiteY31" fmla="*/ 139348 h 2097662"/>
                <a:gd name="connsiteX32" fmla="*/ 475074 w 1776318"/>
                <a:gd name="connsiteY32" fmla="*/ 166127 h 2097662"/>
                <a:gd name="connsiteX33" fmla="*/ 416557 w 1776318"/>
                <a:gd name="connsiteY33" fmla="*/ 136125 h 2097662"/>
                <a:gd name="connsiteX34" fmla="*/ 388291 w 1776318"/>
                <a:gd name="connsiteY34" fmla="*/ 166127 h 2097662"/>
                <a:gd name="connsiteX35" fmla="*/ 380108 w 1776318"/>
                <a:gd name="connsiteY35" fmla="*/ 209766 h 2097662"/>
                <a:gd name="connsiteX36" fmla="*/ 359032 w 1776318"/>
                <a:gd name="connsiteY36" fmla="*/ 234314 h 2097662"/>
                <a:gd name="connsiteX37" fmla="*/ 321592 w 1776318"/>
                <a:gd name="connsiteY37" fmla="*/ 194145 h 2097662"/>
                <a:gd name="connsiteX38" fmla="*/ 285887 w 1776318"/>
                <a:gd name="connsiteY38" fmla="*/ 151497 h 2097662"/>
                <a:gd name="connsiteX39" fmla="*/ 239024 w 1776318"/>
                <a:gd name="connsiteY39" fmla="*/ 118025 h 2097662"/>
                <a:gd name="connsiteX40" fmla="*/ 225635 w 1776318"/>
                <a:gd name="connsiteY40" fmla="*/ 191666 h 2097662"/>
                <a:gd name="connsiteX41" fmla="*/ 174309 w 1776318"/>
                <a:gd name="connsiteY41" fmla="*/ 222907 h 2097662"/>
                <a:gd name="connsiteX42" fmla="*/ 111826 w 1776318"/>
                <a:gd name="connsiteY42" fmla="*/ 222907 h 2097662"/>
                <a:gd name="connsiteX43" fmla="*/ 29010 w 1776318"/>
                <a:gd name="connsiteY43" fmla="*/ 247455 h 2097662"/>
                <a:gd name="connsiteX44" fmla="*/ 62484 w 1776318"/>
                <a:gd name="connsiteY44" fmla="*/ 296549 h 2097662"/>
                <a:gd name="connsiteX45" fmla="*/ 72649 w 1776318"/>
                <a:gd name="connsiteY45" fmla="*/ 356801 h 2097662"/>
                <a:gd name="connsiteX46" fmla="*/ 0 w 1776318"/>
                <a:gd name="connsiteY46" fmla="*/ 385811 h 2097662"/>
                <a:gd name="connsiteX47" fmla="*/ 26779 w 1776318"/>
                <a:gd name="connsiteY47" fmla="*/ 437137 h 2097662"/>
                <a:gd name="connsiteX48" fmla="*/ 78104 w 1776318"/>
                <a:gd name="connsiteY48" fmla="*/ 470611 h 2097662"/>
                <a:gd name="connsiteX49" fmla="*/ 53557 w 1776318"/>
                <a:gd name="connsiteY49" fmla="*/ 537557 h 2097662"/>
                <a:gd name="connsiteX50" fmla="*/ 84799 w 1776318"/>
                <a:gd name="connsiteY50" fmla="*/ 586651 h 2097662"/>
                <a:gd name="connsiteX51" fmla="*/ 145051 w 1776318"/>
                <a:gd name="connsiteY51" fmla="*/ 611198 h 2097662"/>
                <a:gd name="connsiteX52" fmla="*/ 122488 w 1776318"/>
                <a:gd name="connsiteY52" fmla="*/ 682608 h 2097662"/>
                <a:gd name="connsiteX53" fmla="*/ 177285 w 1776318"/>
                <a:gd name="connsiteY53" fmla="*/ 637977 h 2097662"/>
                <a:gd name="connsiteX54" fmla="*/ 254149 w 1776318"/>
                <a:gd name="connsiteY54" fmla="*/ 614670 h 2097662"/>
                <a:gd name="connsiteX55" fmla="*/ 311178 w 1776318"/>
                <a:gd name="connsiteY55" fmla="*/ 564336 h 2097662"/>
                <a:gd name="connsiteX56" fmla="*/ 364736 w 1776318"/>
                <a:gd name="connsiteY56" fmla="*/ 540780 h 2097662"/>
                <a:gd name="connsiteX57" fmla="*/ 454990 w 1776318"/>
                <a:gd name="connsiteY57" fmla="*/ 584420 h 2097662"/>
                <a:gd name="connsiteX58" fmla="*/ 531854 w 1776318"/>
                <a:gd name="connsiteY58" fmla="*/ 634506 h 2097662"/>
                <a:gd name="connsiteX59" fmla="*/ 578965 w 1776318"/>
                <a:gd name="connsiteY59" fmla="*/ 728231 h 2097662"/>
                <a:gd name="connsiteX60" fmla="*/ 595578 w 1776318"/>
                <a:gd name="connsiteY60" fmla="*/ 815509 h 2097662"/>
                <a:gd name="connsiteX61" fmla="*/ 649135 w 1776318"/>
                <a:gd name="connsiteY61" fmla="*/ 878985 h 2097662"/>
                <a:gd name="connsiteX62" fmla="*/ 705916 w 1776318"/>
                <a:gd name="connsiteY62" fmla="*/ 939237 h 2097662"/>
                <a:gd name="connsiteX63" fmla="*/ 756249 w 1776318"/>
                <a:gd name="connsiteY63" fmla="*/ 1006183 h 2097662"/>
                <a:gd name="connsiteX64" fmla="*/ 809807 w 1776318"/>
                <a:gd name="connsiteY64" fmla="*/ 1009407 h 2097662"/>
                <a:gd name="connsiteX65" fmla="*/ 839809 w 1776318"/>
                <a:gd name="connsiteY65" fmla="*/ 1083297 h 2097662"/>
                <a:gd name="connsiteX66" fmla="*/ 902540 w 1776318"/>
                <a:gd name="connsiteY66" fmla="*/ 1133382 h 2097662"/>
                <a:gd name="connsiteX67" fmla="*/ 970479 w 1776318"/>
                <a:gd name="connsiteY67" fmla="*/ 1183469 h 2097662"/>
                <a:gd name="connsiteX68" fmla="*/ 1082057 w 1776318"/>
                <a:gd name="connsiteY68" fmla="*/ 1209255 h 2097662"/>
                <a:gd name="connsiteX69" fmla="*/ 1144540 w 1776318"/>
                <a:gd name="connsiteY69" fmla="*/ 1265292 h 2097662"/>
                <a:gd name="connsiteX70" fmla="*/ 1184708 w 1776318"/>
                <a:gd name="connsiteY70" fmla="*/ 1316370 h 2097662"/>
                <a:gd name="connsiteX71" fmla="*/ 1240497 w 1776318"/>
                <a:gd name="connsiteY71" fmla="*/ 1345628 h 2097662"/>
                <a:gd name="connsiteX72" fmla="*/ 1249671 w 1776318"/>
                <a:gd name="connsiteY72" fmla="*/ 1388028 h 2097662"/>
                <a:gd name="connsiteX73" fmla="*/ 1276450 w 1776318"/>
                <a:gd name="connsiteY73" fmla="*/ 1428196 h 2097662"/>
                <a:gd name="connsiteX74" fmla="*/ 1347612 w 1776318"/>
                <a:gd name="connsiteY74" fmla="*/ 1421501 h 2097662"/>
                <a:gd name="connsiteX75" fmla="*/ 1385548 w 1776318"/>
                <a:gd name="connsiteY75" fmla="*/ 1481753 h 2097662"/>
                <a:gd name="connsiteX76" fmla="*/ 1410095 w 1776318"/>
                <a:gd name="connsiteY76" fmla="*/ 1526384 h 2097662"/>
                <a:gd name="connsiteX77" fmla="*/ 1419021 w 1776318"/>
                <a:gd name="connsiteY77" fmla="*/ 1602257 h 2097662"/>
                <a:gd name="connsiteX78" fmla="*/ 1430179 w 1776318"/>
                <a:gd name="connsiteY78" fmla="*/ 1669204 h 2097662"/>
                <a:gd name="connsiteX79" fmla="*/ 1383316 w 1776318"/>
                <a:gd name="connsiteY79" fmla="*/ 1740614 h 2097662"/>
                <a:gd name="connsiteX80" fmla="*/ 1331991 w 1776318"/>
                <a:gd name="connsiteY80" fmla="*/ 1778302 h 2097662"/>
                <a:gd name="connsiteX81" fmla="*/ 1236282 w 1776318"/>
                <a:gd name="connsiteY81" fmla="*/ 1778302 h 2097662"/>
                <a:gd name="connsiteX82" fmla="*/ 1184956 w 1776318"/>
                <a:gd name="connsiteY82" fmla="*/ 1800866 h 2097662"/>
                <a:gd name="connsiteX83" fmla="*/ 1126936 w 1776318"/>
                <a:gd name="connsiteY83" fmla="*/ 1803097 h 2097662"/>
                <a:gd name="connsiteX84" fmla="*/ 1053294 w 1776318"/>
                <a:gd name="connsiteY84" fmla="*/ 1809792 h 2097662"/>
                <a:gd name="connsiteX85" fmla="*/ 990811 w 1776318"/>
                <a:gd name="connsiteY85" fmla="*/ 1785245 h 2097662"/>
                <a:gd name="connsiteX86" fmla="*/ 966264 w 1776318"/>
                <a:gd name="connsiteY86" fmla="*/ 1816487 h 2097662"/>
                <a:gd name="connsiteX87" fmla="*/ 902788 w 1776318"/>
                <a:gd name="connsiteY87" fmla="*/ 1783013 h 2097662"/>
                <a:gd name="connsiteX88" fmla="*/ 854934 w 1776318"/>
                <a:gd name="connsiteY88" fmla="*/ 1812023 h 2097662"/>
                <a:gd name="connsiteX89" fmla="*/ 902788 w 1776318"/>
                <a:gd name="connsiteY89" fmla="*/ 1861366 h 2097662"/>
                <a:gd name="connsiteX90" fmla="*/ 970727 w 1776318"/>
                <a:gd name="connsiteY90" fmla="*/ 1888144 h 2097662"/>
                <a:gd name="connsiteX91" fmla="*/ 1082304 w 1776318"/>
                <a:gd name="connsiteY91" fmla="*/ 1979390 h 2097662"/>
                <a:gd name="connsiteX92" fmla="*/ 1131399 w 1776318"/>
                <a:gd name="connsiteY92" fmla="*/ 1997242 h 2097662"/>
                <a:gd name="connsiteX93" fmla="*/ 1184956 w 1776318"/>
                <a:gd name="connsiteY93" fmla="*/ 2064189 h 2097662"/>
                <a:gd name="connsiteX94" fmla="*/ 1258597 w 1776318"/>
                <a:gd name="connsiteY94" fmla="*/ 2097663 h 2097662"/>
                <a:gd name="connsiteX95" fmla="*/ 1309923 w 1776318"/>
                <a:gd name="connsiteY95" fmla="*/ 2036419 h 2097662"/>
                <a:gd name="connsiteX96" fmla="*/ 1307444 w 1776318"/>
                <a:gd name="connsiteY96" fmla="*/ 1973687 h 2097662"/>
                <a:gd name="connsiteX97" fmla="*/ 1269755 w 1776318"/>
                <a:gd name="connsiteY97" fmla="*/ 1905748 h 2097662"/>
                <a:gd name="connsiteX98" fmla="*/ 1347116 w 1776318"/>
                <a:gd name="connsiteY98" fmla="*/ 1821694 h 2097662"/>
                <a:gd name="connsiteX99" fmla="*/ 1398937 w 1776318"/>
                <a:gd name="connsiteY99" fmla="*/ 1811527 h 2097662"/>
                <a:gd name="connsiteX100" fmla="*/ 1457454 w 1776318"/>
                <a:gd name="connsiteY100" fmla="*/ 1791444 h 2097662"/>
                <a:gd name="connsiteX101" fmla="*/ 1485720 w 1776318"/>
                <a:gd name="connsiteY101" fmla="*/ 1741358 h 2097662"/>
                <a:gd name="connsiteX102" fmla="*/ 1520681 w 1776318"/>
                <a:gd name="connsiteY102" fmla="*/ 1696231 h 2097662"/>
                <a:gd name="connsiteX103" fmla="*/ 1512499 w 1776318"/>
                <a:gd name="connsiteY103" fmla="*/ 1646144 h 2097662"/>
                <a:gd name="connsiteX104" fmla="*/ 1566056 w 1776318"/>
                <a:gd name="connsiteY104" fmla="*/ 1632755 h 2097662"/>
                <a:gd name="connsiteX105" fmla="*/ 1583909 w 1776318"/>
                <a:gd name="connsiteY105" fmla="*/ 1552171 h 2097662"/>
                <a:gd name="connsiteX106" fmla="*/ 1529359 w 1776318"/>
                <a:gd name="connsiteY106" fmla="*/ 1515474 h 2097662"/>
                <a:gd name="connsiteX107" fmla="*/ 1492415 w 1776318"/>
                <a:gd name="connsiteY107" fmla="*/ 1521177 h 2097662"/>
                <a:gd name="connsiteX108" fmla="*/ 1490927 w 1776318"/>
                <a:gd name="connsiteY108" fmla="*/ 1458693 h 2097662"/>
                <a:gd name="connsiteX109" fmla="*/ 1532583 w 1776318"/>
                <a:gd name="connsiteY109" fmla="*/ 1349843 h 2097662"/>
                <a:gd name="connsiteX110" fmla="*/ 1589364 w 1776318"/>
                <a:gd name="connsiteY110" fmla="*/ 1334966 h 2097662"/>
                <a:gd name="connsiteX111" fmla="*/ 1641185 w 1776318"/>
                <a:gd name="connsiteY111" fmla="*/ 1373398 h 2097662"/>
                <a:gd name="connsiteX112" fmla="*/ 1682841 w 1776318"/>
                <a:gd name="connsiteY112" fmla="*/ 1391747 h 2097662"/>
                <a:gd name="connsiteX113" fmla="*/ 1684825 w 1776318"/>
                <a:gd name="connsiteY113" fmla="*/ 1438362 h 2097662"/>
                <a:gd name="connsiteX114" fmla="*/ 1719786 w 1776318"/>
                <a:gd name="connsiteY114" fmla="*/ 1460429 h 2097662"/>
                <a:gd name="connsiteX115" fmla="*/ 1741357 w 1776318"/>
                <a:gd name="connsiteY115" fmla="*/ 1488696 h 2097662"/>
                <a:gd name="connsiteX116" fmla="*/ 1776318 w 1776318"/>
                <a:gd name="connsiteY116" fmla="*/ 1495390 h 2097662"/>
                <a:gd name="connsiteX117" fmla="*/ 1762929 w 1776318"/>
                <a:gd name="connsiteY117" fmla="*/ 1415055 h 20976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</a:cxnLst>
              <a:rect l="l" t="t" r="r" b="b"/>
              <a:pathLst>
                <a:path w="1776318" h="2097662">
                  <a:moveTo>
                    <a:pt x="1763177" y="1414311"/>
                  </a:moveTo>
                  <a:lnTo>
                    <a:pt x="1709620" y="1324056"/>
                  </a:lnTo>
                  <a:lnTo>
                    <a:pt x="1599282" y="1233555"/>
                  </a:lnTo>
                  <a:lnTo>
                    <a:pt x="1485472" y="1190163"/>
                  </a:lnTo>
                  <a:lnTo>
                    <a:pt x="1401665" y="1146524"/>
                  </a:lnTo>
                  <a:lnTo>
                    <a:pt x="1425220" y="1109827"/>
                  </a:lnTo>
                  <a:lnTo>
                    <a:pt x="1411831" y="1062716"/>
                  </a:lnTo>
                  <a:lnTo>
                    <a:pt x="1314882" y="1072882"/>
                  </a:lnTo>
                  <a:lnTo>
                    <a:pt x="1227604" y="1046104"/>
                  </a:lnTo>
                  <a:lnTo>
                    <a:pt x="1150739" y="945683"/>
                  </a:lnTo>
                  <a:lnTo>
                    <a:pt x="1087264" y="818485"/>
                  </a:lnTo>
                  <a:cubicBezTo>
                    <a:pt x="1087264" y="818485"/>
                    <a:pt x="1057014" y="741372"/>
                    <a:pt x="1050319" y="718065"/>
                  </a:cubicBezTo>
                  <a:cubicBezTo>
                    <a:pt x="1043624" y="694757"/>
                    <a:pt x="909731" y="620869"/>
                    <a:pt x="909731" y="620869"/>
                  </a:cubicBezTo>
                  <a:lnTo>
                    <a:pt x="859645" y="553922"/>
                  </a:lnTo>
                  <a:lnTo>
                    <a:pt x="858405" y="464907"/>
                  </a:lnTo>
                  <a:lnTo>
                    <a:pt x="882952" y="423748"/>
                  </a:lnTo>
                  <a:cubicBezTo>
                    <a:pt x="882952" y="423748"/>
                    <a:pt x="856174" y="373414"/>
                    <a:pt x="853942" y="369198"/>
                  </a:cubicBezTo>
                  <a:cubicBezTo>
                    <a:pt x="851462" y="364735"/>
                    <a:pt x="863860" y="323328"/>
                    <a:pt x="863860" y="323328"/>
                  </a:cubicBezTo>
                  <a:lnTo>
                    <a:pt x="917417" y="322336"/>
                  </a:lnTo>
                  <a:lnTo>
                    <a:pt x="999737" y="278696"/>
                  </a:lnTo>
                  <a:lnTo>
                    <a:pt x="1032219" y="262084"/>
                  </a:lnTo>
                  <a:lnTo>
                    <a:pt x="1029987" y="194145"/>
                  </a:lnTo>
                  <a:lnTo>
                    <a:pt x="1009903" y="142820"/>
                  </a:lnTo>
                  <a:lnTo>
                    <a:pt x="1045608" y="109346"/>
                  </a:lnTo>
                  <a:lnTo>
                    <a:pt x="994530" y="62483"/>
                  </a:lnTo>
                  <a:lnTo>
                    <a:pt x="901796" y="55789"/>
                  </a:lnTo>
                  <a:lnTo>
                    <a:pt x="853942" y="35705"/>
                  </a:lnTo>
                  <a:lnTo>
                    <a:pt x="789227" y="0"/>
                  </a:lnTo>
                  <a:lnTo>
                    <a:pt x="704428" y="0"/>
                  </a:lnTo>
                  <a:lnTo>
                    <a:pt x="639961" y="51078"/>
                  </a:lnTo>
                  <a:lnTo>
                    <a:pt x="548467" y="93725"/>
                  </a:lnTo>
                  <a:lnTo>
                    <a:pt x="516729" y="139348"/>
                  </a:lnTo>
                  <a:lnTo>
                    <a:pt x="475074" y="166127"/>
                  </a:lnTo>
                  <a:lnTo>
                    <a:pt x="416557" y="136125"/>
                  </a:lnTo>
                  <a:lnTo>
                    <a:pt x="388291" y="166127"/>
                  </a:lnTo>
                  <a:lnTo>
                    <a:pt x="380108" y="209766"/>
                  </a:lnTo>
                  <a:lnTo>
                    <a:pt x="359032" y="234314"/>
                  </a:lnTo>
                  <a:lnTo>
                    <a:pt x="321592" y="194145"/>
                  </a:lnTo>
                  <a:lnTo>
                    <a:pt x="285887" y="151497"/>
                  </a:lnTo>
                  <a:lnTo>
                    <a:pt x="239024" y="118025"/>
                  </a:lnTo>
                  <a:lnTo>
                    <a:pt x="225635" y="191666"/>
                  </a:lnTo>
                  <a:lnTo>
                    <a:pt x="174309" y="222907"/>
                  </a:lnTo>
                  <a:lnTo>
                    <a:pt x="111826" y="222907"/>
                  </a:lnTo>
                  <a:lnTo>
                    <a:pt x="29010" y="247455"/>
                  </a:lnTo>
                  <a:lnTo>
                    <a:pt x="62484" y="296549"/>
                  </a:lnTo>
                  <a:lnTo>
                    <a:pt x="72649" y="356801"/>
                  </a:lnTo>
                  <a:lnTo>
                    <a:pt x="0" y="385811"/>
                  </a:lnTo>
                  <a:lnTo>
                    <a:pt x="26779" y="437137"/>
                  </a:lnTo>
                  <a:lnTo>
                    <a:pt x="78104" y="470611"/>
                  </a:lnTo>
                  <a:lnTo>
                    <a:pt x="53557" y="537557"/>
                  </a:lnTo>
                  <a:lnTo>
                    <a:pt x="84799" y="586651"/>
                  </a:lnTo>
                  <a:lnTo>
                    <a:pt x="145051" y="611198"/>
                  </a:lnTo>
                  <a:lnTo>
                    <a:pt x="122488" y="682608"/>
                  </a:lnTo>
                  <a:lnTo>
                    <a:pt x="177285" y="637977"/>
                  </a:lnTo>
                  <a:lnTo>
                    <a:pt x="254149" y="614670"/>
                  </a:lnTo>
                  <a:lnTo>
                    <a:pt x="311178" y="564336"/>
                  </a:lnTo>
                  <a:lnTo>
                    <a:pt x="364736" y="540780"/>
                  </a:lnTo>
                  <a:lnTo>
                    <a:pt x="454990" y="584420"/>
                  </a:lnTo>
                  <a:lnTo>
                    <a:pt x="531854" y="634506"/>
                  </a:lnTo>
                  <a:lnTo>
                    <a:pt x="578965" y="728231"/>
                  </a:lnTo>
                  <a:lnTo>
                    <a:pt x="595578" y="815509"/>
                  </a:lnTo>
                  <a:lnTo>
                    <a:pt x="649135" y="878985"/>
                  </a:lnTo>
                  <a:lnTo>
                    <a:pt x="705916" y="939237"/>
                  </a:lnTo>
                  <a:lnTo>
                    <a:pt x="756249" y="1006183"/>
                  </a:lnTo>
                  <a:lnTo>
                    <a:pt x="809807" y="1009407"/>
                  </a:lnTo>
                  <a:lnTo>
                    <a:pt x="839809" y="1083297"/>
                  </a:lnTo>
                  <a:lnTo>
                    <a:pt x="902540" y="1133382"/>
                  </a:lnTo>
                  <a:lnTo>
                    <a:pt x="970479" y="1183469"/>
                  </a:lnTo>
                  <a:lnTo>
                    <a:pt x="1082057" y="1209255"/>
                  </a:lnTo>
                  <a:lnTo>
                    <a:pt x="1144540" y="1265292"/>
                  </a:lnTo>
                  <a:lnTo>
                    <a:pt x="1184708" y="1316370"/>
                  </a:lnTo>
                  <a:lnTo>
                    <a:pt x="1240497" y="1345628"/>
                  </a:lnTo>
                  <a:lnTo>
                    <a:pt x="1249671" y="1388028"/>
                  </a:lnTo>
                  <a:lnTo>
                    <a:pt x="1276450" y="1428196"/>
                  </a:lnTo>
                  <a:lnTo>
                    <a:pt x="1347612" y="1421501"/>
                  </a:lnTo>
                  <a:lnTo>
                    <a:pt x="1385548" y="1481753"/>
                  </a:lnTo>
                  <a:lnTo>
                    <a:pt x="1410095" y="1526384"/>
                  </a:lnTo>
                  <a:lnTo>
                    <a:pt x="1419021" y="1602257"/>
                  </a:lnTo>
                  <a:lnTo>
                    <a:pt x="1430179" y="1669204"/>
                  </a:lnTo>
                  <a:lnTo>
                    <a:pt x="1383316" y="1740614"/>
                  </a:lnTo>
                  <a:lnTo>
                    <a:pt x="1331991" y="1778302"/>
                  </a:lnTo>
                  <a:lnTo>
                    <a:pt x="1236282" y="1778302"/>
                  </a:lnTo>
                  <a:cubicBezTo>
                    <a:pt x="1236282" y="1778302"/>
                    <a:pt x="1200329" y="1800866"/>
                    <a:pt x="1184956" y="1800866"/>
                  </a:cubicBezTo>
                  <a:cubicBezTo>
                    <a:pt x="1169583" y="1800866"/>
                    <a:pt x="1126936" y="1803097"/>
                    <a:pt x="1126936" y="1803097"/>
                  </a:cubicBezTo>
                  <a:lnTo>
                    <a:pt x="1053294" y="1809792"/>
                  </a:lnTo>
                  <a:lnTo>
                    <a:pt x="990811" y="1785245"/>
                  </a:lnTo>
                  <a:lnTo>
                    <a:pt x="966264" y="1816487"/>
                  </a:lnTo>
                  <a:cubicBezTo>
                    <a:pt x="966264" y="1816487"/>
                    <a:pt x="919401" y="1785245"/>
                    <a:pt x="902788" y="1783013"/>
                  </a:cubicBezTo>
                  <a:cubicBezTo>
                    <a:pt x="885928" y="1780782"/>
                    <a:pt x="854934" y="1812023"/>
                    <a:pt x="854934" y="1812023"/>
                  </a:cubicBezTo>
                  <a:lnTo>
                    <a:pt x="902788" y="1861366"/>
                  </a:lnTo>
                  <a:lnTo>
                    <a:pt x="970727" y="1888144"/>
                  </a:lnTo>
                  <a:cubicBezTo>
                    <a:pt x="970727" y="1888144"/>
                    <a:pt x="1075610" y="1977158"/>
                    <a:pt x="1082304" y="1979390"/>
                  </a:cubicBezTo>
                  <a:cubicBezTo>
                    <a:pt x="1088999" y="1981869"/>
                    <a:pt x="1131399" y="1997242"/>
                    <a:pt x="1131399" y="1997242"/>
                  </a:cubicBezTo>
                  <a:cubicBezTo>
                    <a:pt x="1131399" y="1997242"/>
                    <a:pt x="1184956" y="2059726"/>
                    <a:pt x="1184956" y="2064189"/>
                  </a:cubicBezTo>
                  <a:cubicBezTo>
                    <a:pt x="1184956" y="2068652"/>
                    <a:pt x="1258597" y="2097663"/>
                    <a:pt x="1258597" y="2097663"/>
                  </a:cubicBezTo>
                  <a:lnTo>
                    <a:pt x="1309923" y="2036419"/>
                  </a:lnTo>
                  <a:lnTo>
                    <a:pt x="1307444" y="1973687"/>
                  </a:lnTo>
                  <a:lnTo>
                    <a:pt x="1269755" y="1905748"/>
                  </a:lnTo>
                  <a:lnTo>
                    <a:pt x="1347116" y="1821694"/>
                  </a:lnTo>
                  <a:lnTo>
                    <a:pt x="1398937" y="1811527"/>
                  </a:lnTo>
                  <a:lnTo>
                    <a:pt x="1457454" y="1791444"/>
                  </a:lnTo>
                  <a:lnTo>
                    <a:pt x="1485720" y="1741358"/>
                  </a:lnTo>
                  <a:lnTo>
                    <a:pt x="1520681" y="1696231"/>
                  </a:lnTo>
                  <a:lnTo>
                    <a:pt x="1512499" y="1646144"/>
                  </a:lnTo>
                  <a:lnTo>
                    <a:pt x="1566056" y="1632755"/>
                  </a:lnTo>
                  <a:lnTo>
                    <a:pt x="1583909" y="1552171"/>
                  </a:lnTo>
                  <a:lnTo>
                    <a:pt x="1529359" y="1515474"/>
                  </a:lnTo>
                  <a:lnTo>
                    <a:pt x="1492415" y="1521177"/>
                  </a:lnTo>
                  <a:lnTo>
                    <a:pt x="1490927" y="1458693"/>
                  </a:lnTo>
                  <a:lnTo>
                    <a:pt x="1532583" y="1349843"/>
                  </a:lnTo>
                  <a:lnTo>
                    <a:pt x="1589364" y="1334966"/>
                  </a:lnTo>
                  <a:lnTo>
                    <a:pt x="1641185" y="1373398"/>
                  </a:lnTo>
                  <a:lnTo>
                    <a:pt x="1682841" y="1391747"/>
                  </a:lnTo>
                  <a:lnTo>
                    <a:pt x="1684825" y="1438362"/>
                  </a:lnTo>
                  <a:lnTo>
                    <a:pt x="1719786" y="1460429"/>
                  </a:lnTo>
                  <a:lnTo>
                    <a:pt x="1741357" y="1488696"/>
                  </a:lnTo>
                  <a:lnTo>
                    <a:pt x="1776318" y="1495390"/>
                  </a:lnTo>
                  <a:lnTo>
                    <a:pt x="1762929" y="1415055"/>
                  </a:lnTo>
                  <a:close/>
                </a:path>
              </a:pathLst>
            </a:custGeom>
            <a:grpFill/>
            <a:ln w="24782" cap="flat">
              <a:solidFill>
                <a:schemeClr val="bg1">
                  <a:lumMod val="8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lv-LV" sz="1091"/>
            </a:p>
          </p:txBody>
        </p:sp>
        <p:sp>
          <p:nvSpPr>
            <p:cNvPr id="289" name="Freeform: Shape 288">
              <a:extLst>
                <a:ext uri="{FF2B5EF4-FFF2-40B4-BE49-F238E27FC236}">
                  <a16:creationId xmlns:a16="http://schemas.microsoft.com/office/drawing/2014/main" id="{07622884-25ED-2ADC-1454-77B7C59D3E50}"/>
                </a:ext>
              </a:extLst>
            </p:cNvPr>
            <p:cNvSpPr/>
            <p:nvPr/>
          </p:nvSpPr>
          <p:spPr>
            <a:xfrm>
              <a:off x="14165038" y="8111611"/>
              <a:ext cx="1144292" cy="544252"/>
            </a:xfrm>
            <a:custGeom>
              <a:avLst/>
              <a:gdLst>
                <a:gd name="connsiteX0" fmla="*/ 1079825 w 1144292"/>
                <a:gd name="connsiteY0" fmla="*/ 93725 h 544252"/>
                <a:gd name="connsiteX1" fmla="*/ 1090983 w 1144292"/>
                <a:gd name="connsiteY1" fmla="*/ 24548 h 544252"/>
                <a:gd name="connsiteX2" fmla="*/ 912458 w 1144292"/>
                <a:gd name="connsiteY2" fmla="*/ 26779 h 544252"/>
                <a:gd name="connsiteX3" fmla="*/ 802120 w 1144292"/>
                <a:gd name="connsiteY3" fmla="*/ 0 h 544252"/>
                <a:gd name="connsiteX4" fmla="*/ 767407 w 1144292"/>
                <a:gd name="connsiteY4" fmla="*/ 46863 h 544252"/>
                <a:gd name="connsiteX5" fmla="*/ 691039 w 1144292"/>
                <a:gd name="connsiteY5" fmla="*/ 71410 h 544252"/>
                <a:gd name="connsiteX6" fmla="*/ 634754 w 1144292"/>
                <a:gd name="connsiteY6" fmla="*/ 30003 h 544252"/>
                <a:gd name="connsiteX7" fmla="*/ 613678 w 1144292"/>
                <a:gd name="connsiteY7" fmla="*/ 60253 h 544252"/>
                <a:gd name="connsiteX8" fmla="*/ 564584 w 1144292"/>
                <a:gd name="connsiteY8" fmla="*/ 89262 h 544252"/>
                <a:gd name="connsiteX9" fmla="*/ 537805 w 1144292"/>
                <a:gd name="connsiteY9" fmla="*/ 149514 h 544252"/>
                <a:gd name="connsiteX10" fmla="*/ 479785 w 1144292"/>
                <a:gd name="connsiteY10" fmla="*/ 198609 h 544252"/>
                <a:gd name="connsiteX11" fmla="*/ 513258 w 1144292"/>
                <a:gd name="connsiteY11" fmla="*/ 245472 h 544252"/>
                <a:gd name="connsiteX12" fmla="*/ 513258 w 1144292"/>
                <a:gd name="connsiteY12" fmla="*/ 274482 h 544252"/>
                <a:gd name="connsiteX13" fmla="*/ 475321 w 1144292"/>
                <a:gd name="connsiteY13" fmla="*/ 299028 h 544252"/>
                <a:gd name="connsiteX14" fmla="*/ 412838 w 1144292"/>
                <a:gd name="connsiteY14" fmla="*/ 274482 h 544252"/>
                <a:gd name="connsiteX15" fmla="*/ 325807 w 1144292"/>
                <a:gd name="connsiteY15" fmla="*/ 307955 h 544252"/>
                <a:gd name="connsiteX16" fmla="*/ 243240 w 1144292"/>
                <a:gd name="connsiteY16" fmla="*/ 361512 h 544252"/>
                <a:gd name="connsiteX17" fmla="*/ 211998 w 1144292"/>
                <a:gd name="connsiteY17" fmla="*/ 310187 h 544252"/>
                <a:gd name="connsiteX18" fmla="*/ 149514 w 1144292"/>
                <a:gd name="connsiteY18" fmla="*/ 307955 h 544252"/>
                <a:gd name="connsiteX19" fmla="*/ 136125 w 1144292"/>
                <a:gd name="connsiteY19" fmla="*/ 336965 h 544252"/>
                <a:gd name="connsiteX20" fmla="*/ 97197 w 1144292"/>
                <a:gd name="connsiteY20" fmla="*/ 334733 h 544252"/>
                <a:gd name="connsiteX21" fmla="*/ 49094 w 1144292"/>
                <a:gd name="connsiteY21" fmla="*/ 285640 h 544252"/>
                <a:gd name="connsiteX22" fmla="*/ 0 w 1144292"/>
                <a:gd name="connsiteY22" fmla="*/ 323576 h 544252"/>
                <a:gd name="connsiteX23" fmla="*/ 29010 w 1144292"/>
                <a:gd name="connsiteY23" fmla="*/ 408375 h 544252"/>
                <a:gd name="connsiteX24" fmla="*/ 89262 w 1144292"/>
                <a:gd name="connsiteY24" fmla="*/ 432922 h 544252"/>
                <a:gd name="connsiteX25" fmla="*/ 142820 w 1144292"/>
                <a:gd name="connsiteY25" fmla="*/ 432922 h 544252"/>
                <a:gd name="connsiteX26" fmla="*/ 194145 w 1144292"/>
                <a:gd name="connsiteY26" fmla="*/ 484000 h 544252"/>
                <a:gd name="connsiteX27" fmla="*/ 258613 w 1144292"/>
                <a:gd name="connsiteY27" fmla="*/ 432922 h 544252"/>
                <a:gd name="connsiteX28" fmla="*/ 343412 w 1144292"/>
                <a:gd name="connsiteY28" fmla="*/ 432922 h 544252"/>
                <a:gd name="connsiteX29" fmla="*/ 408127 w 1144292"/>
                <a:gd name="connsiteY29" fmla="*/ 468627 h 544252"/>
                <a:gd name="connsiteX30" fmla="*/ 455981 w 1144292"/>
                <a:gd name="connsiteY30" fmla="*/ 488711 h 544252"/>
                <a:gd name="connsiteX31" fmla="*/ 548715 w 1144292"/>
                <a:gd name="connsiteY31" fmla="*/ 495406 h 544252"/>
                <a:gd name="connsiteX32" fmla="*/ 599793 w 1144292"/>
                <a:gd name="connsiteY32" fmla="*/ 542269 h 544252"/>
                <a:gd name="connsiteX33" fmla="*/ 666739 w 1144292"/>
                <a:gd name="connsiteY33" fmla="*/ 542269 h 544252"/>
                <a:gd name="connsiteX34" fmla="*/ 780549 w 1144292"/>
                <a:gd name="connsiteY34" fmla="*/ 515490 h 544252"/>
                <a:gd name="connsiteX35" fmla="*/ 843280 w 1144292"/>
                <a:gd name="connsiteY35" fmla="*/ 461932 h 544252"/>
                <a:gd name="connsiteX36" fmla="*/ 981389 w 1144292"/>
                <a:gd name="connsiteY36" fmla="*/ 432922 h 544252"/>
                <a:gd name="connsiteX37" fmla="*/ 981389 w 1144292"/>
                <a:gd name="connsiteY37" fmla="*/ 432922 h 544252"/>
                <a:gd name="connsiteX38" fmla="*/ 981389 w 1144292"/>
                <a:gd name="connsiteY38" fmla="*/ 432922 h 544252"/>
                <a:gd name="connsiteX39" fmla="*/ 1026020 w 1144292"/>
                <a:gd name="connsiteY39" fmla="*/ 379365 h 544252"/>
                <a:gd name="connsiteX40" fmla="*/ 1050567 w 1144292"/>
                <a:gd name="connsiteY40" fmla="*/ 305724 h 544252"/>
                <a:gd name="connsiteX41" fmla="*/ 1099661 w 1144292"/>
                <a:gd name="connsiteY41" fmla="*/ 274482 h 544252"/>
                <a:gd name="connsiteX42" fmla="*/ 1144292 w 1144292"/>
                <a:gd name="connsiteY42" fmla="*/ 216461 h 544252"/>
                <a:gd name="connsiteX43" fmla="*/ 1119745 w 1144292"/>
                <a:gd name="connsiteY43" fmla="*/ 160672 h 544252"/>
                <a:gd name="connsiteX44" fmla="*/ 1079577 w 1144292"/>
                <a:gd name="connsiteY44" fmla="*/ 93725 h 5442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1144292" h="544252">
                  <a:moveTo>
                    <a:pt x="1079825" y="93725"/>
                  </a:moveTo>
                  <a:lnTo>
                    <a:pt x="1090983" y="24548"/>
                  </a:lnTo>
                  <a:lnTo>
                    <a:pt x="912458" y="26779"/>
                  </a:lnTo>
                  <a:lnTo>
                    <a:pt x="802120" y="0"/>
                  </a:lnTo>
                  <a:lnTo>
                    <a:pt x="767407" y="46863"/>
                  </a:lnTo>
                  <a:lnTo>
                    <a:pt x="691039" y="71410"/>
                  </a:lnTo>
                  <a:lnTo>
                    <a:pt x="634754" y="30003"/>
                  </a:lnTo>
                  <a:lnTo>
                    <a:pt x="613678" y="60253"/>
                  </a:lnTo>
                  <a:lnTo>
                    <a:pt x="564584" y="89262"/>
                  </a:lnTo>
                  <a:lnTo>
                    <a:pt x="537805" y="149514"/>
                  </a:lnTo>
                  <a:lnTo>
                    <a:pt x="479785" y="198609"/>
                  </a:lnTo>
                  <a:lnTo>
                    <a:pt x="513258" y="245472"/>
                  </a:lnTo>
                  <a:lnTo>
                    <a:pt x="513258" y="274482"/>
                  </a:lnTo>
                  <a:lnTo>
                    <a:pt x="475321" y="299028"/>
                  </a:lnTo>
                  <a:lnTo>
                    <a:pt x="412838" y="274482"/>
                  </a:lnTo>
                  <a:lnTo>
                    <a:pt x="325807" y="307955"/>
                  </a:lnTo>
                  <a:lnTo>
                    <a:pt x="243240" y="361512"/>
                  </a:lnTo>
                  <a:lnTo>
                    <a:pt x="211998" y="310187"/>
                  </a:lnTo>
                  <a:lnTo>
                    <a:pt x="149514" y="307955"/>
                  </a:lnTo>
                  <a:lnTo>
                    <a:pt x="136125" y="336965"/>
                  </a:lnTo>
                  <a:lnTo>
                    <a:pt x="97197" y="334733"/>
                  </a:lnTo>
                  <a:lnTo>
                    <a:pt x="49094" y="285640"/>
                  </a:lnTo>
                  <a:lnTo>
                    <a:pt x="0" y="323576"/>
                  </a:lnTo>
                  <a:lnTo>
                    <a:pt x="29010" y="408375"/>
                  </a:lnTo>
                  <a:lnTo>
                    <a:pt x="89262" y="432922"/>
                  </a:lnTo>
                  <a:lnTo>
                    <a:pt x="142820" y="432922"/>
                  </a:lnTo>
                  <a:lnTo>
                    <a:pt x="194145" y="484000"/>
                  </a:lnTo>
                  <a:lnTo>
                    <a:pt x="258613" y="432922"/>
                  </a:lnTo>
                  <a:lnTo>
                    <a:pt x="343412" y="432922"/>
                  </a:lnTo>
                  <a:lnTo>
                    <a:pt x="408127" y="468627"/>
                  </a:lnTo>
                  <a:lnTo>
                    <a:pt x="455981" y="488711"/>
                  </a:lnTo>
                  <a:lnTo>
                    <a:pt x="548715" y="495406"/>
                  </a:lnTo>
                  <a:lnTo>
                    <a:pt x="599793" y="542269"/>
                  </a:lnTo>
                  <a:cubicBezTo>
                    <a:pt x="599793" y="542269"/>
                    <a:pt x="651119" y="546732"/>
                    <a:pt x="666739" y="542269"/>
                  </a:cubicBezTo>
                  <a:cubicBezTo>
                    <a:pt x="682608" y="537805"/>
                    <a:pt x="773854" y="517721"/>
                    <a:pt x="780549" y="515490"/>
                  </a:cubicBezTo>
                  <a:cubicBezTo>
                    <a:pt x="787243" y="513258"/>
                    <a:pt x="836586" y="461932"/>
                    <a:pt x="843280" y="461932"/>
                  </a:cubicBezTo>
                  <a:cubicBezTo>
                    <a:pt x="849975" y="461932"/>
                    <a:pt x="981389" y="432922"/>
                    <a:pt x="981389" y="432922"/>
                  </a:cubicBezTo>
                  <a:lnTo>
                    <a:pt x="981389" y="432922"/>
                  </a:lnTo>
                  <a:cubicBezTo>
                    <a:pt x="981389" y="432922"/>
                    <a:pt x="981389" y="432922"/>
                    <a:pt x="981389" y="432922"/>
                  </a:cubicBezTo>
                  <a:lnTo>
                    <a:pt x="1026020" y="379365"/>
                  </a:lnTo>
                  <a:lnTo>
                    <a:pt x="1050567" y="305724"/>
                  </a:lnTo>
                  <a:lnTo>
                    <a:pt x="1099661" y="274482"/>
                  </a:lnTo>
                  <a:lnTo>
                    <a:pt x="1144292" y="216461"/>
                  </a:lnTo>
                  <a:lnTo>
                    <a:pt x="1119745" y="160672"/>
                  </a:lnTo>
                  <a:lnTo>
                    <a:pt x="1079577" y="93725"/>
                  </a:lnTo>
                  <a:close/>
                </a:path>
              </a:pathLst>
            </a:custGeom>
            <a:grpFill/>
            <a:ln w="24782" cap="flat">
              <a:solidFill>
                <a:schemeClr val="bg1">
                  <a:lumMod val="8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lv-LV" sz="1091"/>
            </a:p>
          </p:txBody>
        </p:sp>
        <p:sp>
          <p:nvSpPr>
            <p:cNvPr id="290" name="Freeform: Shape 289">
              <a:extLst>
                <a:ext uri="{FF2B5EF4-FFF2-40B4-BE49-F238E27FC236}">
                  <a16:creationId xmlns:a16="http://schemas.microsoft.com/office/drawing/2014/main" id="{DE70565E-16E2-9212-018A-84AD9D137B7F}"/>
                </a:ext>
              </a:extLst>
            </p:cNvPr>
            <p:cNvSpPr/>
            <p:nvPr/>
          </p:nvSpPr>
          <p:spPr>
            <a:xfrm>
              <a:off x="13631448" y="6652422"/>
              <a:ext cx="1336949" cy="1820701"/>
            </a:xfrm>
            <a:custGeom>
              <a:avLst/>
              <a:gdLst>
                <a:gd name="connsiteX0" fmla="*/ 1336950 w 1336949"/>
                <a:gd name="connsiteY0" fmla="*/ 870307 h 1820701"/>
                <a:gd name="connsiteX1" fmla="*/ 1300997 w 1336949"/>
                <a:gd name="connsiteY1" fmla="*/ 952626 h 1820701"/>
                <a:gd name="connsiteX2" fmla="*/ 1300997 w 1336949"/>
                <a:gd name="connsiteY2" fmla="*/ 1007423 h 1820701"/>
                <a:gd name="connsiteX3" fmla="*/ 1224628 w 1336949"/>
                <a:gd name="connsiteY3" fmla="*/ 1007423 h 1820701"/>
                <a:gd name="connsiteX4" fmla="*/ 1168096 w 1336949"/>
                <a:gd name="connsiteY4" fmla="*/ 1037426 h 1820701"/>
                <a:gd name="connsiteX5" fmla="*/ 1047591 w 1336949"/>
                <a:gd name="connsiteY5" fmla="*/ 1077594 h 1820701"/>
                <a:gd name="connsiteX6" fmla="*/ 960809 w 1336949"/>
                <a:gd name="connsiteY6" fmla="*/ 1131151 h 1820701"/>
                <a:gd name="connsiteX7" fmla="*/ 960809 w 1336949"/>
                <a:gd name="connsiteY7" fmla="*/ 1209255 h 1820701"/>
                <a:gd name="connsiteX8" fmla="*/ 989819 w 1336949"/>
                <a:gd name="connsiteY8" fmla="*/ 1318354 h 1820701"/>
                <a:gd name="connsiteX9" fmla="*/ 1054534 w 1336949"/>
                <a:gd name="connsiteY9" fmla="*/ 1391995 h 1820701"/>
                <a:gd name="connsiteX10" fmla="*/ 1118009 w 1336949"/>
                <a:gd name="connsiteY10" fmla="*/ 1452247 h 1820701"/>
                <a:gd name="connsiteX11" fmla="*/ 1168096 w 1336949"/>
                <a:gd name="connsiteY11" fmla="*/ 1488944 h 1820701"/>
                <a:gd name="connsiteX12" fmla="*/ 1147020 w 1336949"/>
                <a:gd name="connsiteY12" fmla="*/ 1519194 h 1820701"/>
                <a:gd name="connsiteX13" fmla="*/ 1097925 w 1336949"/>
                <a:gd name="connsiteY13" fmla="*/ 1548204 h 1820701"/>
                <a:gd name="connsiteX14" fmla="*/ 1071147 w 1336949"/>
                <a:gd name="connsiteY14" fmla="*/ 1608456 h 1820701"/>
                <a:gd name="connsiteX15" fmla="*/ 1013126 w 1336949"/>
                <a:gd name="connsiteY15" fmla="*/ 1657798 h 1820701"/>
                <a:gd name="connsiteX16" fmla="*/ 1046599 w 1336949"/>
                <a:gd name="connsiteY16" fmla="*/ 1704661 h 1820701"/>
                <a:gd name="connsiteX17" fmla="*/ 1046599 w 1336949"/>
                <a:gd name="connsiteY17" fmla="*/ 1733671 h 1820701"/>
                <a:gd name="connsiteX18" fmla="*/ 1008911 w 1336949"/>
                <a:gd name="connsiteY18" fmla="*/ 1758218 h 1820701"/>
                <a:gd name="connsiteX19" fmla="*/ 946179 w 1336949"/>
                <a:gd name="connsiteY19" fmla="*/ 1733671 h 1820701"/>
                <a:gd name="connsiteX20" fmla="*/ 859149 w 1336949"/>
                <a:gd name="connsiteY20" fmla="*/ 1767144 h 1820701"/>
                <a:gd name="connsiteX21" fmla="*/ 776829 w 1336949"/>
                <a:gd name="connsiteY21" fmla="*/ 1820702 h 1820701"/>
                <a:gd name="connsiteX22" fmla="*/ 745587 w 1336949"/>
                <a:gd name="connsiteY22" fmla="*/ 1769376 h 1820701"/>
                <a:gd name="connsiteX23" fmla="*/ 683104 w 1336949"/>
                <a:gd name="connsiteY23" fmla="*/ 1767144 h 1820701"/>
                <a:gd name="connsiteX24" fmla="*/ 669715 w 1336949"/>
                <a:gd name="connsiteY24" fmla="*/ 1796154 h 1820701"/>
                <a:gd name="connsiteX25" fmla="*/ 630538 w 1336949"/>
                <a:gd name="connsiteY25" fmla="*/ 1793923 h 1820701"/>
                <a:gd name="connsiteX26" fmla="*/ 582684 w 1336949"/>
                <a:gd name="connsiteY26" fmla="*/ 1744829 h 1820701"/>
                <a:gd name="connsiteX27" fmla="*/ 533590 w 1336949"/>
                <a:gd name="connsiteY27" fmla="*/ 1782517 h 1820701"/>
                <a:gd name="connsiteX28" fmla="*/ 470858 w 1336949"/>
                <a:gd name="connsiteY28" fmla="*/ 1715570 h 1820701"/>
                <a:gd name="connsiteX29" fmla="*/ 415069 w 1336949"/>
                <a:gd name="connsiteY29" fmla="*/ 1731191 h 1820701"/>
                <a:gd name="connsiteX30" fmla="*/ 361512 w 1336949"/>
                <a:gd name="connsiteY30" fmla="*/ 1691272 h 1820701"/>
                <a:gd name="connsiteX31" fmla="*/ 343660 w 1336949"/>
                <a:gd name="connsiteY31" fmla="*/ 1715570 h 1820701"/>
                <a:gd name="connsiteX32" fmla="*/ 374901 w 1336949"/>
                <a:gd name="connsiteY32" fmla="*/ 1755739 h 1820701"/>
                <a:gd name="connsiteX33" fmla="*/ 241008 w 1336949"/>
                <a:gd name="connsiteY33" fmla="*/ 1746812 h 1820701"/>
                <a:gd name="connsiteX34" fmla="*/ 223156 w 1336949"/>
                <a:gd name="connsiteY34" fmla="*/ 1662014 h 1820701"/>
                <a:gd name="connsiteX35" fmla="*/ 263323 w 1336949"/>
                <a:gd name="connsiteY35" fmla="*/ 1572999 h 1820701"/>
                <a:gd name="connsiteX36" fmla="*/ 267786 w 1336949"/>
                <a:gd name="connsiteY36" fmla="*/ 1506052 h 1820701"/>
                <a:gd name="connsiteX37" fmla="*/ 328039 w 1336949"/>
                <a:gd name="connsiteY37" fmla="*/ 1444065 h 1820701"/>
                <a:gd name="connsiteX38" fmla="*/ 303491 w 1336949"/>
                <a:gd name="connsiteY38" fmla="*/ 1419270 h 1820701"/>
                <a:gd name="connsiteX39" fmla="*/ 234313 w 1336949"/>
                <a:gd name="connsiteY39" fmla="*/ 1403649 h 1820701"/>
                <a:gd name="connsiteX40" fmla="*/ 162903 w 1336949"/>
                <a:gd name="connsiteY40" fmla="*/ 1419270 h 1820701"/>
                <a:gd name="connsiteX41" fmla="*/ 105131 w 1336949"/>
                <a:gd name="connsiteY41" fmla="*/ 1390259 h 1820701"/>
                <a:gd name="connsiteX42" fmla="*/ 62483 w 1336949"/>
                <a:gd name="connsiteY42" fmla="*/ 1332239 h 1820701"/>
                <a:gd name="connsiteX43" fmla="*/ 62483 w 1336949"/>
                <a:gd name="connsiteY43" fmla="*/ 1276450 h 1820701"/>
                <a:gd name="connsiteX44" fmla="*/ 33473 w 1336949"/>
                <a:gd name="connsiteY44" fmla="*/ 1209504 h 1820701"/>
                <a:gd name="connsiteX45" fmla="*/ 33473 w 1336949"/>
                <a:gd name="connsiteY45" fmla="*/ 1119993 h 1820701"/>
                <a:gd name="connsiteX46" fmla="*/ 16613 w 1336949"/>
                <a:gd name="connsiteY46" fmla="*/ 1014118 h 1820701"/>
                <a:gd name="connsiteX47" fmla="*/ 16613 w 1336949"/>
                <a:gd name="connsiteY47" fmla="*/ 917170 h 1820701"/>
                <a:gd name="connsiteX48" fmla="*/ 33473 w 1336949"/>
                <a:gd name="connsiteY48" fmla="*/ 832370 h 1820701"/>
                <a:gd name="connsiteX49" fmla="*/ 0 w 1336949"/>
                <a:gd name="connsiteY49" fmla="*/ 761208 h 1820701"/>
                <a:gd name="connsiteX50" fmla="*/ 51326 w 1336949"/>
                <a:gd name="connsiteY50" fmla="*/ 743356 h 1820701"/>
                <a:gd name="connsiteX51" fmla="*/ 120504 w 1336949"/>
                <a:gd name="connsiteY51" fmla="*/ 761208 h 1820701"/>
                <a:gd name="connsiteX52" fmla="*/ 138356 w 1336949"/>
                <a:gd name="connsiteY52" fmla="*/ 687567 h 1820701"/>
                <a:gd name="connsiteX53" fmla="*/ 129182 w 1336949"/>
                <a:gd name="connsiteY53" fmla="*/ 598057 h 1820701"/>
                <a:gd name="connsiteX54" fmla="*/ 171830 w 1336949"/>
                <a:gd name="connsiteY54" fmla="*/ 524416 h 1820701"/>
                <a:gd name="connsiteX55" fmla="*/ 171830 w 1336949"/>
                <a:gd name="connsiteY55" fmla="*/ 437385 h 1820701"/>
                <a:gd name="connsiteX56" fmla="*/ 170838 w 1336949"/>
                <a:gd name="connsiteY56" fmla="*/ 306467 h 1820701"/>
                <a:gd name="connsiteX57" fmla="*/ 272746 w 1336949"/>
                <a:gd name="connsiteY57" fmla="*/ 277705 h 1820701"/>
                <a:gd name="connsiteX58" fmla="*/ 316137 w 1336949"/>
                <a:gd name="connsiteY58" fmla="*/ 322832 h 1820701"/>
                <a:gd name="connsiteX59" fmla="*/ 329526 w 1336949"/>
                <a:gd name="connsiteY59" fmla="*/ 356305 h 1820701"/>
                <a:gd name="connsiteX60" fmla="*/ 381348 w 1336949"/>
                <a:gd name="connsiteY60" fmla="*/ 364983 h 1820701"/>
                <a:gd name="connsiteX61" fmla="*/ 367959 w 1336949"/>
                <a:gd name="connsiteY61" fmla="*/ 301260 h 1820701"/>
                <a:gd name="connsiteX62" fmla="*/ 381348 w 1336949"/>
                <a:gd name="connsiteY62" fmla="*/ 266299 h 1820701"/>
                <a:gd name="connsiteX63" fmla="*/ 404655 w 1336949"/>
                <a:gd name="connsiteY63" fmla="*/ 261092 h 1820701"/>
                <a:gd name="connsiteX64" fmla="*/ 423995 w 1336949"/>
                <a:gd name="connsiteY64" fmla="*/ 274482 h 1820701"/>
                <a:gd name="connsiteX65" fmla="*/ 444079 w 1336949"/>
                <a:gd name="connsiteY65" fmla="*/ 268531 h 1820701"/>
                <a:gd name="connsiteX66" fmla="*/ 444079 w 1336949"/>
                <a:gd name="connsiteY66" fmla="*/ 219188 h 1820701"/>
                <a:gd name="connsiteX67" fmla="*/ 431434 w 1336949"/>
                <a:gd name="connsiteY67" fmla="*/ 196377 h 1820701"/>
                <a:gd name="connsiteX68" fmla="*/ 444079 w 1336949"/>
                <a:gd name="connsiteY68" fmla="*/ 162904 h 1820701"/>
                <a:gd name="connsiteX69" fmla="*/ 409119 w 1336949"/>
                <a:gd name="connsiteY69" fmla="*/ 152242 h 1820701"/>
                <a:gd name="connsiteX70" fmla="*/ 396473 w 1336949"/>
                <a:gd name="connsiteY70" fmla="*/ 126207 h 1820701"/>
                <a:gd name="connsiteX71" fmla="*/ 431434 w 1336949"/>
                <a:gd name="connsiteY71" fmla="*/ 94469 h 1820701"/>
                <a:gd name="connsiteX72" fmla="*/ 402672 w 1336949"/>
                <a:gd name="connsiteY72" fmla="*/ 34961 h 1820701"/>
                <a:gd name="connsiteX73" fmla="*/ 388043 w 1336949"/>
                <a:gd name="connsiteY73" fmla="*/ 9918 h 1820701"/>
                <a:gd name="connsiteX74" fmla="*/ 479536 w 1336949"/>
                <a:gd name="connsiteY74" fmla="*/ 0 h 1820701"/>
                <a:gd name="connsiteX75" fmla="*/ 562848 w 1336949"/>
                <a:gd name="connsiteY75" fmla="*/ 2480 h 1820701"/>
                <a:gd name="connsiteX76" fmla="*/ 594586 w 1336949"/>
                <a:gd name="connsiteY76" fmla="*/ 40912 h 1820701"/>
                <a:gd name="connsiteX77" fmla="*/ 607975 w 1336949"/>
                <a:gd name="connsiteY77" fmla="*/ 71906 h 1820701"/>
                <a:gd name="connsiteX78" fmla="*/ 593098 w 1336949"/>
                <a:gd name="connsiteY78" fmla="*/ 106123 h 1820701"/>
                <a:gd name="connsiteX79" fmla="*/ 630538 w 1336949"/>
                <a:gd name="connsiteY79" fmla="*/ 114305 h 1820701"/>
                <a:gd name="connsiteX80" fmla="*/ 644672 w 1336949"/>
                <a:gd name="connsiteY80" fmla="*/ 141084 h 1820701"/>
                <a:gd name="connsiteX81" fmla="*/ 676409 w 1336949"/>
                <a:gd name="connsiteY81" fmla="*/ 145299 h 1820701"/>
                <a:gd name="connsiteX82" fmla="*/ 711370 w 1336949"/>
                <a:gd name="connsiteY82" fmla="*/ 139348 h 1820701"/>
                <a:gd name="connsiteX83" fmla="*/ 730710 w 1336949"/>
                <a:gd name="connsiteY83" fmla="*/ 123479 h 1820701"/>
                <a:gd name="connsiteX84" fmla="*/ 764928 w 1336949"/>
                <a:gd name="connsiteY84" fmla="*/ 88270 h 1820701"/>
                <a:gd name="connsiteX85" fmla="*/ 789971 w 1336949"/>
                <a:gd name="connsiteY85" fmla="*/ 107610 h 1820701"/>
                <a:gd name="connsiteX86" fmla="*/ 763192 w 1336949"/>
                <a:gd name="connsiteY86" fmla="*/ 141084 h 1820701"/>
                <a:gd name="connsiteX87" fmla="*/ 757985 w 1336949"/>
                <a:gd name="connsiteY87" fmla="*/ 176045 h 1820701"/>
                <a:gd name="connsiteX88" fmla="*/ 733934 w 1336949"/>
                <a:gd name="connsiteY88" fmla="*/ 198113 h 1820701"/>
                <a:gd name="connsiteX89" fmla="*/ 731206 w 1336949"/>
                <a:gd name="connsiteY89" fmla="*/ 225635 h 1820701"/>
                <a:gd name="connsiteX90" fmla="*/ 768895 w 1336949"/>
                <a:gd name="connsiteY90" fmla="*/ 218940 h 1820701"/>
                <a:gd name="connsiteX91" fmla="*/ 797161 w 1336949"/>
                <a:gd name="connsiteY91" fmla="*/ 229602 h 1820701"/>
                <a:gd name="connsiteX92" fmla="*/ 833362 w 1336949"/>
                <a:gd name="connsiteY92" fmla="*/ 207039 h 1820701"/>
                <a:gd name="connsiteX93" fmla="*/ 872538 w 1336949"/>
                <a:gd name="connsiteY93" fmla="*/ 196873 h 1820701"/>
                <a:gd name="connsiteX94" fmla="*/ 921136 w 1336949"/>
                <a:gd name="connsiteY94" fmla="*/ 166127 h 1820701"/>
                <a:gd name="connsiteX95" fmla="*/ 949403 w 1336949"/>
                <a:gd name="connsiteY95" fmla="*/ 133398 h 1820701"/>
                <a:gd name="connsiteX96" fmla="*/ 992050 w 1336949"/>
                <a:gd name="connsiteY96" fmla="*/ 113314 h 1820701"/>
                <a:gd name="connsiteX97" fmla="*/ 1038913 w 1336949"/>
                <a:gd name="connsiteY97" fmla="*/ 115793 h 1820701"/>
                <a:gd name="connsiteX98" fmla="*/ 1060981 w 1336949"/>
                <a:gd name="connsiteY98" fmla="*/ 64963 h 1820701"/>
                <a:gd name="connsiteX99" fmla="*/ 1120489 w 1336949"/>
                <a:gd name="connsiteY99" fmla="*/ 54053 h 1820701"/>
                <a:gd name="connsiteX100" fmla="*/ 1143052 w 1336949"/>
                <a:gd name="connsiteY100" fmla="*/ 97693 h 1820701"/>
                <a:gd name="connsiteX101" fmla="*/ 1122968 w 1336949"/>
                <a:gd name="connsiteY101" fmla="*/ 138604 h 1820701"/>
                <a:gd name="connsiteX102" fmla="*/ 1099413 w 1336949"/>
                <a:gd name="connsiteY102" fmla="*/ 161168 h 1820701"/>
                <a:gd name="connsiteX103" fmla="*/ 1132886 w 1336949"/>
                <a:gd name="connsiteY103" fmla="*/ 195385 h 1820701"/>
                <a:gd name="connsiteX104" fmla="*/ 1172806 w 1336949"/>
                <a:gd name="connsiteY104" fmla="*/ 204063 h 1820701"/>
                <a:gd name="connsiteX105" fmla="*/ 1199585 w 1336949"/>
                <a:gd name="connsiteY105" fmla="*/ 240760 h 1820701"/>
                <a:gd name="connsiteX106" fmla="*/ 1224132 w 1336949"/>
                <a:gd name="connsiteY106" fmla="*/ 273242 h 1820701"/>
                <a:gd name="connsiteX107" fmla="*/ 1239753 w 1336949"/>
                <a:gd name="connsiteY107" fmla="*/ 343412 h 1820701"/>
                <a:gd name="connsiteX108" fmla="*/ 1270995 w 1336949"/>
                <a:gd name="connsiteY108" fmla="*/ 408127 h 1820701"/>
                <a:gd name="connsiteX109" fmla="*/ 1247440 w 1336949"/>
                <a:gd name="connsiteY109" fmla="*/ 472842 h 1820701"/>
                <a:gd name="connsiteX110" fmla="*/ 1224132 w 1336949"/>
                <a:gd name="connsiteY110" fmla="*/ 515241 h 1820701"/>
                <a:gd name="connsiteX111" fmla="*/ 1270995 w 1336949"/>
                <a:gd name="connsiteY111" fmla="*/ 566567 h 1820701"/>
                <a:gd name="connsiteX112" fmla="*/ 1297774 w 1336949"/>
                <a:gd name="connsiteY112" fmla="*/ 633514 h 1820701"/>
                <a:gd name="connsiteX113" fmla="*/ 1297774 w 1336949"/>
                <a:gd name="connsiteY113" fmla="*/ 747323 h 1820701"/>
                <a:gd name="connsiteX114" fmla="*/ 1315626 w 1336949"/>
                <a:gd name="connsiteY114" fmla="*/ 807575 h 1820701"/>
                <a:gd name="connsiteX115" fmla="*/ 1335710 w 1336949"/>
                <a:gd name="connsiteY115" fmla="*/ 870059 h 18207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</a:cxnLst>
              <a:rect l="l" t="t" r="r" b="b"/>
              <a:pathLst>
                <a:path w="1336949" h="1820701">
                  <a:moveTo>
                    <a:pt x="1336950" y="870307"/>
                  </a:moveTo>
                  <a:cubicBezTo>
                    <a:pt x="1334470" y="883696"/>
                    <a:pt x="1296782" y="946179"/>
                    <a:pt x="1300997" y="952626"/>
                  </a:cubicBezTo>
                  <a:lnTo>
                    <a:pt x="1300997" y="1007423"/>
                  </a:lnTo>
                  <a:lnTo>
                    <a:pt x="1224628" y="1007423"/>
                  </a:lnTo>
                  <a:lnTo>
                    <a:pt x="1168096" y="1037426"/>
                  </a:lnTo>
                  <a:lnTo>
                    <a:pt x="1047591" y="1077594"/>
                  </a:lnTo>
                  <a:lnTo>
                    <a:pt x="960809" y="1131151"/>
                  </a:lnTo>
                  <a:lnTo>
                    <a:pt x="960809" y="1209255"/>
                  </a:lnTo>
                  <a:lnTo>
                    <a:pt x="989819" y="1318354"/>
                  </a:lnTo>
                  <a:lnTo>
                    <a:pt x="1054534" y="1391995"/>
                  </a:lnTo>
                  <a:lnTo>
                    <a:pt x="1118009" y="1452247"/>
                  </a:lnTo>
                  <a:lnTo>
                    <a:pt x="1168096" y="1488944"/>
                  </a:lnTo>
                  <a:lnTo>
                    <a:pt x="1147020" y="1519194"/>
                  </a:lnTo>
                  <a:lnTo>
                    <a:pt x="1097925" y="1548204"/>
                  </a:lnTo>
                  <a:lnTo>
                    <a:pt x="1071147" y="1608456"/>
                  </a:lnTo>
                  <a:lnTo>
                    <a:pt x="1013126" y="1657798"/>
                  </a:lnTo>
                  <a:lnTo>
                    <a:pt x="1046599" y="1704661"/>
                  </a:lnTo>
                  <a:lnTo>
                    <a:pt x="1046599" y="1733671"/>
                  </a:lnTo>
                  <a:lnTo>
                    <a:pt x="1008911" y="1758218"/>
                  </a:lnTo>
                  <a:lnTo>
                    <a:pt x="946179" y="1733671"/>
                  </a:lnTo>
                  <a:lnTo>
                    <a:pt x="859149" y="1767144"/>
                  </a:lnTo>
                  <a:lnTo>
                    <a:pt x="776829" y="1820702"/>
                  </a:lnTo>
                  <a:lnTo>
                    <a:pt x="745587" y="1769376"/>
                  </a:lnTo>
                  <a:lnTo>
                    <a:pt x="683104" y="1767144"/>
                  </a:lnTo>
                  <a:lnTo>
                    <a:pt x="669715" y="1796154"/>
                  </a:lnTo>
                  <a:lnTo>
                    <a:pt x="630538" y="1793923"/>
                  </a:lnTo>
                  <a:lnTo>
                    <a:pt x="582684" y="1744829"/>
                  </a:lnTo>
                  <a:lnTo>
                    <a:pt x="533590" y="1782517"/>
                  </a:lnTo>
                  <a:lnTo>
                    <a:pt x="470858" y="1715570"/>
                  </a:lnTo>
                  <a:lnTo>
                    <a:pt x="415069" y="1731191"/>
                  </a:lnTo>
                  <a:lnTo>
                    <a:pt x="361512" y="1691272"/>
                  </a:lnTo>
                  <a:lnTo>
                    <a:pt x="343660" y="1715570"/>
                  </a:lnTo>
                  <a:lnTo>
                    <a:pt x="374901" y="1755739"/>
                  </a:lnTo>
                  <a:lnTo>
                    <a:pt x="241008" y="1746812"/>
                  </a:lnTo>
                  <a:lnTo>
                    <a:pt x="223156" y="1662014"/>
                  </a:lnTo>
                  <a:lnTo>
                    <a:pt x="263323" y="1572999"/>
                  </a:lnTo>
                  <a:lnTo>
                    <a:pt x="267786" y="1506052"/>
                  </a:lnTo>
                  <a:lnTo>
                    <a:pt x="328039" y="1444065"/>
                  </a:lnTo>
                  <a:lnTo>
                    <a:pt x="303491" y="1419270"/>
                  </a:lnTo>
                  <a:lnTo>
                    <a:pt x="234313" y="1403649"/>
                  </a:lnTo>
                  <a:lnTo>
                    <a:pt x="162903" y="1419270"/>
                  </a:lnTo>
                  <a:lnTo>
                    <a:pt x="105131" y="1390259"/>
                  </a:lnTo>
                  <a:lnTo>
                    <a:pt x="62483" y="1332239"/>
                  </a:lnTo>
                  <a:lnTo>
                    <a:pt x="62483" y="1276450"/>
                  </a:lnTo>
                  <a:lnTo>
                    <a:pt x="33473" y="1209504"/>
                  </a:lnTo>
                  <a:lnTo>
                    <a:pt x="33473" y="1119993"/>
                  </a:lnTo>
                  <a:lnTo>
                    <a:pt x="16613" y="1014118"/>
                  </a:lnTo>
                  <a:lnTo>
                    <a:pt x="16613" y="917170"/>
                  </a:lnTo>
                  <a:lnTo>
                    <a:pt x="33473" y="832370"/>
                  </a:lnTo>
                  <a:lnTo>
                    <a:pt x="0" y="761208"/>
                  </a:lnTo>
                  <a:lnTo>
                    <a:pt x="51326" y="743356"/>
                  </a:lnTo>
                  <a:lnTo>
                    <a:pt x="120504" y="761208"/>
                  </a:lnTo>
                  <a:lnTo>
                    <a:pt x="138356" y="687567"/>
                  </a:lnTo>
                  <a:lnTo>
                    <a:pt x="129182" y="598057"/>
                  </a:lnTo>
                  <a:lnTo>
                    <a:pt x="171830" y="524416"/>
                  </a:lnTo>
                  <a:lnTo>
                    <a:pt x="171830" y="437385"/>
                  </a:lnTo>
                  <a:lnTo>
                    <a:pt x="170838" y="306467"/>
                  </a:lnTo>
                  <a:lnTo>
                    <a:pt x="272746" y="277705"/>
                  </a:lnTo>
                  <a:lnTo>
                    <a:pt x="316137" y="322832"/>
                  </a:lnTo>
                  <a:lnTo>
                    <a:pt x="329526" y="356305"/>
                  </a:lnTo>
                  <a:lnTo>
                    <a:pt x="381348" y="364983"/>
                  </a:lnTo>
                  <a:lnTo>
                    <a:pt x="367959" y="301260"/>
                  </a:lnTo>
                  <a:lnTo>
                    <a:pt x="381348" y="266299"/>
                  </a:lnTo>
                  <a:lnTo>
                    <a:pt x="404655" y="261092"/>
                  </a:lnTo>
                  <a:lnTo>
                    <a:pt x="423995" y="274482"/>
                  </a:lnTo>
                  <a:lnTo>
                    <a:pt x="444079" y="268531"/>
                  </a:lnTo>
                  <a:lnTo>
                    <a:pt x="444079" y="219188"/>
                  </a:lnTo>
                  <a:lnTo>
                    <a:pt x="431434" y="196377"/>
                  </a:lnTo>
                  <a:lnTo>
                    <a:pt x="444079" y="162904"/>
                  </a:lnTo>
                  <a:lnTo>
                    <a:pt x="409119" y="152242"/>
                  </a:lnTo>
                  <a:lnTo>
                    <a:pt x="396473" y="126207"/>
                  </a:lnTo>
                  <a:lnTo>
                    <a:pt x="431434" y="94469"/>
                  </a:lnTo>
                  <a:lnTo>
                    <a:pt x="402672" y="34961"/>
                  </a:lnTo>
                  <a:lnTo>
                    <a:pt x="388043" y="9918"/>
                  </a:lnTo>
                  <a:lnTo>
                    <a:pt x="479536" y="0"/>
                  </a:lnTo>
                  <a:lnTo>
                    <a:pt x="562848" y="2480"/>
                  </a:lnTo>
                  <a:lnTo>
                    <a:pt x="594586" y="40912"/>
                  </a:lnTo>
                  <a:lnTo>
                    <a:pt x="607975" y="71906"/>
                  </a:lnTo>
                  <a:lnTo>
                    <a:pt x="593098" y="106123"/>
                  </a:lnTo>
                  <a:lnTo>
                    <a:pt x="630538" y="114305"/>
                  </a:lnTo>
                  <a:cubicBezTo>
                    <a:pt x="630538" y="114305"/>
                    <a:pt x="641448" y="138604"/>
                    <a:pt x="644672" y="141084"/>
                  </a:cubicBezTo>
                  <a:cubicBezTo>
                    <a:pt x="648143" y="143564"/>
                    <a:pt x="676409" y="145299"/>
                    <a:pt x="676409" y="145299"/>
                  </a:cubicBezTo>
                  <a:lnTo>
                    <a:pt x="711370" y="139348"/>
                  </a:lnTo>
                  <a:lnTo>
                    <a:pt x="730710" y="123479"/>
                  </a:lnTo>
                  <a:lnTo>
                    <a:pt x="764928" y="88270"/>
                  </a:lnTo>
                  <a:lnTo>
                    <a:pt x="789971" y="107610"/>
                  </a:lnTo>
                  <a:lnTo>
                    <a:pt x="763192" y="141084"/>
                  </a:lnTo>
                  <a:lnTo>
                    <a:pt x="757985" y="176045"/>
                  </a:lnTo>
                  <a:cubicBezTo>
                    <a:pt x="757985" y="176045"/>
                    <a:pt x="734678" y="195385"/>
                    <a:pt x="733934" y="198113"/>
                  </a:cubicBezTo>
                  <a:cubicBezTo>
                    <a:pt x="733190" y="200592"/>
                    <a:pt x="728975" y="223899"/>
                    <a:pt x="731206" y="225635"/>
                  </a:cubicBezTo>
                  <a:cubicBezTo>
                    <a:pt x="733934" y="227123"/>
                    <a:pt x="768895" y="218940"/>
                    <a:pt x="768895" y="218940"/>
                  </a:cubicBezTo>
                  <a:lnTo>
                    <a:pt x="797161" y="229602"/>
                  </a:lnTo>
                  <a:lnTo>
                    <a:pt x="833362" y="207039"/>
                  </a:lnTo>
                  <a:cubicBezTo>
                    <a:pt x="833362" y="207039"/>
                    <a:pt x="870059" y="197865"/>
                    <a:pt x="872538" y="196873"/>
                  </a:cubicBezTo>
                  <a:cubicBezTo>
                    <a:pt x="875265" y="196129"/>
                    <a:pt x="921136" y="166127"/>
                    <a:pt x="921136" y="166127"/>
                  </a:cubicBezTo>
                  <a:lnTo>
                    <a:pt x="949403" y="133398"/>
                  </a:lnTo>
                  <a:cubicBezTo>
                    <a:pt x="949403" y="133398"/>
                    <a:pt x="989571" y="113314"/>
                    <a:pt x="992050" y="113314"/>
                  </a:cubicBezTo>
                  <a:cubicBezTo>
                    <a:pt x="994778" y="113314"/>
                    <a:pt x="1038913" y="115793"/>
                    <a:pt x="1038913" y="115793"/>
                  </a:cubicBezTo>
                  <a:lnTo>
                    <a:pt x="1060981" y="64963"/>
                  </a:lnTo>
                  <a:lnTo>
                    <a:pt x="1120489" y="54053"/>
                  </a:lnTo>
                  <a:lnTo>
                    <a:pt x="1143052" y="97693"/>
                  </a:lnTo>
                  <a:lnTo>
                    <a:pt x="1122968" y="138604"/>
                  </a:lnTo>
                  <a:cubicBezTo>
                    <a:pt x="1122968" y="138604"/>
                    <a:pt x="1092718" y="151250"/>
                    <a:pt x="1099413" y="161168"/>
                  </a:cubicBezTo>
                  <a:cubicBezTo>
                    <a:pt x="1106108" y="171334"/>
                    <a:pt x="1132886" y="195385"/>
                    <a:pt x="1132886" y="195385"/>
                  </a:cubicBezTo>
                  <a:lnTo>
                    <a:pt x="1172806" y="204063"/>
                  </a:lnTo>
                  <a:lnTo>
                    <a:pt x="1199585" y="240760"/>
                  </a:lnTo>
                  <a:lnTo>
                    <a:pt x="1224132" y="273242"/>
                  </a:lnTo>
                  <a:lnTo>
                    <a:pt x="1239753" y="343412"/>
                  </a:lnTo>
                  <a:lnTo>
                    <a:pt x="1270995" y="408127"/>
                  </a:lnTo>
                  <a:cubicBezTo>
                    <a:pt x="1270995" y="408127"/>
                    <a:pt x="1253142" y="463916"/>
                    <a:pt x="1247440" y="472842"/>
                  </a:cubicBezTo>
                  <a:cubicBezTo>
                    <a:pt x="1241985" y="481768"/>
                    <a:pt x="1219669" y="501852"/>
                    <a:pt x="1224132" y="515241"/>
                  </a:cubicBezTo>
                  <a:cubicBezTo>
                    <a:pt x="1228595" y="528631"/>
                    <a:pt x="1270995" y="566567"/>
                    <a:pt x="1270995" y="566567"/>
                  </a:cubicBezTo>
                  <a:lnTo>
                    <a:pt x="1297774" y="633514"/>
                  </a:lnTo>
                  <a:lnTo>
                    <a:pt x="1297774" y="747323"/>
                  </a:lnTo>
                  <a:cubicBezTo>
                    <a:pt x="1297774" y="747323"/>
                    <a:pt x="1311163" y="800881"/>
                    <a:pt x="1315626" y="807575"/>
                  </a:cubicBezTo>
                  <a:cubicBezTo>
                    <a:pt x="1319841" y="814270"/>
                    <a:pt x="1337941" y="856670"/>
                    <a:pt x="1335710" y="870059"/>
                  </a:cubicBezTo>
                  <a:close/>
                </a:path>
              </a:pathLst>
            </a:custGeom>
            <a:grpFill/>
            <a:ln w="24782" cap="flat">
              <a:solidFill>
                <a:schemeClr val="bg1">
                  <a:lumMod val="8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lv-LV" sz="1091"/>
            </a:p>
          </p:txBody>
        </p:sp>
        <p:sp>
          <p:nvSpPr>
            <p:cNvPr id="291" name="Freeform: Shape 290">
              <a:extLst>
                <a:ext uri="{FF2B5EF4-FFF2-40B4-BE49-F238E27FC236}">
                  <a16:creationId xmlns:a16="http://schemas.microsoft.com/office/drawing/2014/main" id="{39E9861F-5BA3-E270-1B19-6AC00F678127}"/>
                </a:ext>
              </a:extLst>
            </p:cNvPr>
            <p:cNvSpPr/>
            <p:nvPr/>
          </p:nvSpPr>
          <p:spPr>
            <a:xfrm>
              <a:off x="13942130" y="5920967"/>
              <a:ext cx="432425" cy="741868"/>
            </a:xfrm>
            <a:custGeom>
              <a:avLst/>
              <a:gdLst>
                <a:gd name="connsiteX0" fmla="*/ 410358 w 432425"/>
                <a:gd name="connsiteY0" fmla="*/ 654094 h 741868"/>
                <a:gd name="connsiteX1" fmla="*/ 421020 w 432425"/>
                <a:gd name="connsiteY1" fmla="*/ 681864 h 741868"/>
                <a:gd name="connsiteX2" fmla="*/ 396225 w 432425"/>
                <a:gd name="connsiteY2" fmla="*/ 694262 h 741868"/>
                <a:gd name="connsiteX3" fmla="*/ 368455 w 432425"/>
                <a:gd name="connsiteY3" fmla="*/ 703684 h 741868"/>
                <a:gd name="connsiteX4" fmla="*/ 333494 w 432425"/>
                <a:gd name="connsiteY4" fmla="*/ 700213 h 741868"/>
                <a:gd name="connsiteX5" fmla="*/ 300020 w 432425"/>
                <a:gd name="connsiteY5" fmla="*/ 678641 h 741868"/>
                <a:gd name="connsiteX6" fmla="*/ 273985 w 432425"/>
                <a:gd name="connsiteY6" fmla="*/ 641944 h 741868"/>
                <a:gd name="connsiteX7" fmla="*/ 253157 w 432425"/>
                <a:gd name="connsiteY7" fmla="*/ 614174 h 741868"/>
                <a:gd name="connsiteX8" fmla="*/ 239024 w 432425"/>
                <a:gd name="connsiteY8" fmla="*/ 640953 h 741868"/>
                <a:gd name="connsiteX9" fmla="*/ 233073 w 432425"/>
                <a:gd name="connsiteY9" fmla="*/ 679385 h 741868"/>
                <a:gd name="connsiteX10" fmla="*/ 250678 w 432425"/>
                <a:gd name="connsiteY10" fmla="*/ 703684 h 741868"/>
                <a:gd name="connsiteX11" fmla="*/ 253157 w 432425"/>
                <a:gd name="connsiteY11" fmla="*/ 734430 h 741868"/>
                <a:gd name="connsiteX12" fmla="*/ 169846 w 432425"/>
                <a:gd name="connsiteY12" fmla="*/ 731950 h 741868"/>
                <a:gd name="connsiteX13" fmla="*/ 78352 w 432425"/>
                <a:gd name="connsiteY13" fmla="*/ 741868 h 741868"/>
                <a:gd name="connsiteX14" fmla="*/ 82319 w 432425"/>
                <a:gd name="connsiteY14" fmla="*/ 720793 h 741868"/>
                <a:gd name="connsiteX15" fmla="*/ 80336 w 432425"/>
                <a:gd name="connsiteY15" fmla="*/ 610950 h 741868"/>
                <a:gd name="connsiteX16" fmla="*/ 61492 w 432425"/>
                <a:gd name="connsiteY16" fmla="*/ 596569 h 741868"/>
                <a:gd name="connsiteX17" fmla="*/ 47110 w 432425"/>
                <a:gd name="connsiteY17" fmla="*/ 612438 h 741868"/>
                <a:gd name="connsiteX18" fmla="*/ 29754 w 432425"/>
                <a:gd name="connsiteY18" fmla="*/ 596569 h 741868"/>
                <a:gd name="connsiteX19" fmla="*/ 23059 w 432425"/>
                <a:gd name="connsiteY19" fmla="*/ 569047 h 741868"/>
                <a:gd name="connsiteX20" fmla="*/ 2231 w 432425"/>
                <a:gd name="connsiteY20" fmla="*/ 551442 h 741868"/>
                <a:gd name="connsiteX21" fmla="*/ 0 w 432425"/>
                <a:gd name="connsiteY21" fmla="*/ 260348 h 741868"/>
                <a:gd name="connsiteX22" fmla="*/ 17852 w 432425"/>
                <a:gd name="connsiteY22" fmla="*/ 222660 h 741868"/>
                <a:gd name="connsiteX23" fmla="*/ 50334 w 432425"/>
                <a:gd name="connsiteY23" fmla="*/ 154721 h 741868"/>
                <a:gd name="connsiteX24" fmla="*/ 79344 w 432425"/>
                <a:gd name="connsiteY24" fmla="*/ 131166 h 741868"/>
                <a:gd name="connsiteX25" fmla="*/ 127198 w 432425"/>
                <a:gd name="connsiteY25" fmla="*/ 124471 h 741868"/>
                <a:gd name="connsiteX26" fmla="*/ 194145 w 432425"/>
                <a:gd name="connsiteY26" fmla="*/ 124471 h 741868"/>
                <a:gd name="connsiteX27" fmla="*/ 225387 w 432425"/>
                <a:gd name="connsiteY27" fmla="*/ 96701 h 741868"/>
                <a:gd name="connsiteX28" fmla="*/ 257125 w 432425"/>
                <a:gd name="connsiteY28" fmla="*/ 34961 h 741868"/>
                <a:gd name="connsiteX29" fmla="*/ 293821 w 432425"/>
                <a:gd name="connsiteY29" fmla="*/ 0 h 741868"/>
                <a:gd name="connsiteX30" fmla="*/ 338948 w 432425"/>
                <a:gd name="connsiteY30" fmla="*/ 0 h 741868"/>
                <a:gd name="connsiteX31" fmla="*/ 369198 w 432425"/>
                <a:gd name="connsiteY31" fmla="*/ 33225 h 741868"/>
                <a:gd name="connsiteX32" fmla="*/ 369198 w 432425"/>
                <a:gd name="connsiteY32" fmla="*/ 88519 h 741868"/>
                <a:gd name="connsiteX33" fmla="*/ 353825 w 432425"/>
                <a:gd name="connsiteY33" fmla="*/ 130174 h 741868"/>
                <a:gd name="connsiteX34" fmla="*/ 342420 w 432425"/>
                <a:gd name="connsiteY34" fmla="*/ 171830 h 741868"/>
                <a:gd name="connsiteX35" fmla="*/ 335477 w 432425"/>
                <a:gd name="connsiteY35" fmla="*/ 211998 h 741868"/>
                <a:gd name="connsiteX36" fmla="*/ 329030 w 432425"/>
                <a:gd name="connsiteY36" fmla="*/ 243736 h 741868"/>
                <a:gd name="connsiteX37" fmla="*/ 288862 w 432425"/>
                <a:gd name="connsiteY37" fmla="*/ 265307 h 741868"/>
                <a:gd name="connsiteX38" fmla="*/ 323823 w 432425"/>
                <a:gd name="connsiteY38" fmla="*/ 265307 h 741868"/>
                <a:gd name="connsiteX39" fmla="*/ 313657 w 432425"/>
                <a:gd name="connsiteY39" fmla="*/ 295557 h 741868"/>
                <a:gd name="connsiteX40" fmla="*/ 347131 w 432425"/>
                <a:gd name="connsiteY40" fmla="*/ 288863 h 741868"/>
                <a:gd name="connsiteX41" fmla="*/ 392258 w 432425"/>
                <a:gd name="connsiteY41" fmla="*/ 294070 h 741868"/>
                <a:gd name="connsiteX42" fmla="*/ 432426 w 432425"/>
                <a:gd name="connsiteY42" fmla="*/ 319857 h 741868"/>
                <a:gd name="connsiteX43" fmla="*/ 407383 w 432425"/>
                <a:gd name="connsiteY43" fmla="*/ 380852 h 741868"/>
                <a:gd name="connsiteX44" fmla="*/ 375645 w 432425"/>
                <a:gd name="connsiteY44" fmla="*/ 414574 h 741868"/>
                <a:gd name="connsiteX45" fmla="*/ 345643 w 432425"/>
                <a:gd name="connsiteY45" fmla="*/ 414574 h 741868"/>
                <a:gd name="connsiteX46" fmla="*/ 317377 w 432425"/>
                <a:gd name="connsiteY46" fmla="*/ 434410 h 741868"/>
                <a:gd name="connsiteX47" fmla="*/ 295309 w 432425"/>
                <a:gd name="connsiteY47" fmla="*/ 486231 h 741868"/>
                <a:gd name="connsiteX48" fmla="*/ 258612 w 432425"/>
                <a:gd name="connsiteY48" fmla="*/ 539789 h 741868"/>
                <a:gd name="connsiteX49" fmla="*/ 260100 w 432425"/>
                <a:gd name="connsiteY49" fmla="*/ 568055 h 741868"/>
                <a:gd name="connsiteX50" fmla="*/ 291094 w 432425"/>
                <a:gd name="connsiteY50" fmla="*/ 564088 h 741868"/>
                <a:gd name="connsiteX51" fmla="*/ 343907 w 432425"/>
                <a:gd name="connsiteY51" fmla="*/ 555905 h 741868"/>
                <a:gd name="connsiteX52" fmla="*/ 373165 w 432425"/>
                <a:gd name="connsiteY52" fmla="*/ 581692 h 741868"/>
                <a:gd name="connsiteX53" fmla="*/ 401432 w 432425"/>
                <a:gd name="connsiteY53" fmla="*/ 602768 h 741868"/>
                <a:gd name="connsiteX54" fmla="*/ 410110 w 432425"/>
                <a:gd name="connsiteY54" fmla="*/ 654342 h 741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432425" h="741868">
                  <a:moveTo>
                    <a:pt x="410358" y="654094"/>
                  </a:moveTo>
                  <a:lnTo>
                    <a:pt x="421020" y="681864"/>
                  </a:lnTo>
                  <a:lnTo>
                    <a:pt x="396225" y="694262"/>
                  </a:lnTo>
                  <a:lnTo>
                    <a:pt x="368455" y="703684"/>
                  </a:lnTo>
                  <a:lnTo>
                    <a:pt x="333494" y="700213"/>
                  </a:lnTo>
                  <a:lnTo>
                    <a:pt x="300020" y="678641"/>
                  </a:lnTo>
                  <a:lnTo>
                    <a:pt x="273985" y="641944"/>
                  </a:lnTo>
                  <a:lnTo>
                    <a:pt x="253157" y="614174"/>
                  </a:lnTo>
                  <a:lnTo>
                    <a:pt x="239024" y="640953"/>
                  </a:lnTo>
                  <a:cubicBezTo>
                    <a:pt x="239024" y="640953"/>
                    <a:pt x="231586" y="676162"/>
                    <a:pt x="233073" y="679385"/>
                  </a:cubicBezTo>
                  <a:cubicBezTo>
                    <a:pt x="234561" y="682856"/>
                    <a:pt x="250678" y="703684"/>
                    <a:pt x="250678" y="703684"/>
                  </a:cubicBezTo>
                  <a:lnTo>
                    <a:pt x="253157" y="734430"/>
                  </a:lnTo>
                  <a:lnTo>
                    <a:pt x="169846" y="731950"/>
                  </a:lnTo>
                  <a:lnTo>
                    <a:pt x="78352" y="741868"/>
                  </a:lnTo>
                  <a:lnTo>
                    <a:pt x="82319" y="720793"/>
                  </a:lnTo>
                  <a:lnTo>
                    <a:pt x="80336" y="610950"/>
                  </a:lnTo>
                  <a:lnTo>
                    <a:pt x="61492" y="596569"/>
                  </a:lnTo>
                  <a:lnTo>
                    <a:pt x="47110" y="612438"/>
                  </a:lnTo>
                  <a:lnTo>
                    <a:pt x="29754" y="596569"/>
                  </a:lnTo>
                  <a:lnTo>
                    <a:pt x="23059" y="569047"/>
                  </a:lnTo>
                  <a:lnTo>
                    <a:pt x="2231" y="551442"/>
                  </a:lnTo>
                  <a:lnTo>
                    <a:pt x="0" y="260348"/>
                  </a:lnTo>
                  <a:lnTo>
                    <a:pt x="17852" y="222660"/>
                  </a:lnTo>
                  <a:lnTo>
                    <a:pt x="50334" y="154721"/>
                  </a:lnTo>
                  <a:lnTo>
                    <a:pt x="79344" y="131166"/>
                  </a:lnTo>
                  <a:lnTo>
                    <a:pt x="127198" y="124471"/>
                  </a:lnTo>
                  <a:lnTo>
                    <a:pt x="194145" y="124471"/>
                  </a:lnTo>
                  <a:lnTo>
                    <a:pt x="225387" y="96701"/>
                  </a:lnTo>
                  <a:lnTo>
                    <a:pt x="257125" y="34961"/>
                  </a:lnTo>
                  <a:lnTo>
                    <a:pt x="293821" y="0"/>
                  </a:lnTo>
                  <a:lnTo>
                    <a:pt x="338948" y="0"/>
                  </a:lnTo>
                  <a:lnTo>
                    <a:pt x="369198" y="33225"/>
                  </a:lnTo>
                  <a:lnTo>
                    <a:pt x="369198" y="88519"/>
                  </a:lnTo>
                  <a:lnTo>
                    <a:pt x="353825" y="130174"/>
                  </a:lnTo>
                  <a:lnTo>
                    <a:pt x="342420" y="171830"/>
                  </a:lnTo>
                  <a:lnTo>
                    <a:pt x="335477" y="211998"/>
                  </a:lnTo>
                  <a:lnTo>
                    <a:pt x="329030" y="243736"/>
                  </a:lnTo>
                  <a:lnTo>
                    <a:pt x="288862" y="265307"/>
                  </a:lnTo>
                  <a:lnTo>
                    <a:pt x="323823" y="265307"/>
                  </a:lnTo>
                  <a:lnTo>
                    <a:pt x="313657" y="295557"/>
                  </a:lnTo>
                  <a:lnTo>
                    <a:pt x="347131" y="288863"/>
                  </a:lnTo>
                  <a:lnTo>
                    <a:pt x="392258" y="294070"/>
                  </a:lnTo>
                  <a:lnTo>
                    <a:pt x="432426" y="319857"/>
                  </a:lnTo>
                  <a:lnTo>
                    <a:pt x="407383" y="380852"/>
                  </a:lnTo>
                  <a:lnTo>
                    <a:pt x="375645" y="414574"/>
                  </a:lnTo>
                  <a:lnTo>
                    <a:pt x="345643" y="414574"/>
                  </a:lnTo>
                  <a:lnTo>
                    <a:pt x="317377" y="434410"/>
                  </a:lnTo>
                  <a:lnTo>
                    <a:pt x="295309" y="486231"/>
                  </a:lnTo>
                  <a:lnTo>
                    <a:pt x="258612" y="539789"/>
                  </a:lnTo>
                  <a:lnTo>
                    <a:pt x="260100" y="568055"/>
                  </a:lnTo>
                  <a:lnTo>
                    <a:pt x="291094" y="564088"/>
                  </a:lnTo>
                  <a:lnTo>
                    <a:pt x="343907" y="555905"/>
                  </a:lnTo>
                  <a:lnTo>
                    <a:pt x="373165" y="581692"/>
                  </a:lnTo>
                  <a:lnTo>
                    <a:pt x="401432" y="602768"/>
                  </a:lnTo>
                  <a:lnTo>
                    <a:pt x="410110" y="654342"/>
                  </a:lnTo>
                  <a:close/>
                </a:path>
              </a:pathLst>
            </a:custGeom>
            <a:grpFill/>
            <a:ln w="24782" cap="flat">
              <a:solidFill>
                <a:schemeClr val="bg1">
                  <a:lumMod val="8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lv-LV" sz="1091"/>
            </a:p>
          </p:txBody>
        </p:sp>
        <p:sp>
          <p:nvSpPr>
            <p:cNvPr id="292" name="Freeform: Shape 291">
              <a:extLst>
                <a:ext uri="{FF2B5EF4-FFF2-40B4-BE49-F238E27FC236}">
                  <a16:creationId xmlns:a16="http://schemas.microsoft.com/office/drawing/2014/main" id="{F83C2D06-9DD5-E513-B559-3A7020CCD0B9}"/>
                </a:ext>
              </a:extLst>
            </p:cNvPr>
            <p:cNvSpPr/>
            <p:nvPr/>
          </p:nvSpPr>
          <p:spPr>
            <a:xfrm>
              <a:off x="13337875" y="6958889"/>
              <a:ext cx="466147" cy="647895"/>
            </a:xfrm>
            <a:custGeom>
              <a:avLst/>
              <a:gdLst>
                <a:gd name="connsiteX0" fmla="*/ 310930 w 466147"/>
                <a:gd name="connsiteY0" fmla="*/ 610703 h 647895"/>
                <a:gd name="connsiteX1" fmla="*/ 327791 w 466147"/>
                <a:gd name="connsiteY1" fmla="*/ 525903 h 647895"/>
                <a:gd name="connsiteX2" fmla="*/ 294318 w 466147"/>
                <a:gd name="connsiteY2" fmla="*/ 454741 h 647895"/>
                <a:gd name="connsiteX3" fmla="*/ 345643 w 466147"/>
                <a:gd name="connsiteY3" fmla="*/ 436889 h 647895"/>
                <a:gd name="connsiteX4" fmla="*/ 414822 w 466147"/>
                <a:gd name="connsiteY4" fmla="*/ 454741 h 647895"/>
                <a:gd name="connsiteX5" fmla="*/ 432674 w 466147"/>
                <a:gd name="connsiteY5" fmla="*/ 381100 h 647895"/>
                <a:gd name="connsiteX6" fmla="*/ 423500 w 466147"/>
                <a:gd name="connsiteY6" fmla="*/ 291590 h 647895"/>
                <a:gd name="connsiteX7" fmla="*/ 466147 w 466147"/>
                <a:gd name="connsiteY7" fmla="*/ 217949 h 647895"/>
                <a:gd name="connsiteX8" fmla="*/ 466147 w 466147"/>
                <a:gd name="connsiteY8" fmla="*/ 130918 h 647895"/>
                <a:gd name="connsiteX9" fmla="*/ 465156 w 466147"/>
                <a:gd name="connsiteY9" fmla="*/ 0 h 647895"/>
                <a:gd name="connsiteX10" fmla="*/ 426723 w 466147"/>
                <a:gd name="connsiteY10" fmla="*/ 28266 h 647895"/>
                <a:gd name="connsiteX11" fmla="*/ 386555 w 466147"/>
                <a:gd name="connsiteY11" fmla="*/ 64963 h 647895"/>
                <a:gd name="connsiteX12" fmla="*/ 355562 w 466147"/>
                <a:gd name="connsiteY12" fmla="*/ 50086 h 647895"/>
                <a:gd name="connsiteX13" fmla="*/ 320600 w 466147"/>
                <a:gd name="connsiteY13" fmla="*/ 54301 h 647895"/>
                <a:gd name="connsiteX14" fmla="*/ 301260 w 466147"/>
                <a:gd name="connsiteY14" fmla="*/ 81080 h 647895"/>
                <a:gd name="connsiteX15" fmla="*/ 256877 w 466147"/>
                <a:gd name="connsiteY15" fmla="*/ 87775 h 647895"/>
                <a:gd name="connsiteX16" fmla="*/ 212742 w 466147"/>
                <a:gd name="connsiteY16" fmla="*/ 109346 h 647895"/>
                <a:gd name="connsiteX17" fmla="*/ 185963 w 466147"/>
                <a:gd name="connsiteY17" fmla="*/ 140340 h 647895"/>
                <a:gd name="connsiteX18" fmla="*/ 149762 w 466147"/>
                <a:gd name="connsiteY18" fmla="*/ 185219 h 647895"/>
                <a:gd name="connsiteX19" fmla="*/ 130670 w 466147"/>
                <a:gd name="connsiteY19" fmla="*/ 175301 h 647895"/>
                <a:gd name="connsiteX20" fmla="*/ 138109 w 466147"/>
                <a:gd name="connsiteY20" fmla="*/ 149266 h 647895"/>
                <a:gd name="connsiteX21" fmla="*/ 154721 w 466147"/>
                <a:gd name="connsiteY21" fmla="*/ 118273 h 647895"/>
                <a:gd name="connsiteX22" fmla="*/ 196377 w 466147"/>
                <a:gd name="connsiteY22" fmla="*/ 90750 h 647895"/>
                <a:gd name="connsiteX23" fmla="*/ 245967 w 466147"/>
                <a:gd name="connsiteY23" fmla="*/ 78104 h 647895"/>
                <a:gd name="connsiteX24" fmla="*/ 272746 w 466147"/>
                <a:gd name="connsiteY24" fmla="*/ 68930 h 647895"/>
                <a:gd name="connsiteX25" fmla="*/ 260100 w 466147"/>
                <a:gd name="connsiteY25" fmla="*/ 56285 h 647895"/>
                <a:gd name="connsiteX26" fmla="*/ 205055 w 466147"/>
                <a:gd name="connsiteY26" fmla="*/ 49590 h 647895"/>
                <a:gd name="connsiteX27" fmla="*/ 155465 w 466147"/>
                <a:gd name="connsiteY27" fmla="*/ 77113 h 647895"/>
                <a:gd name="connsiteX28" fmla="*/ 124719 w 466147"/>
                <a:gd name="connsiteY28" fmla="*/ 116537 h 647895"/>
                <a:gd name="connsiteX29" fmla="*/ 103891 w 466147"/>
                <a:gd name="connsiteY29" fmla="*/ 161664 h 647895"/>
                <a:gd name="connsiteX30" fmla="*/ 120504 w 466147"/>
                <a:gd name="connsiteY30" fmla="*/ 205303 h 647895"/>
                <a:gd name="connsiteX31" fmla="*/ 87031 w 466147"/>
                <a:gd name="connsiteY31" fmla="*/ 244232 h 647895"/>
                <a:gd name="connsiteX32" fmla="*/ 75873 w 466147"/>
                <a:gd name="connsiteY32" fmla="*/ 315641 h 647895"/>
                <a:gd name="connsiteX33" fmla="*/ 43391 w 466147"/>
                <a:gd name="connsiteY33" fmla="*/ 394986 h 647895"/>
                <a:gd name="connsiteX34" fmla="*/ 0 w 466147"/>
                <a:gd name="connsiteY34" fmla="*/ 425979 h 647895"/>
                <a:gd name="connsiteX35" fmla="*/ 10662 w 466147"/>
                <a:gd name="connsiteY35" fmla="*/ 498629 h 647895"/>
                <a:gd name="connsiteX36" fmla="*/ 31242 w 466147"/>
                <a:gd name="connsiteY36" fmla="*/ 557145 h 647895"/>
                <a:gd name="connsiteX37" fmla="*/ 111578 w 466147"/>
                <a:gd name="connsiteY37" fmla="*/ 557145 h 647895"/>
                <a:gd name="connsiteX38" fmla="*/ 153978 w 466147"/>
                <a:gd name="connsiteY38" fmla="*/ 585412 h 647895"/>
                <a:gd name="connsiteX39" fmla="*/ 242992 w 466147"/>
                <a:gd name="connsiteY39" fmla="*/ 621364 h 647895"/>
                <a:gd name="connsiteX40" fmla="*/ 310930 w 466147"/>
                <a:gd name="connsiteY40" fmla="*/ 647895 h 647895"/>
                <a:gd name="connsiteX41" fmla="*/ 310930 w 466147"/>
                <a:gd name="connsiteY41" fmla="*/ 610207 h 6478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466147" h="647895">
                  <a:moveTo>
                    <a:pt x="310930" y="610703"/>
                  </a:moveTo>
                  <a:lnTo>
                    <a:pt x="327791" y="525903"/>
                  </a:lnTo>
                  <a:lnTo>
                    <a:pt x="294318" y="454741"/>
                  </a:lnTo>
                  <a:lnTo>
                    <a:pt x="345643" y="436889"/>
                  </a:lnTo>
                  <a:lnTo>
                    <a:pt x="414822" y="454741"/>
                  </a:lnTo>
                  <a:lnTo>
                    <a:pt x="432674" y="381100"/>
                  </a:lnTo>
                  <a:lnTo>
                    <a:pt x="423500" y="291590"/>
                  </a:lnTo>
                  <a:lnTo>
                    <a:pt x="466147" y="217949"/>
                  </a:lnTo>
                  <a:lnTo>
                    <a:pt x="466147" y="130918"/>
                  </a:lnTo>
                  <a:lnTo>
                    <a:pt x="465156" y="0"/>
                  </a:lnTo>
                  <a:lnTo>
                    <a:pt x="426723" y="28266"/>
                  </a:lnTo>
                  <a:lnTo>
                    <a:pt x="386555" y="64963"/>
                  </a:lnTo>
                  <a:lnTo>
                    <a:pt x="355562" y="50086"/>
                  </a:lnTo>
                  <a:lnTo>
                    <a:pt x="320600" y="54301"/>
                  </a:lnTo>
                  <a:lnTo>
                    <a:pt x="301260" y="81080"/>
                  </a:lnTo>
                  <a:lnTo>
                    <a:pt x="256877" y="87775"/>
                  </a:lnTo>
                  <a:cubicBezTo>
                    <a:pt x="256877" y="87775"/>
                    <a:pt x="216709" y="107859"/>
                    <a:pt x="212742" y="109346"/>
                  </a:cubicBezTo>
                  <a:cubicBezTo>
                    <a:pt x="208527" y="110834"/>
                    <a:pt x="185963" y="140340"/>
                    <a:pt x="185963" y="140340"/>
                  </a:cubicBezTo>
                  <a:cubicBezTo>
                    <a:pt x="185963" y="140340"/>
                    <a:pt x="153234" y="182988"/>
                    <a:pt x="149762" y="185219"/>
                  </a:cubicBezTo>
                  <a:cubicBezTo>
                    <a:pt x="146539" y="187947"/>
                    <a:pt x="133894" y="178773"/>
                    <a:pt x="130670" y="175301"/>
                  </a:cubicBezTo>
                  <a:cubicBezTo>
                    <a:pt x="127199" y="171830"/>
                    <a:pt x="136373" y="152738"/>
                    <a:pt x="138109" y="149266"/>
                  </a:cubicBezTo>
                  <a:cubicBezTo>
                    <a:pt x="139596" y="146043"/>
                    <a:pt x="152986" y="121000"/>
                    <a:pt x="154721" y="118273"/>
                  </a:cubicBezTo>
                  <a:cubicBezTo>
                    <a:pt x="156209" y="115793"/>
                    <a:pt x="196377" y="90750"/>
                    <a:pt x="196377" y="90750"/>
                  </a:cubicBezTo>
                  <a:lnTo>
                    <a:pt x="245967" y="78104"/>
                  </a:lnTo>
                  <a:lnTo>
                    <a:pt x="272746" y="68930"/>
                  </a:lnTo>
                  <a:lnTo>
                    <a:pt x="260100" y="56285"/>
                  </a:lnTo>
                  <a:lnTo>
                    <a:pt x="205055" y="49590"/>
                  </a:lnTo>
                  <a:cubicBezTo>
                    <a:pt x="205055" y="49590"/>
                    <a:pt x="160672" y="73889"/>
                    <a:pt x="155465" y="77113"/>
                  </a:cubicBezTo>
                  <a:cubicBezTo>
                    <a:pt x="150258" y="80584"/>
                    <a:pt x="124719" y="116537"/>
                    <a:pt x="124719" y="116537"/>
                  </a:cubicBezTo>
                  <a:lnTo>
                    <a:pt x="103891" y="161664"/>
                  </a:lnTo>
                  <a:lnTo>
                    <a:pt x="120504" y="205303"/>
                  </a:lnTo>
                  <a:lnTo>
                    <a:pt x="87031" y="244232"/>
                  </a:lnTo>
                  <a:lnTo>
                    <a:pt x="75873" y="315641"/>
                  </a:lnTo>
                  <a:lnTo>
                    <a:pt x="43391" y="394986"/>
                  </a:lnTo>
                  <a:lnTo>
                    <a:pt x="0" y="425979"/>
                  </a:lnTo>
                  <a:lnTo>
                    <a:pt x="10662" y="498629"/>
                  </a:lnTo>
                  <a:lnTo>
                    <a:pt x="31242" y="557145"/>
                  </a:lnTo>
                  <a:lnTo>
                    <a:pt x="111578" y="557145"/>
                  </a:lnTo>
                  <a:lnTo>
                    <a:pt x="153978" y="585412"/>
                  </a:lnTo>
                  <a:lnTo>
                    <a:pt x="242992" y="621364"/>
                  </a:lnTo>
                  <a:lnTo>
                    <a:pt x="310930" y="647895"/>
                  </a:lnTo>
                  <a:lnTo>
                    <a:pt x="310930" y="610207"/>
                  </a:lnTo>
                  <a:close/>
                </a:path>
              </a:pathLst>
            </a:custGeom>
            <a:grpFill/>
            <a:ln w="24782" cap="flat">
              <a:solidFill>
                <a:schemeClr val="bg1">
                  <a:lumMod val="8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lv-LV" sz="1091"/>
            </a:p>
          </p:txBody>
        </p:sp>
        <p:sp>
          <p:nvSpPr>
            <p:cNvPr id="293" name="Freeform: Shape 292">
              <a:extLst>
                <a:ext uri="{FF2B5EF4-FFF2-40B4-BE49-F238E27FC236}">
                  <a16:creationId xmlns:a16="http://schemas.microsoft.com/office/drawing/2014/main" id="{A5643D32-5076-33F8-24F5-ACB1ADF129BF}"/>
                </a:ext>
              </a:extLst>
            </p:cNvPr>
            <p:cNvSpPr/>
            <p:nvPr/>
          </p:nvSpPr>
          <p:spPr>
            <a:xfrm>
              <a:off x="13578635" y="7791507"/>
              <a:ext cx="116040" cy="192906"/>
            </a:xfrm>
            <a:custGeom>
              <a:avLst/>
              <a:gdLst>
                <a:gd name="connsiteX0" fmla="*/ 116041 w 116040"/>
                <a:gd name="connsiteY0" fmla="*/ 192906 h 192906"/>
                <a:gd name="connsiteX1" fmla="*/ 36945 w 116040"/>
                <a:gd name="connsiteY1" fmla="*/ 183980 h 192906"/>
                <a:gd name="connsiteX2" fmla="*/ 0 w 116040"/>
                <a:gd name="connsiteY2" fmla="*/ 157201 h 192906"/>
                <a:gd name="connsiteX3" fmla="*/ 11158 w 116040"/>
                <a:gd name="connsiteY3" fmla="*/ 91494 h 192906"/>
                <a:gd name="connsiteX4" fmla="*/ 32481 w 116040"/>
                <a:gd name="connsiteY4" fmla="*/ 22316 h 192906"/>
                <a:gd name="connsiteX5" fmla="*/ 87031 w 116040"/>
                <a:gd name="connsiteY5" fmla="*/ 0 h 192906"/>
                <a:gd name="connsiteX6" fmla="*/ 87031 w 116040"/>
                <a:gd name="connsiteY6" fmla="*/ 70419 h 192906"/>
                <a:gd name="connsiteX7" fmla="*/ 116041 w 116040"/>
                <a:gd name="connsiteY7" fmla="*/ 137365 h 192906"/>
                <a:gd name="connsiteX8" fmla="*/ 116041 w 116040"/>
                <a:gd name="connsiteY8" fmla="*/ 192906 h 1929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6040" h="192906">
                  <a:moveTo>
                    <a:pt x="116041" y="192906"/>
                  </a:moveTo>
                  <a:lnTo>
                    <a:pt x="36945" y="183980"/>
                  </a:lnTo>
                  <a:lnTo>
                    <a:pt x="0" y="157201"/>
                  </a:lnTo>
                  <a:lnTo>
                    <a:pt x="11158" y="91494"/>
                  </a:lnTo>
                  <a:lnTo>
                    <a:pt x="32481" y="22316"/>
                  </a:lnTo>
                  <a:lnTo>
                    <a:pt x="87031" y="0"/>
                  </a:lnTo>
                  <a:lnTo>
                    <a:pt x="87031" y="70419"/>
                  </a:lnTo>
                  <a:lnTo>
                    <a:pt x="116041" y="137365"/>
                  </a:lnTo>
                  <a:lnTo>
                    <a:pt x="116041" y="192906"/>
                  </a:lnTo>
                  <a:close/>
                </a:path>
              </a:pathLst>
            </a:custGeom>
            <a:grpFill/>
            <a:ln w="24782" cap="flat">
              <a:solidFill>
                <a:schemeClr val="bg1">
                  <a:lumMod val="8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lv-LV" sz="1091"/>
            </a:p>
          </p:txBody>
        </p:sp>
        <p:sp>
          <p:nvSpPr>
            <p:cNvPr id="294" name="Freeform: Shape 293">
              <a:extLst>
                <a:ext uri="{FF2B5EF4-FFF2-40B4-BE49-F238E27FC236}">
                  <a16:creationId xmlns:a16="http://schemas.microsoft.com/office/drawing/2014/main" id="{2DB0E58D-D465-E861-2F9E-7E550825367E}"/>
                </a:ext>
              </a:extLst>
            </p:cNvPr>
            <p:cNvSpPr/>
            <p:nvPr/>
          </p:nvSpPr>
          <p:spPr>
            <a:xfrm>
              <a:off x="13103561" y="7516530"/>
              <a:ext cx="562104" cy="432178"/>
            </a:xfrm>
            <a:custGeom>
              <a:avLst/>
              <a:gdLst>
                <a:gd name="connsiteX0" fmla="*/ 0 w 562104"/>
                <a:gd name="connsiteY0" fmla="*/ 84304 h 432178"/>
                <a:gd name="connsiteX1" fmla="*/ 8430 w 562104"/>
                <a:gd name="connsiteY1" fmla="*/ 133398 h 432178"/>
                <a:gd name="connsiteX2" fmla="*/ 53557 w 562104"/>
                <a:gd name="connsiteY2" fmla="*/ 181996 h 432178"/>
                <a:gd name="connsiteX3" fmla="*/ 98684 w 562104"/>
                <a:gd name="connsiteY3" fmla="*/ 168607 h 432178"/>
                <a:gd name="connsiteX4" fmla="*/ 127199 w 562104"/>
                <a:gd name="connsiteY4" fmla="*/ 207039 h 432178"/>
                <a:gd name="connsiteX5" fmla="*/ 127199 w 562104"/>
                <a:gd name="connsiteY5" fmla="*/ 237041 h 432178"/>
                <a:gd name="connsiteX6" fmla="*/ 190674 w 562104"/>
                <a:gd name="connsiteY6" fmla="*/ 257125 h 432178"/>
                <a:gd name="connsiteX7" fmla="*/ 234313 w 562104"/>
                <a:gd name="connsiteY7" fmla="*/ 314154 h 432178"/>
                <a:gd name="connsiteX8" fmla="*/ 271010 w 562104"/>
                <a:gd name="connsiteY8" fmla="*/ 361016 h 432178"/>
                <a:gd name="connsiteX9" fmla="*/ 342916 w 562104"/>
                <a:gd name="connsiteY9" fmla="*/ 371430 h 432178"/>
                <a:gd name="connsiteX10" fmla="*/ 401432 w 562104"/>
                <a:gd name="connsiteY10" fmla="*/ 417797 h 432178"/>
                <a:gd name="connsiteX11" fmla="*/ 475074 w 562104"/>
                <a:gd name="connsiteY11" fmla="*/ 432179 h 432178"/>
                <a:gd name="connsiteX12" fmla="*/ 486231 w 562104"/>
                <a:gd name="connsiteY12" fmla="*/ 366471 h 432178"/>
                <a:gd name="connsiteX13" fmla="*/ 507555 w 562104"/>
                <a:gd name="connsiteY13" fmla="*/ 297293 h 432178"/>
                <a:gd name="connsiteX14" fmla="*/ 562104 w 562104"/>
                <a:gd name="connsiteY14" fmla="*/ 274977 h 432178"/>
                <a:gd name="connsiteX15" fmla="*/ 562104 w 562104"/>
                <a:gd name="connsiteY15" fmla="*/ 255885 h 432178"/>
                <a:gd name="connsiteX16" fmla="*/ 545244 w 562104"/>
                <a:gd name="connsiteY16" fmla="*/ 150011 h 432178"/>
                <a:gd name="connsiteX17" fmla="*/ 545244 w 562104"/>
                <a:gd name="connsiteY17" fmla="*/ 90750 h 432178"/>
                <a:gd name="connsiteX18" fmla="*/ 388043 w 562104"/>
                <a:gd name="connsiteY18" fmla="*/ 28515 h 432178"/>
                <a:gd name="connsiteX19" fmla="*/ 345891 w 562104"/>
                <a:gd name="connsiteY19" fmla="*/ 0 h 432178"/>
                <a:gd name="connsiteX20" fmla="*/ 265555 w 562104"/>
                <a:gd name="connsiteY20" fmla="*/ 0 h 432178"/>
                <a:gd name="connsiteX21" fmla="*/ 260348 w 562104"/>
                <a:gd name="connsiteY21" fmla="*/ 34714 h 432178"/>
                <a:gd name="connsiteX22" fmla="*/ 206295 w 562104"/>
                <a:gd name="connsiteY22" fmla="*/ 50830 h 432178"/>
                <a:gd name="connsiteX23" fmla="*/ 172822 w 562104"/>
                <a:gd name="connsiteY23" fmla="*/ 41904 h 432178"/>
                <a:gd name="connsiteX24" fmla="*/ 147779 w 562104"/>
                <a:gd name="connsiteY24" fmla="*/ 46863 h 432178"/>
                <a:gd name="connsiteX25" fmla="*/ 139348 w 562104"/>
                <a:gd name="connsiteY25" fmla="*/ 28515 h 432178"/>
                <a:gd name="connsiteX26" fmla="*/ 104883 w 562104"/>
                <a:gd name="connsiteY26" fmla="*/ 15125 h 432178"/>
                <a:gd name="connsiteX27" fmla="*/ 0 w 562104"/>
                <a:gd name="connsiteY27" fmla="*/ 84304 h 432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562104" h="432178">
                  <a:moveTo>
                    <a:pt x="0" y="84304"/>
                  </a:moveTo>
                  <a:lnTo>
                    <a:pt x="8430" y="133398"/>
                  </a:lnTo>
                  <a:lnTo>
                    <a:pt x="53557" y="181996"/>
                  </a:lnTo>
                  <a:lnTo>
                    <a:pt x="98684" y="168607"/>
                  </a:lnTo>
                  <a:lnTo>
                    <a:pt x="127199" y="207039"/>
                  </a:lnTo>
                  <a:lnTo>
                    <a:pt x="127199" y="237041"/>
                  </a:lnTo>
                  <a:lnTo>
                    <a:pt x="190674" y="257125"/>
                  </a:lnTo>
                  <a:lnTo>
                    <a:pt x="234313" y="314154"/>
                  </a:lnTo>
                  <a:lnTo>
                    <a:pt x="271010" y="361016"/>
                  </a:lnTo>
                  <a:lnTo>
                    <a:pt x="342916" y="371430"/>
                  </a:lnTo>
                  <a:lnTo>
                    <a:pt x="401432" y="417797"/>
                  </a:lnTo>
                  <a:lnTo>
                    <a:pt x="475074" y="432179"/>
                  </a:lnTo>
                  <a:lnTo>
                    <a:pt x="486231" y="366471"/>
                  </a:lnTo>
                  <a:lnTo>
                    <a:pt x="507555" y="297293"/>
                  </a:lnTo>
                  <a:lnTo>
                    <a:pt x="562104" y="274977"/>
                  </a:lnTo>
                  <a:lnTo>
                    <a:pt x="562104" y="255885"/>
                  </a:lnTo>
                  <a:lnTo>
                    <a:pt x="545244" y="150011"/>
                  </a:lnTo>
                  <a:lnTo>
                    <a:pt x="545244" y="90750"/>
                  </a:lnTo>
                  <a:lnTo>
                    <a:pt x="388043" y="28515"/>
                  </a:lnTo>
                  <a:lnTo>
                    <a:pt x="345891" y="0"/>
                  </a:lnTo>
                  <a:lnTo>
                    <a:pt x="265555" y="0"/>
                  </a:lnTo>
                  <a:lnTo>
                    <a:pt x="260348" y="34714"/>
                  </a:lnTo>
                  <a:lnTo>
                    <a:pt x="206295" y="50830"/>
                  </a:lnTo>
                  <a:lnTo>
                    <a:pt x="172822" y="41904"/>
                  </a:lnTo>
                  <a:lnTo>
                    <a:pt x="147779" y="46863"/>
                  </a:lnTo>
                  <a:lnTo>
                    <a:pt x="139348" y="28515"/>
                  </a:lnTo>
                  <a:lnTo>
                    <a:pt x="104883" y="15125"/>
                  </a:lnTo>
                  <a:lnTo>
                    <a:pt x="0" y="84304"/>
                  </a:lnTo>
                  <a:close/>
                </a:path>
              </a:pathLst>
            </a:custGeom>
            <a:grpFill/>
            <a:ln w="24782" cap="flat">
              <a:solidFill>
                <a:schemeClr val="bg1">
                  <a:lumMod val="8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lv-LV" sz="1091"/>
            </a:p>
          </p:txBody>
        </p:sp>
        <p:sp>
          <p:nvSpPr>
            <p:cNvPr id="295" name="Freeform: Shape 294">
              <a:extLst>
                <a:ext uri="{FF2B5EF4-FFF2-40B4-BE49-F238E27FC236}">
                  <a16:creationId xmlns:a16="http://schemas.microsoft.com/office/drawing/2014/main" id="{E18803AE-739B-E10A-9AC4-D7C35791C487}"/>
                </a:ext>
              </a:extLst>
            </p:cNvPr>
            <p:cNvSpPr/>
            <p:nvPr/>
          </p:nvSpPr>
          <p:spPr>
            <a:xfrm>
              <a:off x="12014314" y="7600833"/>
              <a:ext cx="1946412" cy="1911203"/>
            </a:xfrm>
            <a:custGeom>
              <a:avLst/>
              <a:gdLst>
                <a:gd name="connsiteX0" fmla="*/ 1852191 w 1946412"/>
                <a:gd name="connsiteY0" fmla="*/ 455237 h 1911203"/>
                <a:gd name="connsiteX1" fmla="*/ 1780782 w 1946412"/>
                <a:gd name="connsiteY1" fmla="*/ 470858 h 1911203"/>
                <a:gd name="connsiteX2" fmla="*/ 1723009 w 1946412"/>
                <a:gd name="connsiteY2" fmla="*/ 441847 h 1911203"/>
                <a:gd name="connsiteX3" fmla="*/ 1680361 w 1946412"/>
                <a:gd name="connsiteY3" fmla="*/ 383827 h 1911203"/>
                <a:gd name="connsiteX4" fmla="*/ 1601513 w 1946412"/>
                <a:gd name="connsiteY4" fmla="*/ 374901 h 1911203"/>
                <a:gd name="connsiteX5" fmla="*/ 1564569 w 1946412"/>
                <a:gd name="connsiteY5" fmla="*/ 348122 h 1911203"/>
                <a:gd name="connsiteX6" fmla="*/ 1564569 w 1946412"/>
                <a:gd name="connsiteY6" fmla="*/ 348122 h 1911203"/>
                <a:gd name="connsiteX7" fmla="*/ 1490927 w 1946412"/>
                <a:gd name="connsiteY7" fmla="*/ 333493 h 1911203"/>
                <a:gd name="connsiteX8" fmla="*/ 1432411 w 1946412"/>
                <a:gd name="connsiteY8" fmla="*/ 287127 h 1911203"/>
                <a:gd name="connsiteX9" fmla="*/ 1360505 w 1946412"/>
                <a:gd name="connsiteY9" fmla="*/ 276465 h 1911203"/>
                <a:gd name="connsiteX10" fmla="*/ 1323809 w 1946412"/>
                <a:gd name="connsiteY10" fmla="*/ 229602 h 1911203"/>
                <a:gd name="connsiteX11" fmla="*/ 1280417 w 1946412"/>
                <a:gd name="connsiteY11" fmla="*/ 172822 h 1911203"/>
                <a:gd name="connsiteX12" fmla="*/ 1216942 w 1946412"/>
                <a:gd name="connsiteY12" fmla="*/ 152737 h 1911203"/>
                <a:gd name="connsiteX13" fmla="*/ 1216942 w 1946412"/>
                <a:gd name="connsiteY13" fmla="*/ 122735 h 1911203"/>
                <a:gd name="connsiteX14" fmla="*/ 1188427 w 1946412"/>
                <a:gd name="connsiteY14" fmla="*/ 84303 h 1911203"/>
                <a:gd name="connsiteX15" fmla="*/ 1143301 w 1946412"/>
                <a:gd name="connsiteY15" fmla="*/ 97692 h 1911203"/>
                <a:gd name="connsiteX16" fmla="*/ 1098173 w 1946412"/>
                <a:gd name="connsiteY16" fmla="*/ 49094 h 1911203"/>
                <a:gd name="connsiteX17" fmla="*/ 1089743 w 1946412"/>
                <a:gd name="connsiteY17" fmla="*/ 0 h 1911203"/>
                <a:gd name="connsiteX18" fmla="*/ 965768 w 1946412"/>
                <a:gd name="connsiteY18" fmla="*/ 51078 h 1911203"/>
                <a:gd name="connsiteX19" fmla="*/ 961553 w 1946412"/>
                <a:gd name="connsiteY19" fmla="*/ 90254 h 1911203"/>
                <a:gd name="connsiteX20" fmla="*/ 942460 w 1946412"/>
                <a:gd name="connsiteY20" fmla="*/ 143811 h 1911203"/>
                <a:gd name="connsiteX21" fmla="*/ 955850 w 1946412"/>
                <a:gd name="connsiteY21" fmla="*/ 210758 h 1911203"/>
                <a:gd name="connsiteX22" fmla="*/ 878985 w 1946412"/>
                <a:gd name="connsiteY22" fmla="*/ 282415 h 1911203"/>
                <a:gd name="connsiteX23" fmla="*/ 829395 w 1946412"/>
                <a:gd name="connsiteY23" fmla="*/ 278201 h 1911203"/>
                <a:gd name="connsiteX24" fmla="*/ 745092 w 1946412"/>
                <a:gd name="connsiteY24" fmla="*/ 331757 h 1911203"/>
                <a:gd name="connsiteX25" fmla="*/ 737405 w 1946412"/>
                <a:gd name="connsiteY25" fmla="*/ 373414 h 1911203"/>
                <a:gd name="connsiteX26" fmla="*/ 765920 w 1946412"/>
                <a:gd name="connsiteY26" fmla="*/ 383580 h 1911203"/>
                <a:gd name="connsiteX27" fmla="*/ 719057 w 1946412"/>
                <a:gd name="connsiteY27" fmla="*/ 420524 h 1911203"/>
                <a:gd name="connsiteX28" fmla="*/ 679633 w 1946412"/>
                <a:gd name="connsiteY28" fmla="*/ 411846 h 1911203"/>
                <a:gd name="connsiteX29" fmla="*/ 586651 w 1946412"/>
                <a:gd name="connsiteY29" fmla="*/ 413333 h 1911203"/>
                <a:gd name="connsiteX30" fmla="*/ 539788 w 1946412"/>
                <a:gd name="connsiteY30" fmla="*/ 395977 h 1911203"/>
                <a:gd name="connsiteX31" fmla="*/ 543012 w 1946412"/>
                <a:gd name="connsiteY31" fmla="*/ 364983 h 1911203"/>
                <a:gd name="connsiteX32" fmla="*/ 523672 w 1946412"/>
                <a:gd name="connsiteY32" fmla="*/ 325559 h 1911203"/>
                <a:gd name="connsiteX33" fmla="*/ 452758 w 1946412"/>
                <a:gd name="connsiteY33" fmla="*/ 337460 h 1911203"/>
                <a:gd name="connsiteX34" fmla="*/ 446063 w 1946412"/>
                <a:gd name="connsiteY34" fmla="*/ 381100 h 1911203"/>
                <a:gd name="connsiteX35" fmla="*/ 474330 w 1946412"/>
                <a:gd name="connsiteY35" fmla="*/ 417052 h 1911203"/>
                <a:gd name="connsiteX36" fmla="*/ 475074 w 1946412"/>
                <a:gd name="connsiteY36" fmla="*/ 466395 h 1911203"/>
                <a:gd name="connsiteX37" fmla="*/ 495158 w 1946412"/>
                <a:gd name="connsiteY37" fmla="*/ 508794 h 1911203"/>
                <a:gd name="connsiteX38" fmla="*/ 504828 w 1946412"/>
                <a:gd name="connsiteY38" fmla="*/ 565575 h 1911203"/>
                <a:gd name="connsiteX39" fmla="*/ 467883 w 1946412"/>
                <a:gd name="connsiteY39" fmla="*/ 572270 h 1911203"/>
                <a:gd name="connsiteX40" fmla="*/ 425483 w 1946412"/>
                <a:gd name="connsiteY40" fmla="*/ 556649 h 1911203"/>
                <a:gd name="connsiteX41" fmla="*/ 404408 w 1946412"/>
                <a:gd name="connsiteY41" fmla="*/ 574253 h 1911203"/>
                <a:gd name="connsiteX42" fmla="*/ 356553 w 1946412"/>
                <a:gd name="connsiteY42" fmla="*/ 563344 h 1911203"/>
                <a:gd name="connsiteX43" fmla="*/ 311922 w 1946412"/>
                <a:gd name="connsiteY43" fmla="*/ 578964 h 1911203"/>
                <a:gd name="connsiteX44" fmla="*/ 259356 w 1946412"/>
                <a:gd name="connsiteY44" fmla="*/ 522184 h 1911203"/>
                <a:gd name="connsiteX45" fmla="*/ 187947 w 1946412"/>
                <a:gd name="connsiteY45" fmla="*/ 508794 h 1911203"/>
                <a:gd name="connsiteX46" fmla="*/ 174557 w 1946412"/>
                <a:gd name="connsiteY46" fmla="*/ 539788 h 1911203"/>
                <a:gd name="connsiteX47" fmla="*/ 127695 w 1946412"/>
                <a:gd name="connsiteY47" fmla="*/ 547475 h 1911203"/>
                <a:gd name="connsiteX48" fmla="*/ 43144 w 1946412"/>
                <a:gd name="connsiteY48" fmla="*/ 556649 h 1911203"/>
                <a:gd name="connsiteX49" fmla="*/ 5703 w 1946412"/>
                <a:gd name="connsiteY49" fmla="*/ 591114 h 1911203"/>
                <a:gd name="connsiteX50" fmla="*/ 0 w 1946412"/>
                <a:gd name="connsiteY50" fmla="*/ 625083 h 1911203"/>
                <a:gd name="connsiteX51" fmla="*/ 20828 w 1946412"/>
                <a:gd name="connsiteY51" fmla="*/ 645416 h 1911203"/>
                <a:gd name="connsiteX52" fmla="*/ 24299 w 1946412"/>
                <a:gd name="connsiteY52" fmla="*/ 678144 h 1911203"/>
                <a:gd name="connsiteX53" fmla="*/ 7439 w 1946412"/>
                <a:gd name="connsiteY53" fmla="*/ 706411 h 1911203"/>
                <a:gd name="connsiteX54" fmla="*/ 43639 w 1946412"/>
                <a:gd name="connsiteY54" fmla="*/ 731454 h 1911203"/>
                <a:gd name="connsiteX55" fmla="*/ 46119 w 1946412"/>
                <a:gd name="connsiteY55" fmla="*/ 755753 h 1911203"/>
                <a:gd name="connsiteX56" fmla="*/ 89758 w 1946412"/>
                <a:gd name="connsiteY56" fmla="*/ 760464 h 1911203"/>
                <a:gd name="connsiteX57" fmla="*/ 117281 w 1946412"/>
                <a:gd name="connsiteY57" fmla="*/ 743108 h 1911203"/>
                <a:gd name="connsiteX58" fmla="*/ 141332 w 1946412"/>
                <a:gd name="connsiteY58" fmla="*/ 756497 h 1911203"/>
                <a:gd name="connsiteX59" fmla="*/ 162160 w 1946412"/>
                <a:gd name="connsiteY59" fmla="*/ 747819 h 1911203"/>
                <a:gd name="connsiteX60" fmla="*/ 188195 w 1946412"/>
                <a:gd name="connsiteY60" fmla="*/ 769886 h 1911203"/>
                <a:gd name="connsiteX61" fmla="*/ 231090 w 1946412"/>
                <a:gd name="connsiteY61" fmla="*/ 787243 h 1911203"/>
                <a:gd name="connsiteX62" fmla="*/ 268531 w 1946412"/>
                <a:gd name="connsiteY62" fmla="*/ 793194 h 1911203"/>
                <a:gd name="connsiteX63" fmla="*/ 344156 w 1946412"/>
                <a:gd name="connsiteY63" fmla="*/ 834849 h 1911203"/>
                <a:gd name="connsiteX64" fmla="*/ 348371 w 1946412"/>
                <a:gd name="connsiteY64" fmla="*/ 879481 h 1911203"/>
                <a:gd name="connsiteX65" fmla="*/ 415317 w 1946412"/>
                <a:gd name="connsiteY65" fmla="*/ 913946 h 1911203"/>
                <a:gd name="connsiteX66" fmla="*/ 416309 w 1946412"/>
                <a:gd name="connsiteY66" fmla="*/ 977173 h 1911203"/>
                <a:gd name="connsiteX67" fmla="*/ 453998 w 1946412"/>
                <a:gd name="connsiteY67" fmla="*/ 1030730 h 1911203"/>
                <a:gd name="connsiteX68" fmla="*/ 530367 w 1946412"/>
                <a:gd name="connsiteY68" fmla="*/ 1084288 h 1911203"/>
                <a:gd name="connsiteX69" fmla="*/ 528383 w 1946412"/>
                <a:gd name="connsiteY69" fmla="*/ 1154458 h 1911203"/>
                <a:gd name="connsiteX70" fmla="*/ 580205 w 1946412"/>
                <a:gd name="connsiteY70" fmla="*/ 1242976 h 1911203"/>
                <a:gd name="connsiteX71" fmla="*/ 549955 w 1946412"/>
                <a:gd name="connsiteY71" fmla="*/ 1242976 h 1911203"/>
                <a:gd name="connsiteX72" fmla="*/ 541772 w 1946412"/>
                <a:gd name="connsiteY72" fmla="*/ 1373647 h 1911203"/>
                <a:gd name="connsiteX73" fmla="*/ 561856 w 1946412"/>
                <a:gd name="connsiteY73" fmla="*/ 1407120 h 1911203"/>
                <a:gd name="connsiteX74" fmla="*/ 526895 w 1946412"/>
                <a:gd name="connsiteY74" fmla="*/ 1437370 h 1911203"/>
                <a:gd name="connsiteX75" fmla="*/ 538549 w 1946412"/>
                <a:gd name="connsiteY75" fmla="*/ 1539277 h 1911203"/>
                <a:gd name="connsiteX76" fmla="*/ 511770 w 1946412"/>
                <a:gd name="connsiteY76" fmla="*/ 1566056 h 1911203"/>
                <a:gd name="connsiteX77" fmla="*/ 480032 w 1946412"/>
                <a:gd name="connsiteY77" fmla="*/ 1685816 h 1911203"/>
                <a:gd name="connsiteX78" fmla="*/ 500117 w 1946412"/>
                <a:gd name="connsiteY78" fmla="*/ 1746316 h 1911203"/>
                <a:gd name="connsiteX79" fmla="*/ 587147 w 1946412"/>
                <a:gd name="connsiteY79" fmla="*/ 1786484 h 1911203"/>
                <a:gd name="connsiteX80" fmla="*/ 622852 w 1946412"/>
                <a:gd name="connsiteY80" fmla="*/ 1830868 h 1911203"/>
                <a:gd name="connsiteX81" fmla="*/ 698973 w 1946412"/>
                <a:gd name="connsiteY81" fmla="*/ 1817478 h 1911203"/>
                <a:gd name="connsiteX82" fmla="*/ 761456 w 1946412"/>
                <a:gd name="connsiteY82" fmla="*/ 1848720 h 1911203"/>
                <a:gd name="connsiteX83" fmla="*/ 810551 w 1946412"/>
                <a:gd name="connsiteY83" fmla="*/ 1830868 h 1911203"/>
                <a:gd name="connsiteX84" fmla="*/ 881960 w 1946412"/>
                <a:gd name="connsiteY84" fmla="*/ 1830868 h 1911203"/>
                <a:gd name="connsiteX85" fmla="*/ 960065 w 1946412"/>
                <a:gd name="connsiteY85" fmla="*/ 1871035 h 1911203"/>
                <a:gd name="connsiteX86" fmla="*/ 1040401 w 1946412"/>
                <a:gd name="connsiteY86" fmla="*/ 1911203 h 1911203"/>
                <a:gd name="connsiteX87" fmla="*/ 1191403 w 1946412"/>
                <a:gd name="connsiteY87" fmla="*/ 1877234 h 1911203"/>
                <a:gd name="connsiteX88" fmla="*/ 1173302 w 1946412"/>
                <a:gd name="connsiteY88" fmla="*/ 1848967 h 1911203"/>
                <a:gd name="connsiteX89" fmla="*/ 1194874 w 1946412"/>
                <a:gd name="connsiteY89" fmla="*/ 1740365 h 1911203"/>
                <a:gd name="connsiteX90" fmla="*/ 1321329 w 1946412"/>
                <a:gd name="connsiteY90" fmla="*/ 1653335 h 1911203"/>
                <a:gd name="connsiteX91" fmla="*/ 1353810 w 1946412"/>
                <a:gd name="connsiteY91" fmla="*/ 1690031 h 1911203"/>
                <a:gd name="connsiteX92" fmla="*/ 1400921 w 1946412"/>
                <a:gd name="connsiteY92" fmla="*/ 1686064 h 1911203"/>
                <a:gd name="connsiteX93" fmla="*/ 1459190 w 1946412"/>
                <a:gd name="connsiteY93" fmla="*/ 1696478 h 1911203"/>
                <a:gd name="connsiteX94" fmla="*/ 1489936 w 1946412"/>
                <a:gd name="connsiteY94" fmla="*/ 1687304 h 1911203"/>
                <a:gd name="connsiteX95" fmla="*/ 1529112 w 1946412"/>
                <a:gd name="connsiteY95" fmla="*/ 1733175 h 1911203"/>
                <a:gd name="connsiteX96" fmla="*/ 1564817 w 1946412"/>
                <a:gd name="connsiteY96" fmla="*/ 1738630 h 1911203"/>
                <a:gd name="connsiteX97" fmla="*/ 1581429 w 1946412"/>
                <a:gd name="connsiteY97" fmla="*/ 1758961 h 1911203"/>
                <a:gd name="connsiteX98" fmla="*/ 1666724 w 1946412"/>
                <a:gd name="connsiteY98" fmla="*/ 1767144 h 1911203"/>
                <a:gd name="connsiteX99" fmla="*/ 1676890 w 1946412"/>
                <a:gd name="connsiteY99" fmla="*/ 1740365 h 1911203"/>
                <a:gd name="connsiteX100" fmla="*/ 1706892 w 1946412"/>
                <a:gd name="connsiteY100" fmla="*/ 1740365 h 1911203"/>
                <a:gd name="connsiteX101" fmla="*/ 1731935 w 1946412"/>
                <a:gd name="connsiteY101" fmla="*/ 1692015 h 1911203"/>
                <a:gd name="connsiteX102" fmla="*/ 1755243 w 1946412"/>
                <a:gd name="connsiteY102" fmla="*/ 1692015 h 1911203"/>
                <a:gd name="connsiteX103" fmla="*/ 1766896 w 1946412"/>
                <a:gd name="connsiteY103" fmla="*/ 1671683 h 1911203"/>
                <a:gd name="connsiteX104" fmla="*/ 1793675 w 1946412"/>
                <a:gd name="connsiteY104" fmla="*/ 1643417 h 1911203"/>
                <a:gd name="connsiteX105" fmla="*/ 1827644 w 1946412"/>
                <a:gd name="connsiteY105" fmla="*/ 1626308 h 1911203"/>
                <a:gd name="connsiteX106" fmla="*/ 1850208 w 1946412"/>
                <a:gd name="connsiteY106" fmla="*/ 1554898 h 1911203"/>
                <a:gd name="connsiteX107" fmla="*/ 1789956 w 1946412"/>
                <a:gd name="connsiteY107" fmla="*/ 1530352 h 1911203"/>
                <a:gd name="connsiteX108" fmla="*/ 1758714 w 1946412"/>
                <a:gd name="connsiteY108" fmla="*/ 1481257 h 1911203"/>
                <a:gd name="connsiteX109" fmla="*/ 1783261 w 1946412"/>
                <a:gd name="connsiteY109" fmla="*/ 1414310 h 1911203"/>
                <a:gd name="connsiteX110" fmla="*/ 1731935 w 1946412"/>
                <a:gd name="connsiteY110" fmla="*/ 1380837 h 1911203"/>
                <a:gd name="connsiteX111" fmla="*/ 1705156 w 1946412"/>
                <a:gd name="connsiteY111" fmla="*/ 1329511 h 1911203"/>
                <a:gd name="connsiteX112" fmla="*/ 1777806 w 1946412"/>
                <a:gd name="connsiteY112" fmla="*/ 1300501 h 1911203"/>
                <a:gd name="connsiteX113" fmla="*/ 1767640 w 1946412"/>
                <a:gd name="connsiteY113" fmla="*/ 1240249 h 1911203"/>
                <a:gd name="connsiteX114" fmla="*/ 1734167 w 1946412"/>
                <a:gd name="connsiteY114" fmla="*/ 1191154 h 1911203"/>
                <a:gd name="connsiteX115" fmla="*/ 1816982 w 1946412"/>
                <a:gd name="connsiteY115" fmla="*/ 1166608 h 1911203"/>
                <a:gd name="connsiteX116" fmla="*/ 1781030 w 1946412"/>
                <a:gd name="connsiteY116" fmla="*/ 1177269 h 1911203"/>
                <a:gd name="connsiteX117" fmla="*/ 1750036 w 1946412"/>
                <a:gd name="connsiteY117" fmla="*/ 1135366 h 1911203"/>
                <a:gd name="connsiteX118" fmla="*/ 1750036 w 1946412"/>
                <a:gd name="connsiteY118" fmla="*/ 1054782 h 1911203"/>
                <a:gd name="connsiteX119" fmla="*/ 1685321 w 1946412"/>
                <a:gd name="connsiteY119" fmla="*/ 1063956 h 1911203"/>
                <a:gd name="connsiteX120" fmla="*/ 1667468 w 1946412"/>
                <a:gd name="connsiteY120" fmla="*/ 1116025 h 1911203"/>
                <a:gd name="connsiteX121" fmla="*/ 1607216 w 1946412"/>
                <a:gd name="connsiteY121" fmla="*/ 1148755 h 1911203"/>
                <a:gd name="connsiteX122" fmla="*/ 1607216 w 1946412"/>
                <a:gd name="connsiteY122" fmla="*/ 1066188 h 1911203"/>
                <a:gd name="connsiteX123" fmla="*/ 1651847 w 1946412"/>
                <a:gd name="connsiteY123" fmla="*/ 1019325 h 1911203"/>
                <a:gd name="connsiteX124" fmla="*/ 1665236 w 1946412"/>
                <a:gd name="connsiteY124" fmla="*/ 954610 h 1911203"/>
                <a:gd name="connsiteX125" fmla="*/ 1756730 w 1946412"/>
                <a:gd name="connsiteY125" fmla="*/ 872042 h 1911203"/>
                <a:gd name="connsiteX126" fmla="*/ 1765657 w 1946412"/>
                <a:gd name="connsiteY126" fmla="*/ 840800 h 1911203"/>
                <a:gd name="connsiteX127" fmla="*/ 1816982 w 1946412"/>
                <a:gd name="connsiteY127" fmla="*/ 840800 h 1911203"/>
                <a:gd name="connsiteX128" fmla="*/ 1859382 w 1946412"/>
                <a:gd name="connsiteY128" fmla="*/ 798401 h 1911203"/>
                <a:gd name="connsiteX129" fmla="*/ 1841529 w 1946412"/>
                <a:gd name="connsiteY129" fmla="*/ 713602 h 1911203"/>
                <a:gd name="connsiteX130" fmla="*/ 1881698 w 1946412"/>
                <a:gd name="connsiteY130" fmla="*/ 624587 h 1911203"/>
                <a:gd name="connsiteX131" fmla="*/ 1886161 w 1946412"/>
                <a:gd name="connsiteY131" fmla="*/ 557641 h 1911203"/>
                <a:gd name="connsiteX132" fmla="*/ 1946413 w 1946412"/>
                <a:gd name="connsiteY132" fmla="*/ 495653 h 1911203"/>
                <a:gd name="connsiteX133" fmla="*/ 1921865 w 1946412"/>
                <a:gd name="connsiteY133" fmla="*/ 470858 h 1911203"/>
                <a:gd name="connsiteX134" fmla="*/ 1852687 w 1946412"/>
                <a:gd name="connsiteY134" fmla="*/ 455237 h 19112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</a:cxnLst>
              <a:rect l="l" t="t" r="r" b="b"/>
              <a:pathLst>
                <a:path w="1946412" h="1911203">
                  <a:moveTo>
                    <a:pt x="1852191" y="455237"/>
                  </a:moveTo>
                  <a:lnTo>
                    <a:pt x="1780782" y="470858"/>
                  </a:lnTo>
                  <a:lnTo>
                    <a:pt x="1723009" y="441847"/>
                  </a:lnTo>
                  <a:lnTo>
                    <a:pt x="1680361" y="383827"/>
                  </a:lnTo>
                  <a:lnTo>
                    <a:pt x="1601513" y="374901"/>
                  </a:lnTo>
                  <a:lnTo>
                    <a:pt x="1564569" y="348122"/>
                  </a:lnTo>
                  <a:lnTo>
                    <a:pt x="1564569" y="348122"/>
                  </a:lnTo>
                  <a:cubicBezTo>
                    <a:pt x="1564569" y="348122"/>
                    <a:pt x="1490927" y="333493"/>
                    <a:pt x="1490927" y="333493"/>
                  </a:cubicBezTo>
                  <a:lnTo>
                    <a:pt x="1432411" y="287127"/>
                  </a:lnTo>
                  <a:lnTo>
                    <a:pt x="1360505" y="276465"/>
                  </a:lnTo>
                  <a:lnTo>
                    <a:pt x="1323809" y="229602"/>
                  </a:lnTo>
                  <a:lnTo>
                    <a:pt x="1280417" y="172822"/>
                  </a:lnTo>
                  <a:lnTo>
                    <a:pt x="1216942" y="152737"/>
                  </a:lnTo>
                  <a:lnTo>
                    <a:pt x="1216942" y="122735"/>
                  </a:lnTo>
                  <a:lnTo>
                    <a:pt x="1188427" y="84303"/>
                  </a:lnTo>
                  <a:lnTo>
                    <a:pt x="1143301" y="97692"/>
                  </a:lnTo>
                  <a:lnTo>
                    <a:pt x="1098173" y="49094"/>
                  </a:lnTo>
                  <a:lnTo>
                    <a:pt x="1089743" y="0"/>
                  </a:lnTo>
                  <a:lnTo>
                    <a:pt x="965768" y="51078"/>
                  </a:lnTo>
                  <a:lnTo>
                    <a:pt x="961553" y="90254"/>
                  </a:lnTo>
                  <a:lnTo>
                    <a:pt x="942460" y="143811"/>
                  </a:lnTo>
                  <a:lnTo>
                    <a:pt x="955850" y="210758"/>
                  </a:lnTo>
                  <a:lnTo>
                    <a:pt x="878985" y="282415"/>
                  </a:lnTo>
                  <a:lnTo>
                    <a:pt x="829395" y="278201"/>
                  </a:lnTo>
                  <a:lnTo>
                    <a:pt x="745092" y="331757"/>
                  </a:lnTo>
                  <a:lnTo>
                    <a:pt x="737405" y="373414"/>
                  </a:lnTo>
                  <a:lnTo>
                    <a:pt x="765920" y="383580"/>
                  </a:lnTo>
                  <a:lnTo>
                    <a:pt x="719057" y="420524"/>
                  </a:lnTo>
                  <a:lnTo>
                    <a:pt x="679633" y="411846"/>
                  </a:lnTo>
                  <a:lnTo>
                    <a:pt x="586651" y="413333"/>
                  </a:lnTo>
                  <a:lnTo>
                    <a:pt x="539788" y="395977"/>
                  </a:lnTo>
                  <a:lnTo>
                    <a:pt x="543012" y="364983"/>
                  </a:lnTo>
                  <a:lnTo>
                    <a:pt x="523672" y="325559"/>
                  </a:lnTo>
                  <a:lnTo>
                    <a:pt x="452758" y="337460"/>
                  </a:lnTo>
                  <a:lnTo>
                    <a:pt x="446063" y="381100"/>
                  </a:lnTo>
                  <a:lnTo>
                    <a:pt x="474330" y="417052"/>
                  </a:lnTo>
                  <a:lnTo>
                    <a:pt x="475074" y="466395"/>
                  </a:lnTo>
                  <a:lnTo>
                    <a:pt x="495158" y="508794"/>
                  </a:lnTo>
                  <a:lnTo>
                    <a:pt x="504828" y="565575"/>
                  </a:lnTo>
                  <a:lnTo>
                    <a:pt x="467883" y="572270"/>
                  </a:lnTo>
                  <a:lnTo>
                    <a:pt x="425483" y="556649"/>
                  </a:lnTo>
                  <a:lnTo>
                    <a:pt x="404408" y="574253"/>
                  </a:lnTo>
                  <a:lnTo>
                    <a:pt x="356553" y="563344"/>
                  </a:lnTo>
                  <a:lnTo>
                    <a:pt x="311922" y="578964"/>
                  </a:lnTo>
                  <a:lnTo>
                    <a:pt x="259356" y="522184"/>
                  </a:lnTo>
                  <a:lnTo>
                    <a:pt x="187947" y="508794"/>
                  </a:lnTo>
                  <a:lnTo>
                    <a:pt x="174557" y="539788"/>
                  </a:lnTo>
                  <a:lnTo>
                    <a:pt x="127695" y="547475"/>
                  </a:lnTo>
                  <a:lnTo>
                    <a:pt x="43144" y="556649"/>
                  </a:lnTo>
                  <a:lnTo>
                    <a:pt x="5703" y="591114"/>
                  </a:lnTo>
                  <a:lnTo>
                    <a:pt x="0" y="625083"/>
                  </a:lnTo>
                  <a:lnTo>
                    <a:pt x="20828" y="645416"/>
                  </a:lnTo>
                  <a:lnTo>
                    <a:pt x="24299" y="678144"/>
                  </a:lnTo>
                  <a:lnTo>
                    <a:pt x="7439" y="706411"/>
                  </a:lnTo>
                  <a:lnTo>
                    <a:pt x="43639" y="731454"/>
                  </a:lnTo>
                  <a:lnTo>
                    <a:pt x="46119" y="755753"/>
                  </a:lnTo>
                  <a:lnTo>
                    <a:pt x="89758" y="760464"/>
                  </a:lnTo>
                  <a:lnTo>
                    <a:pt x="117281" y="743108"/>
                  </a:lnTo>
                  <a:lnTo>
                    <a:pt x="141332" y="756497"/>
                  </a:lnTo>
                  <a:lnTo>
                    <a:pt x="162160" y="747819"/>
                  </a:lnTo>
                  <a:lnTo>
                    <a:pt x="188195" y="769886"/>
                  </a:lnTo>
                  <a:lnTo>
                    <a:pt x="231090" y="787243"/>
                  </a:lnTo>
                  <a:lnTo>
                    <a:pt x="268531" y="793194"/>
                  </a:lnTo>
                  <a:lnTo>
                    <a:pt x="344156" y="834849"/>
                  </a:lnTo>
                  <a:lnTo>
                    <a:pt x="348371" y="879481"/>
                  </a:lnTo>
                  <a:lnTo>
                    <a:pt x="415317" y="913946"/>
                  </a:lnTo>
                  <a:lnTo>
                    <a:pt x="416309" y="977173"/>
                  </a:lnTo>
                  <a:lnTo>
                    <a:pt x="453998" y="1030730"/>
                  </a:lnTo>
                  <a:lnTo>
                    <a:pt x="530367" y="1084288"/>
                  </a:lnTo>
                  <a:lnTo>
                    <a:pt x="528383" y="1154458"/>
                  </a:lnTo>
                  <a:lnTo>
                    <a:pt x="580205" y="1242976"/>
                  </a:lnTo>
                  <a:lnTo>
                    <a:pt x="549955" y="1242976"/>
                  </a:lnTo>
                  <a:lnTo>
                    <a:pt x="541772" y="1373647"/>
                  </a:lnTo>
                  <a:lnTo>
                    <a:pt x="561856" y="1407120"/>
                  </a:lnTo>
                  <a:lnTo>
                    <a:pt x="526895" y="1437370"/>
                  </a:lnTo>
                  <a:lnTo>
                    <a:pt x="538549" y="1539277"/>
                  </a:lnTo>
                  <a:lnTo>
                    <a:pt x="511770" y="1566056"/>
                  </a:lnTo>
                  <a:lnTo>
                    <a:pt x="480032" y="1685816"/>
                  </a:lnTo>
                  <a:lnTo>
                    <a:pt x="500117" y="1746316"/>
                  </a:lnTo>
                  <a:lnTo>
                    <a:pt x="587147" y="1786484"/>
                  </a:lnTo>
                  <a:lnTo>
                    <a:pt x="622852" y="1830868"/>
                  </a:lnTo>
                  <a:lnTo>
                    <a:pt x="698973" y="1817478"/>
                  </a:lnTo>
                  <a:lnTo>
                    <a:pt x="761456" y="1848720"/>
                  </a:lnTo>
                  <a:lnTo>
                    <a:pt x="810551" y="1830868"/>
                  </a:lnTo>
                  <a:cubicBezTo>
                    <a:pt x="810551" y="1830868"/>
                    <a:pt x="868571" y="1826652"/>
                    <a:pt x="881960" y="1830868"/>
                  </a:cubicBezTo>
                  <a:cubicBezTo>
                    <a:pt x="895350" y="1835331"/>
                    <a:pt x="960065" y="1871035"/>
                    <a:pt x="960065" y="1871035"/>
                  </a:cubicBezTo>
                  <a:lnTo>
                    <a:pt x="1040401" y="1911203"/>
                  </a:lnTo>
                  <a:lnTo>
                    <a:pt x="1191403" y="1877234"/>
                  </a:lnTo>
                  <a:lnTo>
                    <a:pt x="1173302" y="1848967"/>
                  </a:lnTo>
                  <a:lnTo>
                    <a:pt x="1194874" y="1740365"/>
                  </a:lnTo>
                  <a:lnTo>
                    <a:pt x="1321329" y="1653335"/>
                  </a:lnTo>
                  <a:lnTo>
                    <a:pt x="1353810" y="1690031"/>
                  </a:lnTo>
                  <a:lnTo>
                    <a:pt x="1400921" y="1686064"/>
                  </a:lnTo>
                  <a:lnTo>
                    <a:pt x="1459190" y="1696478"/>
                  </a:lnTo>
                  <a:lnTo>
                    <a:pt x="1489936" y="1687304"/>
                  </a:lnTo>
                  <a:lnTo>
                    <a:pt x="1529112" y="1733175"/>
                  </a:lnTo>
                  <a:lnTo>
                    <a:pt x="1564817" y="1738630"/>
                  </a:lnTo>
                  <a:lnTo>
                    <a:pt x="1581429" y="1758961"/>
                  </a:lnTo>
                  <a:lnTo>
                    <a:pt x="1666724" y="1767144"/>
                  </a:lnTo>
                  <a:lnTo>
                    <a:pt x="1676890" y="1740365"/>
                  </a:lnTo>
                  <a:lnTo>
                    <a:pt x="1706892" y="1740365"/>
                  </a:lnTo>
                  <a:lnTo>
                    <a:pt x="1731935" y="1692015"/>
                  </a:lnTo>
                  <a:lnTo>
                    <a:pt x="1755243" y="1692015"/>
                  </a:lnTo>
                  <a:lnTo>
                    <a:pt x="1766896" y="1671683"/>
                  </a:lnTo>
                  <a:lnTo>
                    <a:pt x="1793675" y="1643417"/>
                  </a:lnTo>
                  <a:lnTo>
                    <a:pt x="1827644" y="1626308"/>
                  </a:lnTo>
                  <a:lnTo>
                    <a:pt x="1850208" y="1554898"/>
                  </a:lnTo>
                  <a:lnTo>
                    <a:pt x="1789956" y="1530352"/>
                  </a:lnTo>
                  <a:lnTo>
                    <a:pt x="1758714" y="1481257"/>
                  </a:lnTo>
                  <a:lnTo>
                    <a:pt x="1783261" y="1414310"/>
                  </a:lnTo>
                  <a:lnTo>
                    <a:pt x="1731935" y="1380837"/>
                  </a:lnTo>
                  <a:lnTo>
                    <a:pt x="1705156" y="1329511"/>
                  </a:lnTo>
                  <a:lnTo>
                    <a:pt x="1777806" y="1300501"/>
                  </a:lnTo>
                  <a:lnTo>
                    <a:pt x="1767640" y="1240249"/>
                  </a:lnTo>
                  <a:lnTo>
                    <a:pt x="1734167" y="1191154"/>
                  </a:lnTo>
                  <a:lnTo>
                    <a:pt x="1816982" y="1166608"/>
                  </a:lnTo>
                  <a:lnTo>
                    <a:pt x="1781030" y="1177269"/>
                  </a:lnTo>
                  <a:lnTo>
                    <a:pt x="1750036" y="1135366"/>
                  </a:lnTo>
                  <a:lnTo>
                    <a:pt x="1750036" y="1054782"/>
                  </a:lnTo>
                  <a:lnTo>
                    <a:pt x="1685321" y="1063956"/>
                  </a:lnTo>
                  <a:lnTo>
                    <a:pt x="1667468" y="1116025"/>
                  </a:lnTo>
                  <a:lnTo>
                    <a:pt x="1607216" y="1148755"/>
                  </a:lnTo>
                  <a:lnTo>
                    <a:pt x="1607216" y="1066188"/>
                  </a:lnTo>
                  <a:lnTo>
                    <a:pt x="1651847" y="1019325"/>
                  </a:lnTo>
                  <a:lnTo>
                    <a:pt x="1665236" y="954610"/>
                  </a:lnTo>
                  <a:lnTo>
                    <a:pt x="1756730" y="872042"/>
                  </a:lnTo>
                  <a:lnTo>
                    <a:pt x="1765657" y="840800"/>
                  </a:lnTo>
                  <a:lnTo>
                    <a:pt x="1816982" y="840800"/>
                  </a:lnTo>
                  <a:lnTo>
                    <a:pt x="1859382" y="798401"/>
                  </a:lnTo>
                  <a:lnTo>
                    <a:pt x="1841529" y="713602"/>
                  </a:lnTo>
                  <a:lnTo>
                    <a:pt x="1881698" y="624587"/>
                  </a:lnTo>
                  <a:lnTo>
                    <a:pt x="1886161" y="557641"/>
                  </a:lnTo>
                  <a:lnTo>
                    <a:pt x="1946413" y="495653"/>
                  </a:lnTo>
                  <a:lnTo>
                    <a:pt x="1921865" y="470858"/>
                  </a:lnTo>
                  <a:lnTo>
                    <a:pt x="1852687" y="455237"/>
                  </a:lnTo>
                  <a:close/>
                </a:path>
              </a:pathLst>
            </a:custGeom>
            <a:grpFill/>
            <a:ln w="24782" cap="flat">
              <a:solidFill>
                <a:schemeClr val="bg1">
                  <a:lumMod val="8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lv-LV" sz="1091"/>
            </a:p>
          </p:txBody>
        </p:sp>
        <p:sp>
          <p:nvSpPr>
            <p:cNvPr id="296" name="Freeform: Shape 295">
              <a:extLst>
                <a:ext uri="{FF2B5EF4-FFF2-40B4-BE49-F238E27FC236}">
                  <a16:creationId xmlns:a16="http://schemas.microsoft.com/office/drawing/2014/main" id="{1EEE4DCE-BE74-3D5B-86F0-B8405BC9330A}"/>
                </a:ext>
              </a:extLst>
            </p:cNvPr>
            <p:cNvSpPr/>
            <p:nvPr/>
          </p:nvSpPr>
          <p:spPr>
            <a:xfrm>
              <a:off x="11351790" y="9226894"/>
              <a:ext cx="1886160" cy="1505060"/>
            </a:xfrm>
            <a:custGeom>
              <a:avLst/>
              <a:gdLst>
                <a:gd name="connsiteX0" fmla="*/ 1850456 w 1886160"/>
                <a:gd name="connsiteY0" fmla="*/ 286383 h 1505060"/>
                <a:gd name="connsiteX1" fmla="*/ 1853679 w 1886160"/>
                <a:gd name="connsiteY1" fmla="*/ 251422 h 1505060"/>
                <a:gd name="connsiteX2" fmla="*/ 1702677 w 1886160"/>
                <a:gd name="connsiteY2" fmla="*/ 285391 h 1505060"/>
                <a:gd name="connsiteX3" fmla="*/ 1622341 w 1886160"/>
                <a:gd name="connsiteY3" fmla="*/ 245224 h 1505060"/>
                <a:gd name="connsiteX4" fmla="*/ 1544237 w 1886160"/>
                <a:gd name="connsiteY4" fmla="*/ 205055 h 1505060"/>
                <a:gd name="connsiteX5" fmla="*/ 1472827 w 1886160"/>
                <a:gd name="connsiteY5" fmla="*/ 205055 h 1505060"/>
                <a:gd name="connsiteX6" fmla="*/ 1423733 w 1886160"/>
                <a:gd name="connsiteY6" fmla="*/ 222907 h 1505060"/>
                <a:gd name="connsiteX7" fmla="*/ 1361249 w 1886160"/>
                <a:gd name="connsiteY7" fmla="*/ 191666 h 1505060"/>
                <a:gd name="connsiteX8" fmla="*/ 1285128 w 1886160"/>
                <a:gd name="connsiteY8" fmla="*/ 205055 h 1505060"/>
                <a:gd name="connsiteX9" fmla="*/ 1249423 w 1886160"/>
                <a:gd name="connsiteY9" fmla="*/ 160672 h 1505060"/>
                <a:gd name="connsiteX10" fmla="*/ 1162393 w 1886160"/>
                <a:gd name="connsiteY10" fmla="*/ 120504 h 1505060"/>
                <a:gd name="connsiteX11" fmla="*/ 1142309 w 1886160"/>
                <a:gd name="connsiteY11" fmla="*/ 60004 h 1505060"/>
                <a:gd name="connsiteX12" fmla="*/ 1030979 w 1886160"/>
                <a:gd name="connsiteY12" fmla="*/ 80088 h 1505060"/>
                <a:gd name="connsiteX13" fmla="*/ 1005192 w 1886160"/>
                <a:gd name="connsiteY13" fmla="*/ 57277 h 1505060"/>
                <a:gd name="connsiteX14" fmla="*/ 933286 w 1886160"/>
                <a:gd name="connsiteY14" fmla="*/ 60252 h 1505060"/>
                <a:gd name="connsiteX15" fmla="*/ 904524 w 1886160"/>
                <a:gd name="connsiteY15" fmla="*/ 65707 h 1505060"/>
                <a:gd name="connsiteX16" fmla="*/ 856670 w 1886160"/>
                <a:gd name="connsiteY16" fmla="*/ 42399 h 1505060"/>
                <a:gd name="connsiteX17" fmla="*/ 806584 w 1886160"/>
                <a:gd name="connsiteY17" fmla="*/ 43887 h 1505060"/>
                <a:gd name="connsiteX18" fmla="*/ 784020 w 1886160"/>
                <a:gd name="connsiteY18" fmla="*/ 60748 h 1505060"/>
                <a:gd name="connsiteX19" fmla="*/ 624588 w 1886160"/>
                <a:gd name="connsiteY19" fmla="*/ 52565 h 1505060"/>
                <a:gd name="connsiteX20" fmla="*/ 569295 w 1886160"/>
                <a:gd name="connsiteY20" fmla="*/ 19836 h 1505060"/>
                <a:gd name="connsiteX21" fmla="*/ 527639 w 1886160"/>
                <a:gd name="connsiteY21" fmla="*/ 27275 h 1505060"/>
                <a:gd name="connsiteX22" fmla="*/ 494166 w 1886160"/>
                <a:gd name="connsiteY22" fmla="*/ 14629 h 1505060"/>
                <a:gd name="connsiteX23" fmla="*/ 311178 w 1886160"/>
                <a:gd name="connsiteY23" fmla="*/ 24547 h 1505060"/>
                <a:gd name="connsiteX24" fmla="*/ 238281 w 1886160"/>
                <a:gd name="connsiteY24" fmla="*/ 0 h 1505060"/>
                <a:gd name="connsiteX25" fmla="*/ 170590 w 1886160"/>
                <a:gd name="connsiteY25" fmla="*/ 9670 h 1505060"/>
                <a:gd name="connsiteX26" fmla="*/ 150506 w 1886160"/>
                <a:gd name="connsiteY26" fmla="*/ 69922 h 1505060"/>
                <a:gd name="connsiteX27" fmla="*/ 98684 w 1886160"/>
                <a:gd name="connsiteY27" fmla="*/ 85791 h 1505060"/>
                <a:gd name="connsiteX28" fmla="*/ 34961 w 1886160"/>
                <a:gd name="connsiteY28" fmla="*/ 95213 h 1505060"/>
                <a:gd name="connsiteX29" fmla="*/ 0 w 1886160"/>
                <a:gd name="connsiteY29" fmla="*/ 153730 h 1505060"/>
                <a:gd name="connsiteX30" fmla="*/ 24299 w 1886160"/>
                <a:gd name="connsiteY30" fmla="*/ 203072 h 1505060"/>
                <a:gd name="connsiteX31" fmla="*/ 51822 w 1886160"/>
                <a:gd name="connsiteY31" fmla="*/ 223899 h 1505060"/>
                <a:gd name="connsiteX32" fmla="*/ 50334 w 1886160"/>
                <a:gd name="connsiteY32" fmla="*/ 262331 h 1505060"/>
                <a:gd name="connsiteX33" fmla="*/ 75129 w 1886160"/>
                <a:gd name="connsiteY33" fmla="*/ 291590 h 1505060"/>
                <a:gd name="connsiteX34" fmla="*/ 49342 w 1886160"/>
                <a:gd name="connsiteY34" fmla="*/ 320353 h 1505060"/>
                <a:gd name="connsiteX35" fmla="*/ 60996 w 1886160"/>
                <a:gd name="connsiteY35" fmla="*/ 367215 h 1505060"/>
                <a:gd name="connsiteX36" fmla="*/ 135381 w 1886160"/>
                <a:gd name="connsiteY36" fmla="*/ 339196 h 1505060"/>
                <a:gd name="connsiteX37" fmla="*/ 202328 w 1886160"/>
                <a:gd name="connsiteY37" fmla="*/ 365975 h 1505060"/>
                <a:gd name="connsiteX38" fmla="*/ 372918 w 1886160"/>
                <a:gd name="connsiteY38" fmla="*/ 365975 h 1505060"/>
                <a:gd name="connsiteX39" fmla="*/ 406391 w 1886160"/>
                <a:gd name="connsiteY39" fmla="*/ 420524 h 1505060"/>
                <a:gd name="connsiteX40" fmla="*/ 433170 w 1886160"/>
                <a:gd name="connsiteY40" fmla="*/ 473090 h 1505060"/>
                <a:gd name="connsiteX41" fmla="*/ 352834 w 1886160"/>
                <a:gd name="connsiteY41" fmla="*/ 535821 h 1505060"/>
                <a:gd name="connsiteX42" fmla="*/ 359528 w 1886160"/>
                <a:gd name="connsiteY42" fmla="*/ 618141 h 1505060"/>
                <a:gd name="connsiteX43" fmla="*/ 329279 w 1886160"/>
                <a:gd name="connsiteY43" fmla="*/ 695254 h 1505060"/>
                <a:gd name="connsiteX44" fmla="*/ 329279 w 1886160"/>
                <a:gd name="connsiteY44" fmla="*/ 781293 h 1505060"/>
                <a:gd name="connsiteX45" fmla="*/ 272498 w 1886160"/>
                <a:gd name="connsiteY45" fmla="*/ 802368 h 1505060"/>
                <a:gd name="connsiteX46" fmla="*/ 299276 w 1886160"/>
                <a:gd name="connsiteY46" fmla="*/ 885928 h 1505060"/>
                <a:gd name="connsiteX47" fmla="*/ 319361 w 1886160"/>
                <a:gd name="connsiteY47" fmla="*/ 964032 h 1505060"/>
                <a:gd name="connsiteX48" fmla="*/ 285887 w 1886160"/>
                <a:gd name="connsiteY48" fmla="*/ 1043376 h 1505060"/>
                <a:gd name="connsiteX49" fmla="*/ 319361 w 1886160"/>
                <a:gd name="connsiteY49" fmla="*/ 1130159 h 1505060"/>
                <a:gd name="connsiteX50" fmla="*/ 252414 w 1886160"/>
                <a:gd name="connsiteY50" fmla="*/ 1197106 h 1505060"/>
                <a:gd name="connsiteX51" fmla="*/ 271506 w 1886160"/>
                <a:gd name="connsiteY51" fmla="*/ 1283145 h 1505060"/>
                <a:gd name="connsiteX52" fmla="*/ 359528 w 1886160"/>
                <a:gd name="connsiteY52" fmla="*/ 1292319 h 1505060"/>
                <a:gd name="connsiteX53" fmla="*/ 430938 w 1886160"/>
                <a:gd name="connsiteY53" fmla="*/ 1352571 h 1505060"/>
                <a:gd name="connsiteX54" fmla="*/ 449783 w 1886160"/>
                <a:gd name="connsiteY54" fmla="*/ 1442825 h 1505060"/>
                <a:gd name="connsiteX55" fmla="*/ 499125 w 1886160"/>
                <a:gd name="connsiteY55" fmla="*/ 1497374 h 1505060"/>
                <a:gd name="connsiteX56" fmla="*/ 551690 w 1886160"/>
                <a:gd name="connsiteY56" fmla="*/ 1505061 h 1505060"/>
                <a:gd name="connsiteX57" fmla="*/ 631035 w 1886160"/>
                <a:gd name="connsiteY57" fmla="*/ 1418278 h 1505060"/>
                <a:gd name="connsiteX58" fmla="*/ 682112 w 1886160"/>
                <a:gd name="connsiteY58" fmla="*/ 1418278 h 1505060"/>
                <a:gd name="connsiteX59" fmla="*/ 729967 w 1886160"/>
                <a:gd name="connsiteY59" fmla="*/ 1368935 h 1505060"/>
                <a:gd name="connsiteX60" fmla="*/ 790219 w 1886160"/>
                <a:gd name="connsiteY60" fmla="*/ 1382325 h 1505060"/>
                <a:gd name="connsiteX61" fmla="*/ 887415 w 1886160"/>
                <a:gd name="connsiteY61" fmla="*/ 1364472 h 1505060"/>
                <a:gd name="connsiteX62" fmla="*/ 973454 w 1886160"/>
                <a:gd name="connsiteY62" fmla="*/ 1372407 h 1505060"/>
                <a:gd name="connsiteX63" fmla="*/ 1019325 w 1886160"/>
                <a:gd name="connsiteY63" fmla="*/ 1357778 h 1505060"/>
                <a:gd name="connsiteX64" fmla="*/ 1075114 w 1886160"/>
                <a:gd name="connsiteY64" fmla="*/ 1357778 h 1505060"/>
                <a:gd name="connsiteX65" fmla="*/ 1099661 w 1886160"/>
                <a:gd name="connsiteY65" fmla="*/ 1313395 h 1505060"/>
                <a:gd name="connsiteX66" fmla="*/ 1128671 w 1886160"/>
                <a:gd name="connsiteY66" fmla="*/ 1256366 h 1505060"/>
                <a:gd name="connsiteX67" fmla="*/ 1185700 w 1886160"/>
                <a:gd name="connsiteY67" fmla="*/ 1221653 h 1505060"/>
                <a:gd name="connsiteX68" fmla="*/ 1282897 w 1886160"/>
                <a:gd name="connsiteY68" fmla="*/ 1227604 h 1505060"/>
                <a:gd name="connsiteX69" fmla="*/ 1274714 w 1886160"/>
                <a:gd name="connsiteY69" fmla="*/ 1159913 h 1505060"/>
                <a:gd name="connsiteX70" fmla="*/ 1287360 w 1886160"/>
                <a:gd name="connsiteY70" fmla="*/ 1116274 h 1505060"/>
                <a:gd name="connsiteX71" fmla="*/ 1342405 w 1886160"/>
                <a:gd name="connsiteY71" fmla="*/ 1040153 h 1505060"/>
                <a:gd name="connsiteX72" fmla="*/ 1379102 w 1886160"/>
                <a:gd name="connsiteY72" fmla="*/ 1026764 h 1505060"/>
                <a:gd name="connsiteX73" fmla="*/ 1412079 w 1886160"/>
                <a:gd name="connsiteY73" fmla="*/ 991059 h 1505060"/>
                <a:gd name="connsiteX74" fmla="*/ 1386292 w 1886160"/>
                <a:gd name="connsiteY74" fmla="*/ 964280 h 1505060"/>
                <a:gd name="connsiteX75" fmla="*/ 1362985 w 1886160"/>
                <a:gd name="connsiteY75" fmla="*/ 934030 h 1505060"/>
                <a:gd name="connsiteX76" fmla="*/ 1338438 w 1886160"/>
                <a:gd name="connsiteY76" fmla="*/ 867083 h 1505060"/>
                <a:gd name="connsiteX77" fmla="*/ 1338438 w 1886160"/>
                <a:gd name="connsiteY77" fmla="*/ 816006 h 1505060"/>
                <a:gd name="connsiteX78" fmla="*/ 1468860 w 1886160"/>
                <a:gd name="connsiteY78" fmla="*/ 646159 h 1505060"/>
                <a:gd name="connsiteX79" fmla="*/ 1517210 w 1886160"/>
                <a:gd name="connsiteY79" fmla="*/ 621116 h 1505060"/>
                <a:gd name="connsiteX80" fmla="*/ 1499606 w 1886160"/>
                <a:gd name="connsiteY80" fmla="*/ 583676 h 1505060"/>
                <a:gd name="connsiteX81" fmla="*/ 1540517 w 1886160"/>
                <a:gd name="connsiteY81" fmla="*/ 536069 h 1505060"/>
                <a:gd name="connsiteX82" fmla="*/ 1584901 w 1886160"/>
                <a:gd name="connsiteY82" fmla="*/ 523423 h 1505060"/>
                <a:gd name="connsiteX83" fmla="*/ 1642673 w 1886160"/>
                <a:gd name="connsiteY83" fmla="*/ 508547 h 1505060"/>
                <a:gd name="connsiteX84" fmla="*/ 1698710 w 1886160"/>
                <a:gd name="connsiteY84" fmla="*/ 503340 h 1505060"/>
                <a:gd name="connsiteX85" fmla="*/ 1758962 w 1886160"/>
                <a:gd name="connsiteY85" fmla="*/ 440361 h 1505060"/>
                <a:gd name="connsiteX86" fmla="*/ 1836075 w 1886160"/>
                <a:gd name="connsiteY86" fmla="*/ 402176 h 1505060"/>
                <a:gd name="connsiteX87" fmla="*/ 1869300 w 1886160"/>
                <a:gd name="connsiteY87" fmla="*/ 376141 h 1505060"/>
                <a:gd name="connsiteX88" fmla="*/ 1862853 w 1886160"/>
                <a:gd name="connsiteY88" fmla="*/ 340932 h 1505060"/>
                <a:gd name="connsiteX89" fmla="*/ 1886161 w 1886160"/>
                <a:gd name="connsiteY89" fmla="*/ 300764 h 1505060"/>
                <a:gd name="connsiteX90" fmla="*/ 1851199 w 1886160"/>
                <a:gd name="connsiteY90" fmla="*/ 287375 h 15050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</a:cxnLst>
              <a:rect l="l" t="t" r="r" b="b"/>
              <a:pathLst>
                <a:path w="1886160" h="1505060">
                  <a:moveTo>
                    <a:pt x="1850456" y="286383"/>
                  </a:moveTo>
                  <a:lnTo>
                    <a:pt x="1853679" y="251422"/>
                  </a:lnTo>
                  <a:lnTo>
                    <a:pt x="1702677" y="285391"/>
                  </a:lnTo>
                  <a:lnTo>
                    <a:pt x="1622341" y="245224"/>
                  </a:lnTo>
                  <a:cubicBezTo>
                    <a:pt x="1622341" y="245224"/>
                    <a:pt x="1557626" y="209519"/>
                    <a:pt x="1544237" y="205055"/>
                  </a:cubicBezTo>
                  <a:cubicBezTo>
                    <a:pt x="1530847" y="200840"/>
                    <a:pt x="1472827" y="205055"/>
                    <a:pt x="1472827" y="205055"/>
                  </a:cubicBezTo>
                  <a:lnTo>
                    <a:pt x="1423733" y="222907"/>
                  </a:lnTo>
                  <a:lnTo>
                    <a:pt x="1361249" y="191666"/>
                  </a:lnTo>
                  <a:lnTo>
                    <a:pt x="1285128" y="205055"/>
                  </a:lnTo>
                  <a:lnTo>
                    <a:pt x="1249423" y="160672"/>
                  </a:lnTo>
                  <a:lnTo>
                    <a:pt x="1162393" y="120504"/>
                  </a:lnTo>
                  <a:lnTo>
                    <a:pt x="1142309" y="60004"/>
                  </a:lnTo>
                  <a:lnTo>
                    <a:pt x="1030979" y="80088"/>
                  </a:lnTo>
                  <a:lnTo>
                    <a:pt x="1005192" y="57277"/>
                  </a:lnTo>
                  <a:lnTo>
                    <a:pt x="933286" y="60252"/>
                  </a:lnTo>
                  <a:lnTo>
                    <a:pt x="904524" y="65707"/>
                  </a:lnTo>
                  <a:lnTo>
                    <a:pt x="856670" y="42399"/>
                  </a:lnTo>
                  <a:lnTo>
                    <a:pt x="806584" y="43887"/>
                  </a:lnTo>
                  <a:lnTo>
                    <a:pt x="784020" y="60748"/>
                  </a:lnTo>
                  <a:lnTo>
                    <a:pt x="624588" y="52565"/>
                  </a:lnTo>
                  <a:lnTo>
                    <a:pt x="569295" y="19836"/>
                  </a:lnTo>
                  <a:lnTo>
                    <a:pt x="527639" y="27275"/>
                  </a:lnTo>
                  <a:lnTo>
                    <a:pt x="494166" y="14629"/>
                  </a:lnTo>
                  <a:lnTo>
                    <a:pt x="311178" y="24547"/>
                  </a:lnTo>
                  <a:lnTo>
                    <a:pt x="238281" y="0"/>
                  </a:lnTo>
                  <a:lnTo>
                    <a:pt x="170590" y="9670"/>
                  </a:lnTo>
                  <a:lnTo>
                    <a:pt x="150506" y="69922"/>
                  </a:lnTo>
                  <a:lnTo>
                    <a:pt x="98684" y="85791"/>
                  </a:lnTo>
                  <a:lnTo>
                    <a:pt x="34961" y="95213"/>
                  </a:lnTo>
                  <a:lnTo>
                    <a:pt x="0" y="153730"/>
                  </a:lnTo>
                  <a:lnTo>
                    <a:pt x="24299" y="203072"/>
                  </a:lnTo>
                  <a:lnTo>
                    <a:pt x="51822" y="223899"/>
                  </a:lnTo>
                  <a:lnTo>
                    <a:pt x="50334" y="262331"/>
                  </a:lnTo>
                  <a:lnTo>
                    <a:pt x="75129" y="291590"/>
                  </a:lnTo>
                  <a:lnTo>
                    <a:pt x="49342" y="320353"/>
                  </a:lnTo>
                  <a:lnTo>
                    <a:pt x="60996" y="367215"/>
                  </a:lnTo>
                  <a:lnTo>
                    <a:pt x="135381" y="339196"/>
                  </a:lnTo>
                  <a:lnTo>
                    <a:pt x="202328" y="365975"/>
                  </a:lnTo>
                  <a:lnTo>
                    <a:pt x="372918" y="365975"/>
                  </a:lnTo>
                  <a:lnTo>
                    <a:pt x="406391" y="420524"/>
                  </a:lnTo>
                  <a:lnTo>
                    <a:pt x="433170" y="473090"/>
                  </a:lnTo>
                  <a:lnTo>
                    <a:pt x="352834" y="535821"/>
                  </a:lnTo>
                  <a:lnTo>
                    <a:pt x="359528" y="618141"/>
                  </a:lnTo>
                  <a:lnTo>
                    <a:pt x="329279" y="695254"/>
                  </a:lnTo>
                  <a:lnTo>
                    <a:pt x="329279" y="781293"/>
                  </a:lnTo>
                  <a:lnTo>
                    <a:pt x="272498" y="802368"/>
                  </a:lnTo>
                  <a:lnTo>
                    <a:pt x="299276" y="885928"/>
                  </a:lnTo>
                  <a:lnTo>
                    <a:pt x="319361" y="964032"/>
                  </a:lnTo>
                  <a:lnTo>
                    <a:pt x="285887" y="1043376"/>
                  </a:lnTo>
                  <a:lnTo>
                    <a:pt x="319361" y="1130159"/>
                  </a:lnTo>
                  <a:lnTo>
                    <a:pt x="252414" y="1197106"/>
                  </a:lnTo>
                  <a:lnTo>
                    <a:pt x="271506" y="1283145"/>
                  </a:lnTo>
                  <a:lnTo>
                    <a:pt x="359528" y="1292319"/>
                  </a:lnTo>
                  <a:lnTo>
                    <a:pt x="430938" y="1352571"/>
                  </a:lnTo>
                  <a:lnTo>
                    <a:pt x="449783" y="1442825"/>
                  </a:lnTo>
                  <a:lnTo>
                    <a:pt x="499125" y="1497374"/>
                  </a:lnTo>
                  <a:lnTo>
                    <a:pt x="551690" y="1505061"/>
                  </a:lnTo>
                  <a:lnTo>
                    <a:pt x="631035" y="1418278"/>
                  </a:lnTo>
                  <a:lnTo>
                    <a:pt x="682112" y="1418278"/>
                  </a:lnTo>
                  <a:lnTo>
                    <a:pt x="729967" y="1368935"/>
                  </a:lnTo>
                  <a:lnTo>
                    <a:pt x="790219" y="1382325"/>
                  </a:lnTo>
                  <a:lnTo>
                    <a:pt x="887415" y="1364472"/>
                  </a:lnTo>
                  <a:lnTo>
                    <a:pt x="973454" y="1372407"/>
                  </a:lnTo>
                  <a:lnTo>
                    <a:pt x="1019325" y="1357778"/>
                  </a:lnTo>
                  <a:lnTo>
                    <a:pt x="1075114" y="1357778"/>
                  </a:lnTo>
                  <a:lnTo>
                    <a:pt x="1099661" y="1313395"/>
                  </a:lnTo>
                  <a:lnTo>
                    <a:pt x="1128671" y="1256366"/>
                  </a:lnTo>
                  <a:lnTo>
                    <a:pt x="1185700" y="1221653"/>
                  </a:lnTo>
                  <a:lnTo>
                    <a:pt x="1282897" y="1227604"/>
                  </a:lnTo>
                  <a:lnTo>
                    <a:pt x="1274714" y="1159913"/>
                  </a:lnTo>
                  <a:lnTo>
                    <a:pt x="1287360" y="1116274"/>
                  </a:lnTo>
                  <a:lnTo>
                    <a:pt x="1342405" y="1040153"/>
                  </a:lnTo>
                  <a:lnTo>
                    <a:pt x="1379102" y="1026764"/>
                  </a:lnTo>
                  <a:lnTo>
                    <a:pt x="1412079" y="991059"/>
                  </a:lnTo>
                  <a:lnTo>
                    <a:pt x="1386292" y="964280"/>
                  </a:lnTo>
                  <a:lnTo>
                    <a:pt x="1362985" y="934030"/>
                  </a:lnTo>
                  <a:lnTo>
                    <a:pt x="1338438" y="867083"/>
                  </a:lnTo>
                  <a:lnTo>
                    <a:pt x="1338438" y="816006"/>
                  </a:lnTo>
                  <a:lnTo>
                    <a:pt x="1468860" y="646159"/>
                  </a:lnTo>
                  <a:lnTo>
                    <a:pt x="1517210" y="621116"/>
                  </a:lnTo>
                  <a:lnTo>
                    <a:pt x="1499606" y="583676"/>
                  </a:lnTo>
                  <a:lnTo>
                    <a:pt x="1540517" y="536069"/>
                  </a:lnTo>
                  <a:lnTo>
                    <a:pt x="1584901" y="523423"/>
                  </a:lnTo>
                  <a:lnTo>
                    <a:pt x="1642673" y="508547"/>
                  </a:lnTo>
                  <a:lnTo>
                    <a:pt x="1698710" y="503340"/>
                  </a:lnTo>
                  <a:lnTo>
                    <a:pt x="1758962" y="440361"/>
                  </a:lnTo>
                  <a:lnTo>
                    <a:pt x="1836075" y="402176"/>
                  </a:lnTo>
                  <a:lnTo>
                    <a:pt x="1869300" y="376141"/>
                  </a:lnTo>
                  <a:lnTo>
                    <a:pt x="1862853" y="340932"/>
                  </a:lnTo>
                  <a:lnTo>
                    <a:pt x="1886161" y="300764"/>
                  </a:lnTo>
                  <a:lnTo>
                    <a:pt x="1851199" y="287375"/>
                  </a:lnTo>
                  <a:close/>
                </a:path>
              </a:pathLst>
            </a:custGeom>
            <a:grpFill/>
            <a:ln w="24782" cap="flat">
              <a:solidFill>
                <a:schemeClr val="bg1">
                  <a:lumMod val="8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lv-LV" sz="1091"/>
            </a:p>
          </p:txBody>
        </p:sp>
        <p:sp>
          <p:nvSpPr>
            <p:cNvPr id="297" name="Freeform: Shape 296">
              <a:extLst>
                <a:ext uri="{FF2B5EF4-FFF2-40B4-BE49-F238E27FC236}">
                  <a16:creationId xmlns:a16="http://schemas.microsoft.com/office/drawing/2014/main" id="{A361FD83-51C7-3440-BC5C-3B8C769D1C57}"/>
                </a:ext>
              </a:extLst>
            </p:cNvPr>
            <p:cNvSpPr/>
            <p:nvPr/>
          </p:nvSpPr>
          <p:spPr>
            <a:xfrm>
              <a:off x="11311374" y="9565842"/>
              <a:ext cx="473833" cy="986099"/>
            </a:xfrm>
            <a:custGeom>
              <a:avLst/>
              <a:gdLst>
                <a:gd name="connsiteX0" fmla="*/ 360272 w 473833"/>
                <a:gd name="connsiteY0" fmla="*/ 790714 h 986099"/>
                <a:gd name="connsiteX1" fmla="*/ 326799 w 473833"/>
                <a:gd name="connsiteY1" fmla="*/ 703932 h 986099"/>
                <a:gd name="connsiteX2" fmla="*/ 360272 w 473833"/>
                <a:gd name="connsiteY2" fmla="*/ 624835 h 986099"/>
                <a:gd name="connsiteX3" fmla="*/ 340188 w 473833"/>
                <a:gd name="connsiteY3" fmla="*/ 546483 h 986099"/>
                <a:gd name="connsiteX4" fmla="*/ 313410 w 473833"/>
                <a:gd name="connsiteY4" fmla="*/ 463172 h 986099"/>
                <a:gd name="connsiteX5" fmla="*/ 370190 w 473833"/>
                <a:gd name="connsiteY5" fmla="*/ 441847 h 986099"/>
                <a:gd name="connsiteX6" fmla="*/ 370190 w 473833"/>
                <a:gd name="connsiteY6" fmla="*/ 356057 h 986099"/>
                <a:gd name="connsiteX7" fmla="*/ 400440 w 473833"/>
                <a:gd name="connsiteY7" fmla="*/ 278944 h 986099"/>
                <a:gd name="connsiteX8" fmla="*/ 393746 w 473833"/>
                <a:gd name="connsiteY8" fmla="*/ 196376 h 986099"/>
                <a:gd name="connsiteX9" fmla="*/ 473834 w 473833"/>
                <a:gd name="connsiteY9" fmla="*/ 133893 h 986099"/>
                <a:gd name="connsiteX10" fmla="*/ 447303 w 473833"/>
                <a:gd name="connsiteY10" fmla="*/ 81328 h 986099"/>
                <a:gd name="connsiteX11" fmla="*/ 413830 w 473833"/>
                <a:gd name="connsiteY11" fmla="*/ 26778 h 986099"/>
                <a:gd name="connsiteX12" fmla="*/ 243240 w 473833"/>
                <a:gd name="connsiteY12" fmla="*/ 26778 h 986099"/>
                <a:gd name="connsiteX13" fmla="*/ 176293 w 473833"/>
                <a:gd name="connsiteY13" fmla="*/ 0 h 986099"/>
                <a:gd name="connsiteX14" fmla="*/ 101908 w 473833"/>
                <a:gd name="connsiteY14" fmla="*/ 28018 h 986099"/>
                <a:gd name="connsiteX15" fmla="*/ 102404 w 473833"/>
                <a:gd name="connsiteY15" fmla="*/ 30250 h 986099"/>
                <a:gd name="connsiteX16" fmla="*/ 92486 w 473833"/>
                <a:gd name="connsiteY16" fmla="*/ 103891 h 986099"/>
                <a:gd name="connsiteX17" fmla="*/ 126951 w 473833"/>
                <a:gd name="connsiteY17" fmla="*/ 184227 h 986099"/>
                <a:gd name="connsiteX18" fmla="*/ 130422 w 473833"/>
                <a:gd name="connsiteY18" fmla="*/ 258860 h 986099"/>
                <a:gd name="connsiteX19" fmla="*/ 108106 w 473833"/>
                <a:gd name="connsiteY19" fmla="*/ 304731 h 986099"/>
                <a:gd name="connsiteX20" fmla="*/ 64715 w 473833"/>
                <a:gd name="connsiteY20" fmla="*/ 501852 h 986099"/>
                <a:gd name="connsiteX21" fmla="*/ 16861 w 473833"/>
                <a:gd name="connsiteY21" fmla="*/ 543012 h 986099"/>
                <a:gd name="connsiteX22" fmla="*/ 0 w 473833"/>
                <a:gd name="connsiteY22" fmla="*/ 648143 h 986099"/>
                <a:gd name="connsiteX23" fmla="*/ 38928 w 473833"/>
                <a:gd name="connsiteY23" fmla="*/ 666987 h 986099"/>
                <a:gd name="connsiteX24" fmla="*/ 59012 w 473833"/>
                <a:gd name="connsiteY24" fmla="*/ 700461 h 986099"/>
                <a:gd name="connsiteX25" fmla="*/ 106867 w 473833"/>
                <a:gd name="connsiteY25" fmla="*/ 721536 h 986099"/>
                <a:gd name="connsiteX26" fmla="*/ 92486 w 473833"/>
                <a:gd name="connsiteY26" fmla="*/ 787491 h 986099"/>
                <a:gd name="connsiteX27" fmla="*/ 110338 w 473833"/>
                <a:gd name="connsiteY27" fmla="*/ 843032 h 986099"/>
                <a:gd name="connsiteX28" fmla="*/ 99180 w 473833"/>
                <a:gd name="connsiteY28" fmla="*/ 889895 h 986099"/>
                <a:gd name="connsiteX29" fmla="*/ 92486 w 473833"/>
                <a:gd name="connsiteY29" fmla="*/ 964775 h 986099"/>
                <a:gd name="connsiteX30" fmla="*/ 183979 w 473833"/>
                <a:gd name="connsiteY30" fmla="*/ 963536 h 986099"/>
                <a:gd name="connsiteX31" fmla="*/ 226379 w 473833"/>
                <a:gd name="connsiteY31" fmla="*/ 983620 h 986099"/>
                <a:gd name="connsiteX32" fmla="*/ 258861 w 473833"/>
                <a:gd name="connsiteY32" fmla="*/ 986099 h 986099"/>
                <a:gd name="connsiteX33" fmla="*/ 312170 w 473833"/>
                <a:gd name="connsiteY33" fmla="*/ 943452 h 986099"/>
                <a:gd name="connsiteX34" fmla="*/ 293326 w 473833"/>
                <a:gd name="connsiteY34" fmla="*/ 857661 h 986099"/>
                <a:gd name="connsiteX35" fmla="*/ 360272 w 473833"/>
                <a:gd name="connsiteY35" fmla="*/ 790714 h 986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473833" h="986099">
                  <a:moveTo>
                    <a:pt x="360272" y="790714"/>
                  </a:moveTo>
                  <a:lnTo>
                    <a:pt x="326799" y="703932"/>
                  </a:lnTo>
                  <a:lnTo>
                    <a:pt x="360272" y="624835"/>
                  </a:lnTo>
                  <a:lnTo>
                    <a:pt x="340188" y="546483"/>
                  </a:lnTo>
                  <a:lnTo>
                    <a:pt x="313410" y="463172"/>
                  </a:lnTo>
                  <a:lnTo>
                    <a:pt x="370190" y="441847"/>
                  </a:lnTo>
                  <a:lnTo>
                    <a:pt x="370190" y="356057"/>
                  </a:lnTo>
                  <a:lnTo>
                    <a:pt x="400440" y="278944"/>
                  </a:lnTo>
                  <a:lnTo>
                    <a:pt x="393746" y="196376"/>
                  </a:lnTo>
                  <a:lnTo>
                    <a:pt x="473834" y="133893"/>
                  </a:lnTo>
                  <a:lnTo>
                    <a:pt x="447303" y="81328"/>
                  </a:lnTo>
                  <a:lnTo>
                    <a:pt x="413830" y="26778"/>
                  </a:lnTo>
                  <a:lnTo>
                    <a:pt x="243240" y="26778"/>
                  </a:lnTo>
                  <a:lnTo>
                    <a:pt x="176293" y="0"/>
                  </a:lnTo>
                  <a:lnTo>
                    <a:pt x="101908" y="28018"/>
                  </a:lnTo>
                  <a:lnTo>
                    <a:pt x="102404" y="30250"/>
                  </a:lnTo>
                  <a:lnTo>
                    <a:pt x="92486" y="103891"/>
                  </a:lnTo>
                  <a:lnTo>
                    <a:pt x="126951" y="184227"/>
                  </a:lnTo>
                  <a:lnTo>
                    <a:pt x="130422" y="258860"/>
                  </a:lnTo>
                  <a:lnTo>
                    <a:pt x="108106" y="304731"/>
                  </a:lnTo>
                  <a:lnTo>
                    <a:pt x="64715" y="501852"/>
                  </a:lnTo>
                  <a:lnTo>
                    <a:pt x="16861" y="543012"/>
                  </a:lnTo>
                  <a:lnTo>
                    <a:pt x="0" y="648143"/>
                  </a:lnTo>
                  <a:lnTo>
                    <a:pt x="38928" y="666987"/>
                  </a:lnTo>
                  <a:lnTo>
                    <a:pt x="59012" y="700461"/>
                  </a:lnTo>
                  <a:lnTo>
                    <a:pt x="106867" y="721536"/>
                  </a:lnTo>
                  <a:lnTo>
                    <a:pt x="92486" y="787491"/>
                  </a:lnTo>
                  <a:lnTo>
                    <a:pt x="110338" y="843032"/>
                  </a:lnTo>
                  <a:lnTo>
                    <a:pt x="99180" y="889895"/>
                  </a:lnTo>
                  <a:lnTo>
                    <a:pt x="92486" y="964775"/>
                  </a:lnTo>
                  <a:lnTo>
                    <a:pt x="183979" y="963536"/>
                  </a:lnTo>
                  <a:lnTo>
                    <a:pt x="226379" y="983620"/>
                  </a:lnTo>
                  <a:lnTo>
                    <a:pt x="258861" y="986099"/>
                  </a:lnTo>
                  <a:lnTo>
                    <a:pt x="312170" y="943452"/>
                  </a:lnTo>
                  <a:lnTo>
                    <a:pt x="293326" y="857661"/>
                  </a:lnTo>
                  <a:lnTo>
                    <a:pt x="360272" y="790714"/>
                  </a:lnTo>
                  <a:close/>
                </a:path>
              </a:pathLst>
            </a:custGeom>
            <a:grpFill/>
            <a:ln w="24782" cap="flat">
              <a:solidFill>
                <a:schemeClr val="bg1">
                  <a:lumMod val="8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lv-LV" sz="1091"/>
            </a:p>
          </p:txBody>
        </p:sp>
        <p:sp>
          <p:nvSpPr>
            <p:cNvPr id="298" name="Freeform: Shape 297">
              <a:extLst>
                <a:ext uri="{FF2B5EF4-FFF2-40B4-BE49-F238E27FC236}">
                  <a16:creationId xmlns:a16="http://schemas.microsoft.com/office/drawing/2014/main" id="{6161FF82-399F-E5C3-CF22-8198D22FF6E0}"/>
                </a:ext>
              </a:extLst>
            </p:cNvPr>
            <p:cNvSpPr/>
            <p:nvPr/>
          </p:nvSpPr>
          <p:spPr>
            <a:xfrm>
              <a:off x="11560069" y="6563655"/>
              <a:ext cx="332253" cy="296549"/>
            </a:xfrm>
            <a:custGeom>
              <a:avLst/>
              <a:gdLst>
                <a:gd name="connsiteX0" fmla="*/ 332254 w 332253"/>
                <a:gd name="connsiteY0" fmla="*/ 203072 h 296549"/>
                <a:gd name="connsiteX1" fmla="*/ 313906 w 332253"/>
                <a:gd name="connsiteY1" fmla="*/ 265307 h 296549"/>
                <a:gd name="connsiteX2" fmla="*/ 247951 w 332253"/>
                <a:gd name="connsiteY2" fmla="*/ 296549 h 296549"/>
                <a:gd name="connsiteX3" fmla="*/ 158440 w 332253"/>
                <a:gd name="connsiteY3" fmla="*/ 281176 h 296549"/>
                <a:gd name="connsiteX4" fmla="*/ 140340 w 332253"/>
                <a:gd name="connsiteY4" fmla="*/ 231834 h 296549"/>
                <a:gd name="connsiteX5" fmla="*/ 102652 w 332253"/>
                <a:gd name="connsiteY5" fmla="*/ 218444 h 296549"/>
                <a:gd name="connsiteX6" fmla="*/ 102652 w 332253"/>
                <a:gd name="connsiteY6" fmla="*/ 265307 h 296549"/>
                <a:gd name="connsiteX7" fmla="*/ 64715 w 332253"/>
                <a:gd name="connsiteY7" fmla="*/ 281176 h 296549"/>
                <a:gd name="connsiteX8" fmla="*/ 0 w 332253"/>
                <a:gd name="connsiteY8" fmla="*/ 253406 h 296549"/>
                <a:gd name="connsiteX9" fmla="*/ 0 w 332253"/>
                <a:gd name="connsiteY9" fmla="*/ 184228 h 296549"/>
                <a:gd name="connsiteX10" fmla="*/ 42896 w 332253"/>
                <a:gd name="connsiteY10" fmla="*/ 140588 h 296549"/>
                <a:gd name="connsiteX11" fmla="*/ 58021 w 332253"/>
                <a:gd name="connsiteY11" fmla="*/ 93725 h 296549"/>
                <a:gd name="connsiteX12" fmla="*/ 102652 w 332253"/>
                <a:gd name="connsiteY12" fmla="*/ 60252 h 296549"/>
                <a:gd name="connsiteX13" fmla="*/ 158440 w 332253"/>
                <a:gd name="connsiteY13" fmla="*/ 40168 h 296549"/>
                <a:gd name="connsiteX14" fmla="*/ 149514 w 332253"/>
                <a:gd name="connsiteY14" fmla="*/ 0 h 296549"/>
                <a:gd name="connsiteX15" fmla="*/ 209270 w 332253"/>
                <a:gd name="connsiteY15" fmla="*/ 17852 h 296549"/>
                <a:gd name="connsiteX16" fmla="*/ 246959 w 332253"/>
                <a:gd name="connsiteY16" fmla="*/ 0 h 296549"/>
                <a:gd name="connsiteX17" fmla="*/ 310682 w 332253"/>
                <a:gd name="connsiteY17" fmla="*/ 60252 h 296549"/>
                <a:gd name="connsiteX18" fmla="*/ 310682 w 332253"/>
                <a:gd name="connsiteY18" fmla="*/ 136125 h 296549"/>
                <a:gd name="connsiteX19" fmla="*/ 332254 w 332253"/>
                <a:gd name="connsiteY19" fmla="*/ 203072 h 296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32253" h="296549">
                  <a:moveTo>
                    <a:pt x="332254" y="203072"/>
                  </a:moveTo>
                  <a:lnTo>
                    <a:pt x="313906" y="265307"/>
                  </a:lnTo>
                  <a:lnTo>
                    <a:pt x="247951" y="296549"/>
                  </a:lnTo>
                  <a:lnTo>
                    <a:pt x="158440" y="281176"/>
                  </a:lnTo>
                  <a:lnTo>
                    <a:pt x="140340" y="231834"/>
                  </a:lnTo>
                  <a:lnTo>
                    <a:pt x="102652" y="218444"/>
                  </a:lnTo>
                  <a:lnTo>
                    <a:pt x="102652" y="265307"/>
                  </a:lnTo>
                  <a:lnTo>
                    <a:pt x="64715" y="281176"/>
                  </a:lnTo>
                  <a:lnTo>
                    <a:pt x="0" y="253406"/>
                  </a:lnTo>
                  <a:lnTo>
                    <a:pt x="0" y="184228"/>
                  </a:lnTo>
                  <a:lnTo>
                    <a:pt x="42896" y="140588"/>
                  </a:lnTo>
                  <a:lnTo>
                    <a:pt x="58021" y="93725"/>
                  </a:lnTo>
                  <a:lnTo>
                    <a:pt x="102652" y="60252"/>
                  </a:lnTo>
                  <a:lnTo>
                    <a:pt x="158440" y="40168"/>
                  </a:lnTo>
                  <a:lnTo>
                    <a:pt x="149514" y="0"/>
                  </a:lnTo>
                  <a:lnTo>
                    <a:pt x="209270" y="17852"/>
                  </a:lnTo>
                  <a:lnTo>
                    <a:pt x="246959" y="0"/>
                  </a:lnTo>
                  <a:lnTo>
                    <a:pt x="310682" y="60252"/>
                  </a:lnTo>
                  <a:lnTo>
                    <a:pt x="310682" y="136125"/>
                  </a:lnTo>
                  <a:lnTo>
                    <a:pt x="332254" y="203072"/>
                  </a:lnTo>
                  <a:close/>
                </a:path>
              </a:pathLst>
            </a:custGeom>
            <a:grpFill/>
            <a:ln w="24782" cap="flat">
              <a:solidFill>
                <a:schemeClr val="bg1">
                  <a:lumMod val="8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lv-LV" sz="1091"/>
            </a:p>
          </p:txBody>
        </p:sp>
      </p:grpSp>
      <p:sp>
        <p:nvSpPr>
          <p:cNvPr id="319" name="Rectangle: Rounded Corners 318">
            <a:extLst>
              <a:ext uri="{FF2B5EF4-FFF2-40B4-BE49-F238E27FC236}">
                <a16:creationId xmlns:a16="http://schemas.microsoft.com/office/drawing/2014/main" id="{A915B44C-CD30-094A-F0D4-410D0413B642}"/>
              </a:ext>
            </a:extLst>
          </p:cNvPr>
          <p:cNvSpPr/>
          <p:nvPr/>
        </p:nvSpPr>
        <p:spPr>
          <a:xfrm>
            <a:off x="5949448" y="1380637"/>
            <a:ext cx="3357388" cy="1913226"/>
          </a:xfrm>
          <a:prstGeom prst="roundRect">
            <a:avLst>
              <a:gd name="adj" fmla="val 7707"/>
            </a:avLst>
          </a:prstGeom>
          <a:solidFill>
            <a:schemeClr val="bg1"/>
          </a:solidFill>
          <a:ln w="12700">
            <a:solidFill>
              <a:srgbClr val="96969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260" name="Text Placeholder 3">
            <a:extLst>
              <a:ext uri="{FF2B5EF4-FFF2-40B4-BE49-F238E27FC236}">
                <a16:creationId xmlns:a16="http://schemas.microsoft.com/office/drawing/2014/main" id="{5357E2A1-1C6B-890C-E9EA-21D41F76EA8E}"/>
              </a:ext>
            </a:extLst>
          </p:cNvPr>
          <p:cNvSpPr txBox="1">
            <a:spLocks/>
          </p:cNvSpPr>
          <p:nvPr/>
        </p:nvSpPr>
        <p:spPr>
          <a:xfrm>
            <a:off x="667647" y="1685693"/>
            <a:ext cx="5402804" cy="2761852"/>
          </a:xfrm>
          <a:prstGeom prst="rect">
            <a:avLst/>
          </a:prstGeom>
        </p:spPr>
        <p:txBody>
          <a:bodyPr vert="horz" wrap="square" lIns="55442" tIns="27721" rIns="55442" bIns="27721" rtlCol="0">
            <a:spAutoFit/>
          </a:bodyPr>
          <a:lstStyle>
            <a:lvl1pPr marL="0" indent="0" algn="l" defTabSz="1507937" rtl="0" eaLnBrk="1" latinLnBrk="0" hangingPunct="1">
              <a:lnSpc>
                <a:spcPct val="100000"/>
              </a:lnSpc>
              <a:spcBef>
                <a:spcPts val="1649"/>
              </a:spcBef>
              <a:buFontTx/>
              <a:buNone/>
              <a:defRPr sz="2800" b="0" i="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53969" indent="0" algn="l" defTabSz="1507937" rtl="0" eaLnBrk="1" latinLnBrk="0" hangingPunct="1">
              <a:lnSpc>
                <a:spcPct val="100000"/>
              </a:lnSpc>
              <a:spcBef>
                <a:spcPts val="825"/>
              </a:spcBef>
              <a:buFontTx/>
              <a:buNone/>
              <a:defRPr sz="2800" b="0" i="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507937" indent="0" algn="l" defTabSz="1507937" rtl="0" eaLnBrk="1" latinLnBrk="0" hangingPunct="1">
              <a:lnSpc>
                <a:spcPct val="90000"/>
              </a:lnSpc>
              <a:spcBef>
                <a:spcPts val="825"/>
              </a:spcBef>
              <a:buFontTx/>
              <a:buNone/>
              <a:defRPr sz="3298" b="0" i="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2261906" indent="0" algn="l" defTabSz="1507937" rtl="0" eaLnBrk="1" latinLnBrk="0" hangingPunct="1">
              <a:lnSpc>
                <a:spcPct val="90000"/>
              </a:lnSpc>
              <a:spcBef>
                <a:spcPts val="825"/>
              </a:spcBef>
              <a:buFontTx/>
              <a:buNone/>
              <a:defRPr sz="2968" b="0" i="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3015874" indent="0" algn="l" defTabSz="1507937" rtl="0" eaLnBrk="1" latinLnBrk="0" hangingPunct="1">
              <a:lnSpc>
                <a:spcPct val="90000"/>
              </a:lnSpc>
              <a:spcBef>
                <a:spcPts val="825"/>
              </a:spcBef>
              <a:buFontTx/>
              <a:buNone/>
              <a:defRPr sz="2968" b="0" i="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4146827" indent="-376984" algn="l" defTabSz="1507937" rtl="0" eaLnBrk="1" latinLnBrk="0" hangingPunct="1">
              <a:lnSpc>
                <a:spcPct val="90000"/>
              </a:lnSpc>
              <a:spcBef>
                <a:spcPts val="825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900795" indent="-376984" algn="l" defTabSz="1507937" rtl="0" eaLnBrk="1" latinLnBrk="0" hangingPunct="1">
              <a:lnSpc>
                <a:spcPct val="90000"/>
              </a:lnSpc>
              <a:spcBef>
                <a:spcPts val="825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54764" indent="-376984" algn="l" defTabSz="1507937" rtl="0" eaLnBrk="1" latinLnBrk="0" hangingPunct="1">
              <a:lnSpc>
                <a:spcPct val="90000"/>
              </a:lnSpc>
              <a:spcBef>
                <a:spcPts val="825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408732" indent="-376984" algn="l" defTabSz="1507937" rtl="0" eaLnBrk="1" latinLnBrk="0" hangingPunct="1">
              <a:lnSpc>
                <a:spcPct val="90000"/>
              </a:lnSpc>
              <a:spcBef>
                <a:spcPts val="825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sz="1698" b="1" dirty="0">
                <a:solidFill>
                  <a:srgbClr val="6E00A5"/>
                </a:solidFill>
                <a:latin typeface="+mj-lt"/>
              </a:rPr>
              <a:t>LT</a:t>
            </a:r>
            <a:r>
              <a:rPr lang="lv-LV" sz="1698" b="1" dirty="0">
                <a:latin typeface="+mj-lt"/>
              </a:rPr>
              <a:t> </a:t>
            </a:r>
            <a:r>
              <a:rPr lang="lv-LV" sz="1698" dirty="0">
                <a:solidFill>
                  <a:srgbClr val="323232"/>
                </a:solidFill>
                <a:latin typeface="Montserrat Light" pitchFamily="2" charset="-70"/>
              </a:rPr>
              <a:t>– aizliegts ievest reģenerācijai </a:t>
            </a:r>
            <a:br>
              <a:rPr lang="lv-LV" sz="1698" dirty="0">
                <a:solidFill>
                  <a:srgbClr val="323232"/>
                </a:solidFill>
                <a:latin typeface="Montserrat Light" pitchFamily="2" charset="-70"/>
              </a:rPr>
            </a:br>
            <a:r>
              <a:rPr lang="lv-LV" sz="1698" dirty="0">
                <a:solidFill>
                  <a:srgbClr val="323232"/>
                </a:solidFill>
                <a:latin typeface="Montserrat Light" pitchFamily="2" charset="-70"/>
              </a:rPr>
              <a:t>atkritumus, kuru izcelsme ir </a:t>
            </a:r>
            <a:br>
              <a:rPr lang="lv-LV" sz="1698" dirty="0">
                <a:solidFill>
                  <a:srgbClr val="323232"/>
                </a:solidFill>
                <a:latin typeface="Montserrat Light" pitchFamily="2" charset="-70"/>
              </a:rPr>
            </a:br>
            <a:r>
              <a:rPr lang="lv-LV" sz="1698" dirty="0">
                <a:solidFill>
                  <a:srgbClr val="323232"/>
                </a:solidFill>
                <a:latin typeface="Montserrat Light" pitchFamily="2" charset="-70"/>
              </a:rPr>
              <a:t>mājsaimniecības, WtE ir iekļauts ETS</a:t>
            </a:r>
          </a:p>
          <a:p>
            <a:r>
              <a:rPr lang="lv-LV" sz="1698" b="1" dirty="0">
                <a:solidFill>
                  <a:srgbClr val="6E00A5"/>
                </a:solidFill>
                <a:latin typeface="+mj-lt"/>
              </a:rPr>
              <a:t>EE</a:t>
            </a:r>
            <a:r>
              <a:rPr lang="lv-LV" sz="1698" b="1" dirty="0">
                <a:latin typeface="Montserrat Light" pitchFamily="2" charset="-70"/>
              </a:rPr>
              <a:t> </a:t>
            </a:r>
            <a:r>
              <a:rPr lang="lv-LV" sz="1698" dirty="0">
                <a:solidFill>
                  <a:srgbClr val="323232"/>
                </a:solidFill>
                <a:latin typeface="Montserrat Light" pitchFamily="2" charset="-70"/>
              </a:rPr>
              <a:t>– no 01.07.2026 ievieš </a:t>
            </a:r>
            <a:br>
              <a:rPr lang="lv-LV" sz="1698" dirty="0">
                <a:solidFill>
                  <a:srgbClr val="323232"/>
                </a:solidFill>
                <a:latin typeface="Montserrat Light" pitchFamily="2" charset="-70"/>
              </a:rPr>
            </a:br>
            <a:r>
              <a:rPr lang="lv-LV" sz="1698" dirty="0">
                <a:solidFill>
                  <a:srgbClr val="323232"/>
                </a:solidFill>
                <a:latin typeface="Montserrat Light" pitchFamily="2" charset="-70"/>
              </a:rPr>
              <a:t>40 EUR/t reģenerācijas nodokli</a:t>
            </a:r>
          </a:p>
          <a:p>
            <a:r>
              <a:rPr lang="lv-LV" sz="1698" b="1" dirty="0">
                <a:solidFill>
                  <a:srgbClr val="6E00A5"/>
                </a:solidFill>
                <a:latin typeface="+mj-lt"/>
              </a:rPr>
              <a:t>SE</a:t>
            </a:r>
            <a:r>
              <a:rPr lang="lv-LV" sz="1698" b="1" dirty="0">
                <a:latin typeface="Montserrat Light" pitchFamily="2" charset="-70"/>
              </a:rPr>
              <a:t> </a:t>
            </a:r>
            <a:r>
              <a:rPr lang="lv-LV" sz="1698" dirty="0">
                <a:solidFill>
                  <a:srgbClr val="323232"/>
                </a:solidFill>
                <a:latin typeface="Montserrat Light" pitchFamily="2" charset="-70"/>
              </a:rPr>
              <a:t>– WtE ir iekļauts ETS</a:t>
            </a:r>
          </a:p>
          <a:p>
            <a:r>
              <a:rPr lang="lv-LV" sz="1698" b="1" dirty="0">
                <a:solidFill>
                  <a:srgbClr val="6E00A5"/>
                </a:solidFill>
                <a:latin typeface="+mj-lt"/>
              </a:rPr>
              <a:t>PL</a:t>
            </a:r>
            <a:r>
              <a:rPr lang="lv-LV" sz="1698" b="1" dirty="0">
                <a:latin typeface="Montserrat Light" pitchFamily="2" charset="-70"/>
              </a:rPr>
              <a:t> </a:t>
            </a:r>
            <a:r>
              <a:rPr lang="lv-LV" sz="1698" dirty="0">
                <a:solidFill>
                  <a:srgbClr val="323232"/>
                </a:solidFill>
                <a:latin typeface="Montserrat Light" pitchFamily="2" charset="-70"/>
              </a:rPr>
              <a:t>– specifisks regulējums, </a:t>
            </a:r>
            <a:br>
              <a:rPr lang="lv-LV" sz="1698" dirty="0">
                <a:solidFill>
                  <a:srgbClr val="323232"/>
                </a:solidFill>
                <a:latin typeface="Montserrat Light" pitchFamily="2" charset="-70"/>
              </a:rPr>
            </a:br>
            <a:r>
              <a:rPr lang="lv-LV" sz="1698" dirty="0">
                <a:solidFill>
                  <a:srgbClr val="323232"/>
                </a:solidFill>
                <a:latin typeface="Montserrat Light" pitchFamily="2" charset="-70"/>
              </a:rPr>
              <a:t>atkritumu imports WtE praktiski nenotiek</a:t>
            </a:r>
          </a:p>
        </p:txBody>
      </p:sp>
      <p:cxnSp>
        <p:nvCxnSpPr>
          <p:cNvPr id="299" name="Straight Connector 298">
            <a:extLst>
              <a:ext uri="{FF2B5EF4-FFF2-40B4-BE49-F238E27FC236}">
                <a16:creationId xmlns:a16="http://schemas.microsoft.com/office/drawing/2014/main" id="{F2035BFE-8ADA-E33B-69A9-7D994C197C36}"/>
              </a:ext>
            </a:extLst>
          </p:cNvPr>
          <p:cNvCxnSpPr>
            <a:cxnSpLocks/>
          </p:cNvCxnSpPr>
          <p:nvPr/>
        </p:nvCxnSpPr>
        <p:spPr>
          <a:xfrm flipH="1">
            <a:off x="10158948" y="5168757"/>
            <a:ext cx="12172" cy="403700"/>
          </a:xfrm>
          <a:prstGeom prst="line">
            <a:avLst/>
          </a:prstGeom>
          <a:ln w="28575">
            <a:solidFill>
              <a:srgbClr val="6E00A5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0" name="Straight Connector 299">
            <a:extLst>
              <a:ext uri="{FF2B5EF4-FFF2-40B4-BE49-F238E27FC236}">
                <a16:creationId xmlns:a16="http://schemas.microsoft.com/office/drawing/2014/main" id="{6E976E51-6B6E-E28F-8099-F5318B9C05CB}"/>
              </a:ext>
            </a:extLst>
          </p:cNvPr>
          <p:cNvCxnSpPr>
            <a:cxnSpLocks/>
          </p:cNvCxnSpPr>
          <p:nvPr/>
        </p:nvCxnSpPr>
        <p:spPr>
          <a:xfrm flipV="1">
            <a:off x="10178545" y="4704936"/>
            <a:ext cx="108817" cy="463821"/>
          </a:xfrm>
          <a:prstGeom prst="line">
            <a:avLst/>
          </a:prstGeom>
          <a:ln w="28575">
            <a:solidFill>
              <a:srgbClr val="6E00A5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1" name="TextBox 300">
            <a:extLst>
              <a:ext uri="{FF2B5EF4-FFF2-40B4-BE49-F238E27FC236}">
                <a16:creationId xmlns:a16="http://schemas.microsoft.com/office/drawing/2014/main" id="{1E95CBAA-87F8-8C70-272F-37233E645763}"/>
              </a:ext>
            </a:extLst>
          </p:cNvPr>
          <p:cNvSpPr txBox="1"/>
          <p:nvPr/>
        </p:nvSpPr>
        <p:spPr>
          <a:xfrm>
            <a:off x="10087569" y="4337079"/>
            <a:ext cx="1180832" cy="312070"/>
          </a:xfrm>
          <a:prstGeom prst="rect">
            <a:avLst/>
          </a:prstGeom>
          <a:solidFill>
            <a:srgbClr val="6E00A5"/>
          </a:solidFill>
        </p:spPr>
        <p:txBody>
          <a:bodyPr wrap="square" lIns="43655" tIns="43655" rIns="43655" bIns="43655" anchor="ctr">
            <a:spAutoFit/>
          </a:bodyPr>
          <a:lstStyle/>
          <a:p>
            <a:pPr algn="ctr">
              <a:spcAft>
                <a:spcPts val="1455"/>
              </a:spcAft>
            </a:pPr>
            <a:r>
              <a:rPr lang="lv-LV" sz="1455" b="1" dirty="0">
                <a:solidFill>
                  <a:schemeClr val="bg1"/>
                </a:solidFill>
                <a:latin typeface="Montserrat SemiBold" pitchFamily="2" charset="-70"/>
                <a:ea typeface="Verdana" panose="020B0604030504040204" pitchFamily="34" charset="0"/>
              </a:rPr>
              <a:t>Igaunija</a:t>
            </a:r>
            <a:endParaRPr lang="it-IT" sz="1455" b="1" dirty="0">
              <a:solidFill>
                <a:schemeClr val="bg1"/>
              </a:solidFill>
              <a:latin typeface="Montserrat SemiBold" pitchFamily="2" charset="-70"/>
              <a:ea typeface="Verdana" panose="020B0604030504040204" pitchFamily="34" charset="0"/>
            </a:endParaRPr>
          </a:p>
        </p:txBody>
      </p:sp>
      <p:sp>
        <p:nvSpPr>
          <p:cNvPr id="302" name="TextBox 301">
            <a:extLst>
              <a:ext uri="{FF2B5EF4-FFF2-40B4-BE49-F238E27FC236}">
                <a16:creationId xmlns:a16="http://schemas.microsoft.com/office/drawing/2014/main" id="{B61B2F97-E14E-D1C9-ED0D-42D7CDD0743C}"/>
              </a:ext>
            </a:extLst>
          </p:cNvPr>
          <p:cNvSpPr txBox="1"/>
          <p:nvPr/>
        </p:nvSpPr>
        <p:spPr>
          <a:xfrm>
            <a:off x="8025284" y="4146454"/>
            <a:ext cx="1144526" cy="312070"/>
          </a:xfrm>
          <a:prstGeom prst="rect">
            <a:avLst/>
          </a:prstGeom>
          <a:solidFill>
            <a:srgbClr val="6E00A5"/>
          </a:solidFill>
        </p:spPr>
        <p:txBody>
          <a:bodyPr wrap="square" lIns="43655" tIns="43655" rIns="43655" bIns="43655" anchor="ctr">
            <a:spAutoFit/>
          </a:bodyPr>
          <a:lstStyle/>
          <a:p>
            <a:pPr algn="ctr">
              <a:spcAft>
                <a:spcPts val="1455"/>
              </a:spcAft>
            </a:pPr>
            <a:r>
              <a:rPr lang="lv-LV" sz="1455" b="1" dirty="0">
                <a:solidFill>
                  <a:schemeClr val="bg1"/>
                </a:solidFill>
                <a:latin typeface="Montserrat SemiBold" pitchFamily="2" charset="-70"/>
                <a:ea typeface="Verdana" panose="020B0604030504040204" pitchFamily="34" charset="0"/>
              </a:rPr>
              <a:t>Zviedrija</a:t>
            </a:r>
            <a:endParaRPr lang="it-IT" sz="1455" b="1" dirty="0">
              <a:solidFill>
                <a:schemeClr val="bg1"/>
              </a:solidFill>
              <a:latin typeface="Montserrat SemiBold" pitchFamily="2" charset="-70"/>
              <a:ea typeface="Verdana" panose="020B0604030504040204" pitchFamily="34" charset="0"/>
            </a:endParaRPr>
          </a:p>
        </p:txBody>
      </p:sp>
      <p:cxnSp>
        <p:nvCxnSpPr>
          <p:cNvPr id="303" name="Straight Connector 302">
            <a:extLst>
              <a:ext uri="{FF2B5EF4-FFF2-40B4-BE49-F238E27FC236}">
                <a16:creationId xmlns:a16="http://schemas.microsoft.com/office/drawing/2014/main" id="{AA3919C0-7821-D8D9-5E25-DB3BDB08715E}"/>
              </a:ext>
            </a:extLst>
          </p:cNvPr>
          <p:cNvCxnSpPr>
            <a:cxnSpLocks/>
          </p:cNvCxnSpPr>
          <p:nvPr/>
        </p:nvCxnSpPr>
        <p:spPr>
          <a:xfrm flipH="1" flipV="1">
            <a:off x="8768726" y="4582151"/>
            <a:ext cx="1409818" cy="586606"/>
          </a:xfrm>
          <a:prstGeom prst="line">
            <a:avLst/>
          </a:prstGeom>
          <a:ln w="28575">
            <a:solidFill>
              <a:srgbClr val="6E00A5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4" name="Straight Connector 303">
            <a:extLst>
              <a:ext uri="{FF2B5EF4-FFF2-40B4-BE49-F238E27FC236}">
                <a16:creationId xmlns:a16="http://schemas.microsoft.com/office/drawing/2014/main" id="{86178EB9-37CC-E589-E52C-52ABF6F6117D}"/>
              </a:ext>
            </a:extLst>
          </p:cNvPr>
          <p:cNvCxnSpPr>
            <a:cxnSpLocks/>
          </p:cNvCxnSpPr>
          <p:nvPr/>
        </p:nvCxnSpPr>
        <p:spPr>
          <a:xfrm flipH="1" flipV="1">
            <a:off x="9875010" y="4041115"/>
            <a:ext cx="295350" cy="1130358"/>
          </a:xfrm>
          <a:prstGeom prst="line">
            <a:avLst/>
          </a:prstGeom>
          <a:ln w="28575">
            <a:solidFill>
              <a:srgbClr val="8066C4"/>
            </a:solidFill>
            <a:prstDash val="sysDash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5" name="TextBox 304">
            <a:extLst>
              <a:ext uri="{FF2B5EF4-FFF2-40B4-BE49-F238E27FC236}">
                <a16:creationId xmlns:a16="http://schemas.microsoft.com/office/drawing/2014/main" id="{D221FEA6-C9FB-1084-D982-A04872284B4C}"/>
              </a:ext>
            </a:extLst>
          </p:cNvPr>
          <p:cNvSpPr txBox="1"/>
          <p:nvPr/>
        </p:nvSpPr>
        <p:spPr>
          <a:xfrm>
            <a:off x="9412404" y="3637428"/>
            <a:ext cx="1102310" cy="312070"/>
          </a:xfrm>
          <a:prstGeom prst="rect">
            <a:avLst/>
          </a:prstGeom>
          <a:solidFill>
            <a:schemeClr val="bg1"/>
          </a:solidFill>
          <a:ln w="12700">
            <a:solidFill>
              <a:srgbClr val="8066C4"/>
            </a:solidFill>
          </a:ln>
        </p:spPr>
        <p:txBody>
          <a:bodyPr wrap="square" lIns="43655" tIns="43655" rIns="43655" bIns="43655" anchor="ctr">
            <a:spAutoFit/>
          </a:bodyPr>
          <a:lstStyle/>
          <a:p>
            <a:pPr algn="ctr">
              <a:spcAft>
                <a:spcPts val="1455"/>
              </a:spcAft>
            </a:pPr>
            <a:r>
              <a:rPr lang="lv-LV" sz="1455" b="1" dirty="0">
                <a:solidFill>
                  <a:srgbClr val="8066C4"/>
                </a:solidFill>
                <a:latin typeface="Montserrat SemiBold" pitchFamily="2" charset="-70"/>
                <a:ea typeface="Verdana" panose="020B0604030504040204" pitchFamily="34" charset="0"/>
              </a:rPr>
              <a:t>Somija</a:t>
            </a:r>
            <a:endParaRPr lang="it-IT" sz="1455" b="1" dirty="0">
              <a:solidFill>
                <a:srgbClr val="8066C4"/>
              </a:solidFill>
              <a:latin typeface="Montserrat SemiBold" pitchFamily="2" charset="-70"/>
              <a:ea typeface="Verdana" panose="020B0604030504040204" pitchFamily="34" charset="0"/>
            </a:endParaRPr>
          </a:p>
        </p:txBody>
      </p:sp>
      <p:cxnSp>
        <p:nvCxnSpPr>
          <p:cNvPr id="306" name="Straight Connector 305">
            <a:extLst>
              <a:ext uri="{FF2B5EF4-FFF2-40B4-BE49-F238E27FC236}">
                <a16:creationId xmlns:a16="http://schemas.microsoft.com/office/drawing/2014/main" id="{F287191C-0E21-193D-19A9-C5B4940E31FF}"/>
              </a:ext>
            </a:extLst>
          </p:cNvPr>
          <p:cNvCxnSpPr>
            <a:cxnSpLocks/>
          </p:cNvCxnSpPr>
          <p:nvPr/>
        </p:nvCxnSpPr>
        <p:spPr>
          <a:xfrm flipH="1">
            <a:off x="8044816" y="5174144"/>
            <a:ext cx="2107612" cy="162407"/>
          </a:xfrm>
          <a:prstGeom prst="line">
            <a:avLst/>
          </a:prstGeom>
          <a:ln w="28575">
            <a:solidFill>
              <a:srgbClr val="8066C4"/>
            </a:solidFill>
            <a:prstDash val="sysDash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7" name="TextBox 306">
            <a:extLst>
              <a:ext uri="{FF2B5EF4-FFF2-40B4-BE49-F238E27FC236}">
                <a16:creationId xmlns:a16="http://schemas.microsoft.com/office/drawing/2014/main" id="{31D79398-D683-1018-ACD1-6E5BAF15CF57}"/>
              </a:ext>
            </a:extLst>
          </p:cNvPr>
          <p:cNvSpPr txBox="1"/>
          <p:nvPr/>
        </p:nvSpPr>
        <p:spPr>
          <a:xfrm>
            <a:off x="9694053" y="5634912"/>
            <a:ext cx="1010913" cy="312070"/>
          </a:xfrm>
          <a:prstGeom prst="rect">
            <a:avLst/>
          </a:prstGeom>
          <a:solidFill>
            <a:srgbClr val="6E00A5"/>
          </a:solidFill>
        </p:spPr>
        <p:txBody>
          <a:bodyPr wrap="square" lIns="43655" tIns="43655" rIns="43655" bIns="43655" anchor="ctr">
            <a:spAutoFit/>
          </a:bodyPr>
          <a:lstStyle/>
          <a:p>
            <a:pPr algn="ctr">
              <a:spcAft>
                <a:spcPts val="1455"/>
              </a:spcAft>
            </a:pPr>
            <a:r>
              <a:rPr lang="lv-LV" sz="1455" b="1" dirty="0">
                <a:solidFill>
                  <a:schemeClr val="bg1"/>
                </a:solidFill>
                <a:latin typeface="Montserrat SemiBold" pitchFamily="2" charset="-70"/>
                <a:ea typeface="Verdana" panose="020B0604030504040204" pitchFamily="34" charset="0"/>
              </a:rPr>
              <a:t>Lietuva</a:t>
            </a:r>
            <a:endParaRPr lang="it-IT" sz="1455" b="1" dirty="0">
              <a:solidFill>
                <a:schemeClr val="bg1"/>
              </a:solidFill>
              <a:latin typeface="Montserrat SemiBold" pitchFamily="2" charset="-70"/>
              <a:ea typeface="Verdana" panose="020B0604030504040204" pitchFamily="34" charset="0"/>
            </a:endParaRPr>
          </a:p>
        </p:txBody>
      </p:sp>
      <p:sp>
        <p:nvSpPr>
          <p:cNvPr id="308" name="TextBox 307">
            <a:extLst>
              <a:ext uri="{FF2B5EF4-FFF2-40B4-BE49-F238E27FC236}">
                <a16:creationId xmlns:a16="http://schemas.microsoft.com/office/drawing/2014/main" id="{4D5ADFE7-1B15-E87D-A4CE-2ABFE7809C9D}"/>
              </a:ext>
            </a:extLst>
          </p:cNvPr>
          <p:cNvSpPr txBox="1"/>
          <p:nvPr/>
        </p:nvSpPr>
        <p:spPr>
          <a:xfrm>
            <a:off x="7041608" y="5188954"/>
            <a:ext cx="942209" cy="312070"/>
          </a:xfrm>
          <a:prstGeom prst="rect">
            <a:avLst/>
          </a:prstGeom>
          <a:solidFill>
            <a:schemeClr val="bg1"/>
          </a:solidFill>
          <a:ln w="12700">
            <a:solidFill>
              <a:srgbClr val="8066C4"/>
            </a:solidFill>
          </a:ln>
        </p:spPr>
        <p:txBody>
          <a:bodyPr wrap="square" lIns="43655" tIns="43655" rIns="43655" bIns="43655" anchor="ctr">
            <a:spAutoFit/>
          </a:bodyPr>
          <a:lstStyle/>
          <a:p>
            <a:pPr algn="ctr">
              <a:spcAft>
                <a:spcPts val="1455"/>
              </a:spcAft>
            </a:pPr>
            <a:r>
              <a:rPr lang="lv-LV" sz="1455" b="1" dirty="0">
                <a:solidFill>
                  <a:srgbClr val="8066C4"/>
                </a:solidFill>
                <a:latin typeface="Montserrat SemiBold" pitchFamily="2" charset="-70"/>
                <a:ea typeface="Verdana" panose="020B0604030504040204" pitchFamily="34" charset="0"/>
              </a:rPr>
              <a:t>Dānija</a:t>
            </a:r>
            <a:endParaRPr lang="it-IT" sz="1455" b="1" dirty="0">
              <a:solidFill>
                <a:srgbClr val="8066C4"/>
              </a:solidFill>
              <a:latin typeface="Montserrat SemiBold" pitchFamily="2" charset="-70"/>
              <a:ea typeface="Verdana" panose="020B0604030504040204" pitchFamily="34" charset="0"/>
            </a:endParaRPr>
          </a:p>
        </p:txBody>
      </p:sp>
      <p:sp>
        <p:nvSpPr>
          <p:cNvPr id="309" name="TextBox 308">
            <a:extLst>
              <a:ext uri="{FF2B5EF4-FFF2-40B4-BE49-F238E27FC236}">
                <a16:creationId xmlns:a16="http://schemas.microsoft.com/office/drawing/2014/main" id="{42FC0D73-50B3-B055-8A21-DF63DA5802B9}"/>
              </a:ext>
            </a:extLst>
          </p:cNvPr>
          <p:cNvSpPr txBox="1"/>
          <p:nvPr/>
        </p:nvSpPr>
        <p:spPr>
          <a:xfrm>
            <a:off x="2227021" y="5300136"/>
            <a:ext cx="2200466" cy="312070"/>
          </a:xfrm>
          <a:prstGeom prst="rect">
            <a:avLst/>
          </a:prstGeom>
          <a:solidFill>
            <a:srgbClr val="6E00A5"/>
          </a:solidFill>
        </p:spPr>
        <p:txBody>
          <a:bodyPr wrap="square" lIns="43655" tIns="43655" rIns="43655" bIns="43655" anchor="ctr">
            <a:spAutoFit/>
          </a:bodyPr>
          <a:lstStyle/>
          <a:p>
            <a:pPr algn="ctr">
              <a:spcAft>
                <a:spcPts val="1455"/>
              </a:spcAft>
            </a:pPr>
            <a:r>
              <a:rPr lang="lv-LV" sz="1455" b="1" dirty="0">
                <a:solidFill>
                  <a:schemeClr val="bg1"/>
                </a:solidFill>
                <a:latin typeface="Montserrat SemiBold" pitchFamily="2" charset="-70"/>
                <a:ea typeface="Verdana" panose="020B0604030504040204" pitchFamily="34" charset="0"/>
              </a:rPr>
              <a:t>Esošais eksports</a:t>
            </a:r>
            <a:endParaRPr lang="it-IT" sz="1455" b="1" dirty="0">
              <a:solidFill>
                <a:schemeClr val="bg1"/>
              </a:solidFill>
              <a:latin typeface="Montserrat SemiBold" pitchFamily="2" charset="-70"/>
              <a:ea typeface="Verdana" panose="020B0604030504040204" pitchFamily="34" charset="0"/>
            </a:endParaRPr>
          </a:p>
        </p:txBody>
      </p:sp>
      <p:cxnSp>
        <p:nvCxnSpPr>
          <p:cNvPr id="310" name="Straight Connector 309">
            <a:extLst>
              <a:ext uri="{FF2B5EF4-FFF2-40B4-BE49-F238E27FC236}">
                <a16:creationId xmlns:a16="http://schemas.microsoft.com/office/drawing/2014/main" id="{2A2CE237-8547-D12D-7969-6789AB1563F9}"/>
              </a:ext>
            </a:extLst>
          </p:cNvPr>
          <p:cNvCxnSpPr>
            <a:cxnSpLocks/>
          </p:cNvCxnSpPr>
          <p:nvPr/>
        </p:nvCxnSpPr>
        <p:spPr>
          <a:xfrm>
            <a:off x="4609300" y="5456171"/>
            <a:ext cx="710318" cy="0"/>
          </a:xfrm>
          <a:prstGeom prst="line">
            <a:avLst/>
          </a:prstGeom>
          <a:ln w="28575">
            <a:solidFill>
              <a:srgbClr val="6E00A5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1" name="Straight Connector 310">
            <a:extLst>
              <a:ext uri="{FF2B5EF4-FFF2-40B4-BE49-F238E27FC236}">
                <a16:creationId xmlns:a16="http://schemas.microsoft.com/office/drawing/2014/main" id="{BCC16EF5-F6EB-A454-6E36-231258586D90}"/>
              </a:ext>
            </a:extLst>
          </p:cNvPr>
          <p:cNvCxnSpPr>
            <a:cxnSpLocks/>
          </p:cNvCxnSpPr>
          <p:nvPr/>
        </p:nvCxnSpPr>
        <p:spPr>
          <a:xfrm>
            <a:off x="4609300" y="5857087"/>
            <a:ext cx="710318" cy="0"/>
          </a:xfrm>
          <a:prstGeom prst="line">
            <a:avLst/>
          </a:prstGeom>
          <a:ln w="28575">
            <a:solidFill>
              <a:srgbClr val="8066C4"/>
            </a:solidFill>
            <a:prstDash val="sysDash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2" name="TextBox 311">
            <a:extLst>
              <a:ext uri="{FF2B5EF4-FFF2-40B4-BE49-F238E27FC236}">
                <a16:creationId xmlns:a16="http://schemas.microsoft.com/office/drawing/2014/main" id="{F63793CC-E3B2-CB96-DE00-7AF353E801B7}"/>
              </a:ext>
            </a:extLst>
          </p:cNvPr>
          <p:cNvSpPr txBox="1"/>
          <p:nvPr/>
        </p:nvSpPr>
        <p:spPr>
          <a:xfrm>
            <a:off x="2227021" y="5701053"/>
            <a:ext cx="2200466" cy="312070"/>
          </a:xfrm>
          <a:prstGeom prst="rect">
            <a:avLst/>
          </a:prstGeom>
          <a:solidFill>
            <a:schemeClr val="bg1"/>
          </a:solidFill>
          <a:ln w="12700">
            <a:solidFill>
              <a:srgbClr val="8066C4"/>
            </a:solidFill>
          </a:ln>
        </p:spPr>
        <p:txBody>
          <a:bodyPr wrap="square" lIns="43655" tIns="43655" rIns="43655" bIns="43655" anchor="ctr">
            <a:spAutoFit/>
          </a:bodyPr>
          <a:lstStyle/>
          <a:p>
            <a:pPr algn="ctr">
              <a:spcAft>
                <a:spcPts val="1455"/>
              </a:spcAft>
            </a:pPr>
            <a:r>
              <a:rPr lang="lv-LV" sz="1455" b="1">
                <a:solidFill>
                  <a:srgbClr val="8066C4"/>
                </a:solidFill>
                <a:latin typeface="Montserrat SemiBold" pitchFamily="2" charset="-70"/>
                <a:ea typeface="Verdana" panose="020B0604030504040204" pitchFamily="34" charset="0"/>
              </a:rPr>
              <a:t>Potenciālais </a:t>
            </a:r>
            <a:r>
              <a:rPr lang="lv-LV" sz="1455" b="1" dirty="0">
                <a:solidFill>
                  <a:srgbClr val="8066C4"/>
                </a:solidFill>
                <a:latin typeface="Montserrat SemiBold" pitchFamily="2" charset="-70"/>
                <a:ea typeface="Verdana" panose="020B0604030504040204" pitchFamily="34" charset="0"/>
              </a:rPr>
              <a:t>eksports</a:t>
            </a:r>
            <a:endParaRPr lang="it-IT" sz="1455" b="1" dirty="0">
              <a:solidFill>
                <a:srgbClr val="8066C4"/>
              </a:solidFill>
              <a:latin typeface="Montserrat SemiBold" pitchFamily="2" charset="-70"/>
              <a:ea typeface="Verdana" panose="020B0604030504040204" pitchFamily="34" charset="0"/>
            </a:endParaRPr>
          </a:p>
        </p:txBody>
      </p:sp>
      <p:sp>
        <p:nvSpPr>
          <p:cNvPr id="16" name="Title 15">
            <a:extLst>
              <a:ext uri="{FF2B5EF4-FFF2-40B4-BE49-F238E27FC236}">
                <a16:creationId xmlns:a16="http://schemas.microsoft.com/office/drawing/2014/main" id="{EF6D7820-50D1-DB51-102A-E359387095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1892" y="585787"/>
            <a:ext cx="5680229" cy="775597"/>
          </a:xfrm>
        </p:spPr>
        <p:txBody>
          <a:bodyPr wrap="square">
            <a:spAutoFit/>
          </a:bodyPr>
          <a:lstStyle/>
          <a:p>
            <a:r>
              <a:rPr lang="lv-LV" dirty="0"/>
              <a:t>Kur nonāk Latvijas reģenerējamie atkritumi </a:t>
            </a:r>
            <a:endParaRPr lang="lv-LV" dirty="0">
              <a:latin typeface="+mn-lt"/>
            </a:endParaRPr>
          </a:p>
        </p:txBody>
      </p:sp>
      <p:sp>
        <p:nvSpPr>
          <p:cNvPr id="317" name="Text Placeholder 3">
            <a:extLst>
              <a:ext uri="{FF2B5EF4-FFF2-40B4-BE49-F238E27FC236}">
                <a16:creationId xmlns:a16="http://schemas.microsoft.com/office/drawing/2014/main" id="{B4C6F974-5286-4127-49CC-C662CA440F17}"/>
              </a:ext>
            </a:extLst>
          </p:cNvPr>
          <p:cNvSpPr txBox="1">
            <a:spLocks/>
          </p:cNvSpPr>
          <p:nvPr/>
        </p:nvSpPr>
        <p:spPr>
          <a:xfrm>
            <a:off x="5949449" y="1488300"/>
            <a:ext cx="3362344" cy="1738495"/>
          </a:xfrm>
          <a:prstGeom prst="rect">
            <a:avLst/>
          </a:prstGeom>
        </p:spPr>
        <p:txBody>
          <a:bodyPr vert="horz" wrap="square" lIns="55442" tIns="27721" rIns="55442" bIns="27721" rtlCol="0">
            <a:spAutoFit/>
          </a:bodyPr>
          <a:lstStyle>
            <a:lvl1pPr marL="0" indent="0" algn="l" defTabSz="1507937" rtl="0" eaLnBrk="1" latinLnBrk="0" hangingPunct="1">
              <a:lnSpc>
                <a:spcPct val="100000"/>
              </a:lnSpc>
              <a:spcBef>
                <a:spcPts val="1649"/>
              </a:spcBef>
              <a:buFontTx/>
              <a:buNone/>
              <a:defRPr sz="2800" b="0" i="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53969" indent="0" algn="l" defTabSz="1507937" rtl="0" eaLnBrk="1" latinLnBrk="0" hangingPunct="1">
              <a:lnSpc>
                <a:spcPct val="100000"/>
              </a:lnSpc>
              <a:spcBef>
                <a:spcPts val="825"/>
              </a:spcBef>
              <a:buFontTx/>
              <a:buNone/>
              <a:defRPr sz="2800" b="0" i="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507937" indent="0" algn="l" defTabSz="1507937" rtl="0" eaLnBrk="1" latinLnBrk="0" hangingPunct="1">
              <a:lnSpc>
                <a:spcPct val="90000"/>
              </a:lnSpc>
              <a:spcBef>
                <a:spcPts val="825"/>
              </a:spcBef>
              <a:buFontTx/>
              <a:buNone/>
              <a:defRPr sz="3298" b="0" i="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2261906" indent="0" algn="l" defTabSz="1507937" rtl="0" eaLnBrk="1" latinLnBrk="0" hangingPunct="1">
              <a:lnSpc>
                <a:spcPct val="90000"/>
              </a:lnSpc>
              <a:spcBef>
                <a:spcPts val="825"/>
              </a:spcBef>
              <a:buFontTx/>
              <a:buNone/>
              <a:defRPr sz="2968" b="0" i="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3015874" indent="0" algn="l" defTabSz="1507937" rtl="0" eaLnBrk="1" latinLnBrk="0" hangingPunct="1">
              <a:lnSpc>
                <a:spcPct val="90000"/>
              </a:lnSpc>
              <a:spcBef>
                <a:spcPts val="825"/>
              </a:spcBef>
              <a:buFontTx/>
              <a:buNone/>
              <a:defRPr sz="2968" b="0" i="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4146827" indent="-376984" algn="l" defTabSz="1507937" rtl="0" eaLnBrk="1" latinLnBrk="0" hangingPunct="1">
              <a:lnSpc>
                <a:spcPct val="90000"/>
              </a:lnSpc>
              <a:spcBef>
                <a:spcPts val="825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900795" indent="-376984" algn="l" defTabSz="1507937" rtl="0" eaLnBrk="1" latinLnBrk="0" hangingPunct="1">
              <a:lnSpc>
                <a:spcPct val="90000"/>
              </a:lnSpc>
              <a:spcBef>
                <a:spcPts val="825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54764" indent="-376984" algn="l" defTabSz="1507937" rtl="0" eaLnBrk="1" latinLnBrk="0" hangingPunct="1">
              <a:lnSpc>
                <a:spcPct val="90000"/>
              </a:lnSpc>
              <a:spcBef>
                <a:spcPts val="825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408732" indent="-376984" algn="l" defTabSz="1507937" rtl="0" eaLnBrk="1" latinLnBrk="0" hangingPunct="1">
              <a:lnSpc>
                <a:spcPct val="90000"/>
              </a:lnSpc>
              <a:spcBef>
                <a:spcPts val="825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lv-LV" sz="1600" dirty="0">
                <a:solidFill>
                  <a:srgbClr val="323232"/>
                </a:solidFill>
                <a:latin typeface="+mn-lt"/>
              </a:rPr>
              <a:t>Atkritumu reģenerācijas </a:t>
            </a:r>
            <a:br>
              <a:rPr lang="lv-LV" sz="1600" dirty="0">
                <a:solidFill>
                  <a:srgbClr val="323232"/>
                </a:solidFill>
                <a:latin typeface="+mn-lt"/>
              </a:rPr>
            </a:br>
            <a:r>
              <a:rPr lang="lv-LV" sz="1600" dirty="0">
                <a:solidFill>
                  <a:srgbClr val="323232"/>
                </a:solidFill>
                <a:latin typeface="+mn-lt"/>
              </a:rPr>
              <a:t>izmaksas ārpus Latvijas </a:t>
            </a:r>
            <a:br>
              <a:rPr lang="lv-LV" sz="1600" b="1" dirty="0">
                <a:solidFill>
                  <a:srgbClr val="323232"/>
                </a:solidFill>
                <a:latin typeface="+mn-lt"/>
              </a:rPr>
            </a:br>
            <a:r>
              <a:rPr lang="lv-LV" sz="2400" b="1" dirty="0">
                <a:solidFill>
                  <a:srgbClr val="6E00A5"/>
                </a:solidFill>
                <a:latin typeface="+mj-lt"/>
              </a:rPr>
              <a:t>130-170 EUR/t</a:t>
            </a:r>
            <a:endParaRPr lang="lv-LV" sz="1600" b="1" dirty="0">
              <a:solidFill>
                <a:srgbClr val="6E00A5"/>
              </a:solidFill>
              <a:latin typeface="+mj-lt"/>
            </a:endParaRPr>
          </a:p>
          <a:p>
            <a:pPr algn="ctr"/>
            <a:r>
              <a:rPr lang="lv-LV" sz="1600" dirty="0">
                <a:solidFill>
                  <a:srgbClr val="323232"/>
                </a:solidFill>
                <a:latin typeface="+mn-lt"/>
              </a:rPr>
              <a:t>aptuvenā WtE vārtu maksa ir </a:t>
            </a:r>
            <a:br>
              <a:rPr lang="lv-LV" sz="1600" b="1" dirty="0">
                <a:solidFill>
                  <a:srgbClr val="6E00A5"/>
                </a:solidFill>
                <a:latin typeface="+mj-lt"/>
              </a:rPr>
            </a:br>
            <a:r>
              <a:rPr lang="lv-LV" sz="2400" b="1" dirty="0">
                <a:solidFill>
                  <a:srgbClr val="6E00A5"/>
                </a:solidFill>
                <a:latin typeface="+mj-lt"/>
              </a:rPr>
              <a:t>60-100 EUR/t</a:t>
            </a:r>
            <a:endParaRPr lang="lv-LV" sz="1600" b="1" dirty="0">
              <a:solidFill>
                <a:srgbClr val="6E00A5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8472375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AFA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57A2210-083A-799E-906B-BDFB4CE987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Text Placeholder 3">
            <a:extLst>
              <a:ext uri="{FF2B5EF4-FFF2-40B4-BE49-F238E27FC236}">
                <a16:creationId xmlns:a16="http://schemas.microsoft.com/office/drawing/2014/main" id="{75745493-A2E5-8642-1743-B7A7B9FA8E96}"/>
              </a:ext>
            </a:extLst>
          </p:cNvPr>
          <p:cNvSpPr txBox="1">
            <a:spLocks/>
          </p:cNvSpPr>
          <p:nvPr/>
        </p:nvSpPr>
        <p:spPr>
          <a:xfrm>
            <a:off x="721067" y="3137248"/>
            <a:ext cx="3981562" cy="1163979"/>
          </a:xfrm>
          <a:prstGeom prst="rect">
            <a:avLst/>
          </a:prstGeom>
        </p:spPr>
        <p:txBody>
          <a:bodyPr vert="horz" wrap="square" lIns="55442" tIns="27721" rIns="55442" bIns="27721" rtlCol="0">
            <a:spAutoFit/>
          </a:bodyPr>
          <a:lstStyle>
            <a:lvl1pPr marL="0" indent="0" algn="l" defTabSz="1507937" rtl="0" eaLnBrk="1" latinLnBrk="0" hangingPunct="1">
              <a:lnSpc>
                <a:spcPct val="100000"/>
              </a:lnSpc>
              <a:spcBef>
                <a:spcPts val="1649"/>
              </a:spcBef>
              <a:buFontTx/>
              <a:buNone/>
              <a:defRPr sz="2800" b="0" i="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53969" indent="0" algn="l" defTabSz="1507937" rtl="0" eaLnBrk="1" latinLnBrk="0" hangingPunct="1">
              <a:lnSpc>
                <a:spcPct val="100000"/>
              </a:lnSpc>
              <a:spcBef>
                <a:spcPts val="825"/>
              </a:spcBef>
              <a:buFontTx/>
              <a:buNone/>
              <a:defRPr sz="2800" b="0" i="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507937" indent="0" algn="l" defTabSz="1507937" rtl="0" eaLnBrk="1" latinLnBrk="0" hangingPunct="1">
              <a:lnSpc>
                <a:spcPct val="90000"/>
              </a:lnSpc>
              <a:spcBef>
                <a:spcPts val="825"/>
              </a:spcBef>
              <a:buFontTx/>
              <a:buNone/>
              <a:defRPr sz="3298" b="0" i="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2261906" indent="0" algn="l" defTabSz="1507937" rtl="0" eaLnBrk="1" latinLnBrk="0" hangingPunct="1">
              <a:lnSpc>
                <a:spcPct val="90000"/>
              </a:lnSpc>
              <a:spcBef>
                <a:spcPts val="825"/>
              </a:spcBef>
              <a:buFontTx/>
              <a:buNone/>
              <a:defRPr sz="2968" b="0" i="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3015874" indent="0" algn="l" defTabSz="1507937" rtl="0" eaLnBrk="1" latinLnBrk="0" hangingPunct="1">
              <a:lnSpc>
                <a:spcPct val="90000"/>
              </a:lnSpc>
              <a:spcBef>
                <a:spcPts val="825"/>
              </a:spcBef>
              <a:buFontTx/>
              <a:buNone/>
              <a:defRPr sz="2968" b="0" i="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4146827" indent="-376984" algn="l" defTabSz="1507937" rtl="0" eaLnBrk="1" latinLnBrk="0" hangingPunct="1">
              <a:lnSpc>
                <a:spcPct val="90000"/>
              </a:lnSpc>
              <a:spcBef>
                <a:spcPts val="825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900795" indent="-376984" algn="l" defTabSz="1507937" rtl="0" eaLnBrk="1" latinLnBrk="0" hangingPunct="1">
              <a:lnSpc>
                <a:spcPct val="90000"/>
              </a:lnSpc>
              <a:spcBef>
                <a:spcPts val="825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54764" indent="-376984" algn="l" defTabSz="1507937" rtl="0" eaLnBrk="1" latinLnBrk="0" hangingPunct="1">
              <a:lnSpc>
                <a:spcPct val="90000"/>
              </a:lnSpc>
              <a:spcBef>
                <a:spcPts val="825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408732" indent="-376984" algn="l" defTabSz="1507937" rtl="0" eaLnBrk="1" latinLnBrk="0" hangingPunct="1">
              <a:lnSpc>
                <a:spcPct val="90000"/>
              </a:lnSpc>
              <a:spcBef>
                <a:spcPts val="825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sz="2400" dirty="0">
                <a:solidFill>
                  <a:srgbClr val="323232"/>
                </a:solidFill>
                <a:latin typeface="Montserrat Light" pitchFamily="2" charset="-70"/>
              </a:rPr>
              <a:t>Vai poligoni ES tiks iekļauti ETS regulējumā pēc 2030. gada?</a:t>
            </a:r>
          </a:p>
        </p:txBody>
      </p:sp>
      <p:sp>
        <p:nvSpPr>
          <p:cNvPr id="16" name="Title 15">
            <a:extLst>
              <a:ext uri="{FF2B5EF4-FFF2-40B4-BE49-F238E27FC236}">
                <a16:creationId xmlns:a16="http://schemas.microsoft.com/office/drawing/2014/main" id="{6E4E3D49-B73F-1E46-48FA-2931D20A65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1892" y="585787"/>
            <a:ext cx="6558805" cy="775597"/>
          </a:xfrm>
        </p:spPr>
        <p:txBody>
          <a:bodyPr wrap="square">
            <a:spAutoFit/>
          </a:bodyPr>
          <a:lstStyle/>
          <a:p>
            <a:r>
              <a:rPr lang="lv-LV" dirty="0"/>
              <a:t>Kas ierobežo atkritumu noglabāšanu Latvijā?</a:t>
            </a: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4D171A23-4432-A26F-7810-B2471C779D14}"/>
              </a:ext>
            </a:extLst>
          </p:cNvPr>
          <p:cNvSpPr/>
          <p:nvPr/>
        </p:nvSpPr>
        <p:spPr>
          <a:xfrm>
            <a:off x="667647" y="1685693"/>
            <a:ext cx="3634387" cy="1005256"/>
          </a:xfrm>
          <a:prstGeom prst="roundRect">
            <a:avLst>
              <a:gd name="adj" fmla="val 16758"/>
            </a:avLst>
          </a:prstGeom>
          <a:solidFill>
            <a:schemeClr val="bg1"/>
          </a:solidFill>
          <a:ln w="12700">
            <a:solidFill>
              <a:srgbClr val="96969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A49E13F4-2397-6F76-700F-F1C49BBA1AA6}"/>
              </a:ext>
            </a:extLst>
          </p:cNvPr>
          <p:cNvSpPr txBox="1">
            <a:spLocks/>
          </p:cNvSpPr>
          <p:nvPr/>
        </p:nvSpPr>
        <p:spPr>
          <a:xfrm>
            <a:off x="1616038" y="1793356"/>
            <a:ext cx="2604694" cy="671537"/>
          </a:xfrm>
          <a:prstGeom prst="rect">
            <a:avLst/>
          </a:prstGeom>
        </p:spPr>
        <p:txBody>
          <a:bodyPr vert="horz" wrap="square" lIns="55442" tIns="27721" rIns="55442" bIns="27721" rtlCol="0">
            <a:spAutoFit/>
          </a:bodyPr>
          <a:lstStyle>
            <a:lvl1pPr marL="0" indent="0" algn="l" defTabSz="1507937" rtl="0" eaLnBrk="1" latinLnBrk="0" hangingPunct="1">
              <a:lnSpc>
                <a:spcPct val="100000"/>
              </a:lnSpc>
              <a:spcBef>
                <a:spcPts val="1649"/>
              </a:spcBef>
              <a:buFontTx/>
              <a:buNone/>
              <a:defRPr sz="2800" b="0" i="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53969" indent="0" algn="l" defTabSz="1507937" rtl="0" eaLnBrk="1" latinLnBrk="0" hangingPunct="1">
              <a:lnSpc>
                <a:spcPct val="100000"/>
              </a:lnSpc>
              <a:spcBef>
                <a:spcPts val="825"/>
              </a:spcBef>
              <a:buFontTx/>
              <a:buNone/>
              <a:defRPr sz="2800" b="0" i="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507937" indent="0" algn="l" defTabSz="1507937" rtl="0" eaLnBrk="1" latinLnBrk="0" hangingPunct="1">
              <a:lnSpc>
                <a:spcPct val="90000"/>
              </a:lnSpc>
              <a:spcBef>
                <a:spcPts val="825"/>
              </a:spcBef>
              <a:buFontTx/>
              <a:buNone/>
              <a:defRPr sz="3298" b="0" i="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2261906" indent="0" algn="l" defTabSz="1507937" rtl="0" eaLnBrk="1" latinLnBrk="0" hangingPunct="1">
              <a:lnSpc>
                <a:spcPct val="90000"/>
              </a:lnSpc>
              <a:spcBef>
                <a:spcPts val="825"/>
              </a:spcBef>
              <a:buFontTx/>
              <a:buNone/>
              <a:defRPr sz="2968" b="0" i="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3015874" indent="0" algn="l" defTabSz="1507937" rtl="0" eaLnBrk="1" latinLnBrk="0" hangingPunct="1">
              <a:lnSpc>
                <a:spcPct val="90000"/>
              </a:lnSpc>
              <a:spcBef>
                <a:spcPts val="825"/>
              </a:spcBef>
              <a:buFontTx/>
              <a:buNone/>
              <a:defRPr sz="2968" b="0" i="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4146827" indent="-376984" algn="l" defTabSz="1507937" rtl="0" eaLnBrk="1" latinLnBrk="0" hangingPunct="1">
              <a:lnSpc>
                <a:spcPct val="90000"/>
              </a:lnSpc>
              <a:spcBef>
                <a:spcPts val="825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900795" indent="-376984" algn="l" defTabSz="1507937" rtl="0" eaLnBrk="1" latinLnBrk="0" hangingPunct="1">
              <a:lnSpc>
                <a:spcPct val="90000"/>
              </a:lnSpc>
              <a:spcBef>
                <a:spcPts val="825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54764" indent="-376984" algn="l" defTabSz="1507937" rtl="0" eaLnBrk="1" latinLnBrk="0" hangingPunct="1">
              <a:lnSpc>
                <a:spcPct val="90000"/>
              </a:lnSpc>
              <a:spcBef>
                <a:spcPts val="825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408732" indent="-376984" algn="l" defTabSz="1507937" rtl="0" eaLnBrk="1" latinLnBrk="0" hangingPunct="1">
              <a:lnSpc>
                <a:spcPct val="90000"/>
              </a:lnSpc>
              <a:spcBef>
                <a:spcPts val="825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600" dirty="0">
                <a:solidFill>
                  <a:srgbClr val="323232"/>
                </a:solidFill>
                <a:latin typeface="Montserrat SemiBold" pitchFamily="2" charset="-70"/>
              </a:rPr>
              <a:t>Dabas </a:t>
            </a:r>
            <a:r>
              <a:rPr lang="fr-FR" sz="1600" dirty="0" err="1">
                <a:solidFill>
                  <a:srgbClr val="323232"/>
                </a:solidFill>
                <a:latin typeface="Montserrat SemiBold" pitchFamily="2" charset="-70"/>
              </a:rPr>
              <a:t>resursu</a:t>
            </a:r>
            <a:r>
              <a:rPr lang="fr-FR" sz="1600" dirty="0">
                <a:solidFill>
                  <a:srgbClr val="323232"/>
                </a:solidFill>
                <a:latin typeface="Montserrat SemiBold" pitchFamily="2" charset="-70"/>
              </a:rPr>
              <a:t> </a:t>
            </a:r>
            <a:r>
              <a:rPr lang="fr-FR" sz="1600" dirty="0" err="1">
                <a:solidFill>
                  <a:srgbClr val="323232"/>
                </a:solidFill>
                <a:latin typeface="Montserrat SemiBold" pitchFamily="2" charset="-70"/>
              </a:rPr>
              <a:t>nodoklis</a:t>
            </a:r>
            <a:br>
              <a:rPr lang="lv-LV" sz="1600" b="1" dirty="0">
                <a:solidFill>
                  <a:srgbClr val="323232"/>
                </a:solidFill>
                <a:latin typeface="+mn-lt"/>
              </a:rPr>
            </a:br>
            <a:r>
              <a:rPr lang="fr-FR" sz="2400" b="1" dirty="0">
                <a:solidFill>
                  <a:srgbClr val="6E00A5"/>
                </a:solidFill>
                <a:latin typeface="+mj-lt"/>
              </a:rPr>
              <a:t>130 EUR/t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FDD5EC8F-6FFB-EE33-D189-2A967A795D9D}"/>
              </a:ext>
            </a:extLst>
          </p:cNvPr>
          <p:cNvSpPr/>
          <p:nvPr/>
        </p:nvSpPr>
        <p:spPr>
          <a:xfrm>
            <a:off x="4818237" y="1685693"/>
            <a:ext cx="6652696" cy="1005256"/>
          </a:xfrm>
          <a:prstGeom prst="roundRect">
            <a:avLst>
              <a:gd name="adj" fmla="val 16758"/>
            </a:avLst>
          </a:prstGeom>
          <a:solidFill>
            <a:schemeClr val="bg1"/>
          </a:solidFill>
          <a:ln w="12700">
            <a:solidFill>
              <a:srgbClr val="96969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D07A453E-641F-8662-0390-962351A802A7}"/>
              </a:ext>
            </a:extLst>
          </p:cNvPr>
          <p:cNvSpPr txBox="1">
            <a:spLocks/>
          </p:cNvSpPr>
          <p:nvPr/>
        </p:nvSpPr>
        <p:spPr>
          <a:xfrm>
            <a:off x="6174556" y="1793356"/>
            <a:ext cx="5120637" cy="794647"/>
          </a:xfrm>
          <a:prstGeom prst="rect">
            <a:avLst/>
          </a:prstGeom>
        </p:spPr>
        <p:txBody>
          <a:bodyPr vert="horz" wrap="square" lIns="55442" tIns="27721" rIns="55442" bIns="27721" rtlCol="0">
            <a:spAutoFit/>
          </a:bodyPr>
          <a:lstStyle>
            <a:lvl1pPr marL="0" indent="0" algn="l" defTabSz="1507937" rtl="0" eaLnBrk="1" latinLnBrk="0" hangingPunct="1">
              <a:lnSpc>
                <a:spcPct val="100000"/>
              </a:lnSpc>
              <a:spcBef>
                <a:spcPts val="1649"/>
              </a:spcBef>
              <a:buFontTx/>
              <a:buNone/>
              <a:defRPr sz="2800" b="0" i="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53969" indent="0" algn="l" defTabSz="1507937" rtl="0" eaLnBrk="1" latinLnBrk="0" hangingPunct="1">
              <a:lnSpc>
                <a:spcPct val="100000"/>
              </a:lnSpc>
              <a:spcBef>
                <a:spcPts val="825"/>
              </a:spcBef>
              <a:buFontTx/>
              <a:buNone/>
              <a:defRPr sz="2800" b="0" i="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507937" indent="0" algn="l" defTabSz="1507937" rtl="0" eaLnBrk="1" latinLnBrk="0" hangingPunct="1">
              <a:lnSpc>
                <a:spcPct val="90000"/>
              </a:lnSpc>
              <a:spcBef>
                <a:spcPts val="825"/>
              </a:spcBef>
              <a:buFontTx/>
              <a:buNone/>
              <a:defRPr sz="3298" b="0" i="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2261906" indent="0" algn="l" defTabSz="1507937" rtl="0" eaLnBrk="1" latinLnBrk="0" hangingPunct="1">
              <a:lnSpc>
                <a:spcPct val="90000"/>
              </a:lnSpc>
              <a:spcBef>
                <a:spcPts val="825"/>
              </a:spcBef>
              <a:buFontTx/>
              <a:buNone/>
              <a:defRPr sz="2968" b="0" i="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3015874" indent="0" algn="l" defTabSz="1507937" rtl="0" eaLnBrk="1" latinLnBrk="0" hangingPunct="1">
              <a:lnSpc>
                <a:spcPct val="90000"/>
              </a:lnSpc>
              <a:spcBef>
                <a:spcPts val="825"/>
              </a:spcBef>
              <a:buFontTx/>
              <a:buNone/>
              <a:defRPr sz="2968" b="0" i="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4146827" indent="-376984" algn="l" defTabSz="1507937" rtl="0" eaLnBrk="1" latinLnBrk="0" hangingPunct="1">
              <a:lnSpc>
                <a:spcPct val="90000"/>
              </a:lnSpc>
              <a:spcBef>
                <a:spcPts val="825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900795" indent="-376984" algn="l" defTabSz="1507937" rtl="0" eaLnBrk="1" latinLnBrk="0" hangingPunct="1">
              <a:lnSpc>
                <a:spcPct val="90000"/>
              </a:lnSpc>
              <a:spcBef>
                <a:spcPts val="825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54764" indent="-376984" algn="l" defTabSz="1507937" rtl="0" eaLnBrk="1" latinLnBrk="0" hangingPunct="1">
              <a:lnSpc>
                <a:spcPct val="90000"/>
              </a:lnSpc>
              <a:spcBef>
                <a:spcPts val="825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408732" indent="-376984" algn="l" defTabSz="1507937" rtl="0" eaLnBrk="1" latinLnBrk="0" hangingPunct="1">
              <a:lnSpc>
                <a:spcPct val="90000"/>
              </a:lnSpc>
              <a:spcBef>
                <a:spcPts val="825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600" dirty="0" err="1">
                <a:solidFill>
                  <a:srgbClr val="323232"/>
                </a:solidFill>
                <a:latin typeface="Montserrat SemiBold" pitchFamily="2" charset="-70"/>
              </a:rPr>
              <a:t>Aizliegums</a:t>
            </a:r>
            <a:r>
              <a:rPr lang="fr-FR" sz="1600" dirty="0">
                <a:solidFill>
                  <a:srgbClr val="323232"/>
                </a:solidFill>
                <a:latin typeface="Montserrat SemiBold" pitchFamily="2" charset="-70"/>
              </a:rPr>
              <a:t> </a:t>
            </a:r>
            <a:r>
              <a:rPr lang="fr-FR" sz="1600" dirty="0" err="1">
                <a:solidFill>
                  <a:srgbClr val="323232"/>
                </a:solidFill>
                <a:latin typeface="Montserrat SemiBold" pitchFamily="2" charset="-70"/>
              </a:rPr>
              <a:t>apglabāt</a:t>
            </a:r>
            <a:r>
              <a:rPr lang="fr-FR" sz="1600" dirty="0">
                <a:solidFill>
                  <a:srgbClr val="323232"/>
                </a:solidFill>
                <a:latin typeface="Montserrat SemiBold" pitchFamily="2" charset="-70"/>
              </a:rPr>
              <a:t> </a:t>
            </a:r>
            <a:r>
              <a:rPr lang="fr-FR" sz="1600" dirty="0" err="1">
                <a:solidFill>
                  <a:srgbClr val="323232"/>
                </a:solidFill>
                <a:latin typeface="Montserrat SemiBold" pitchFamily="2" charset="-70"/>
              </a:rPr>
              <a:t>neapstrādātus</a:t>
            </a:r>
            <a:r>
              <a:rPr lang="fr-FR" sz="1600" dirty="0">
                <a:solidFill>
                  <a:srgbClr val="323232"/>
                </a:solidFill>
                <a:latin typeface="Montserrat SemiBold" pitchFamily="2" charset="-70"/>
              </a:rPr>
              <a:t> </a:t>
            </a:r>
            <a:r>
              <a:rPr lang="fr-FR" sz="1600" dirty="0" err="1">
                <a:solidFill>
                  <a:srgbClr val="323232"/>
                </a:solidFill>
                <a:latin typeface="Montserrat SemiBold" pitchFamily="2" charset="-70"/>
              </a:rPr>
              <a:t>atkritumus</a:t>
            </a:r>
            <a:r>
              <a:rPr lang="fr-FR" sz="1600" dirty="0">
                <a:solidFill>
                  <a:srgbClr val="323232"/>
                </a:solidFill>
                <a:latin typeface="Montserrat SemiBold" pitchFamily="2" charset="-70"/>
              </a:rPr>
              <a:t> </a:t>
            </a:r>
            <a:r>
              <a:rPr lang="fr-FR" sz="1600" dirty="0">
                <a:solidFill>
                  <a:srgbClr val="323232"/>
                </a:solidFill>
                <a:latin typeface="Montserrat Light" pitchFamily="2" charset="-70"/>
              </a:rPr>
              <a:t>(MK </a:t>
            </a:r>
            <a:r>
              <a:rPr lang="fr-FR" sz="1600" dirty="0" err="1">
                <a:solidFill>
                  <a:srgbClr val="323232"/>
                </a:solidFill>
                <a:latin typeface="Montserrat Light" pitchFamily="2" charset="-70"/>
              </a:rPr>
              <a:t>Atkritumu</a:t>
            </a:r>
            <a:r>
              <a:rPr lang="fr-FR" sz="1600" dirty="0">
                <a:solidFill>
                  <a:srgbClr val="323232"/>
                </a:solidFill>
                <a:latin typeface="Montserrat Light" pitchFamily="2" charset="-70"/>
              </a:rPr>
              <a:t> </a:t>
            </a:r>
            <a:r>
              <a:rPr lang="fr-FR" sz="1600" dirty="0" err="1">
                <a:solidFill>
                  <a:srgbClr val="323232"/>
                </a:solidFill>
                <a:latin typeface="Montserrat Light" pitchFamily="2" charset="-70"/>
              </a:rPr>
              <a:t>poligonu</a:t>
            </a:r>
            <a:r>
              <a:rPr lang="fr-FR" sz="1600" dirty="0">
                <a:solidFill>
                  <a:srgbClr val="323232"/>
                </a:solidFill>
                <a:latin typeface="Montserrat Light" pitchFamily="2" charset="-70"/>
              </a:rPr>
              <a:t> </a:t>
            </a:r>
            <a:r>
              <a:rPr lang="fr-FR" sz="1600" dirty="0" err="1">
                <a:solidFill>
                  <a:srgbClr val="323232"/>
                </a:solidFill>
                <a:latin typeface="Montserrat Light" pitchFamily="2" charset="-70"/>
              </a:rPr>
              <a:t>noteikumi</a:t>
            </a:r>
            <a:r>
              <a:rPr lang="fr-FR" sz="1600" dirty="0">
                <a:solidFill>
                  <a:srgbClr val="323232"/>
                </a:solidFill>
                <a:latin typeface="Montserrat Light" pitchFamily="2" charset="-70"/>
              </a:rPr>
              <a:t> nr.1032, </a:t>
            </a:r>
            <a:br>
              <a:rPr lang="lv-LV" sz="1600" dirty="0">
                <a:solidFill>
                  <a:srgbClr val="323232"/>
                </a:solidFill>
                <a:latin typeface="Montserrat Light" pitchFamily="2" charset="-70"/>
              </a:rPr>
            </a:br>
            <a:r>
              <a:rPr lang="fr-FR" sz="1600" dirty="0">
                <a:solidFill>
                  <a:srgbClr val="323232"/>
                </a:solidFill>
                <a:latin typeface="Montserrat Light" pitchFamily="2" charset="-70"/>
              </a:rPr>
              <a:t>kas </a:t>
            </a:r>
            <a:r>
              <a:rPr lang="fr-FR" sz="1600" dirty="0" err="1">
                <a:solidFill>
                  <a:srgbClr val="323232"/>
                </a:solidFill>
                <a:latin typeface="Montserrat Light" pitchFamily="2" charset="-70"/>
              </a:rPr>
              <a:t>izriet</a:t>
            </a:r>
            <a:r>
              <a:rPr lang="fr-FR" sz="1600" dirty="0">
                <a:solidFill>
                  <a:srgbClr val="323232"/>
                </a:solidFill>
                <a:latin typeface="Montserrat Light" pitchFamily="2" charset="-70"/>
              </a:rPr>
              <a:t> no ES </a:t>
            </a:r>
            <a:r>
              <a:rPr lang="fr-FR" sz="1600" dirty="0" err="1">
                <a:solidFill>
                  <a:srgbClr val="323232"/>
                </a:solidFill>
                <a:latin typeface="Montserrat Light" pitchFamily="2" charset="-70"/>
              </a:rPr>
              <a:t>poligonu</a:t>
            </a:r>
            <a:r>
              <a:rPr lang="fr-FR" sz="1600" dirty="0">
                <a:solidFill>
                  <a:srgbClr val="323232"/>
                </a:solidFill>
                <a:latin typeface="Montserrat Light" pitchFamily="2" charset="-70"/>
              </a:rPr>
              <a:t> </a:t>
            </a:r>
            <a:r>
              <a:rPr lang="fr-FR" sz="1600" dirty="0" err="1">
                <a:solidFill>
                  <a:srgbClr val="323232"/>
                </a:solidFill>
                <a:latin typeface="Montserrat Light" pitchFamily="2" charset="-70"/>
              </a:rPr>
              <a:t>direktīvas</a:t>
            </a:r>
            <a:r>
              <a:rPr lang="fr-FR" sz="1600" dirty="0">
                <a:solidFill>
                  <a:srgbClr val="323232"/>
                </a:solidFill>
                <a:latin typeface="Montserrat Light" pitchFamily="2" charset="-70"/>
              </a:rPr>
              <a:t>)</a:t>
            </a:r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AD9624BD-7861-DE11-66D5-6E67B2E3D843}"/>
              </a:ext>
            </a:extLst>
          </p:cNvPr>
          <p:cNvSpPr txBox="1">
            <a:spLocks/>
          </p:cNvSpPr>
          <p:nvPr/>
        </p:nvSpPr>
        <p:spPr>
          <a:xfrm>
            <a:off x="721067" y="4575518"/>
            <a:ext cx="4234110" cy="1533311"/>
          </a:xfrm>
          <a:prstGeom prst="rect">
            <a:avLst/>
          </a:prstGeom>
        </p:spPr>
        <p:txBody>
          <a:bodyPr vert="horz" wrap="square" lIns="55442" tIns="27721" rIns="55442" bIns="27721" rtlCol="0">
            <a:spAutoFit/>
          </a:bodyPr>
          <a:lstStyle>
            <a:lvl1pPr marL="0" indent="0" algn="l" defTabSz="1507937" rtl="0" eaLnBrk="1" latinLnBrk="0" hangingPunct="1">
              <a:lnSpc>
                <a:spcPct val="100000"/>
              </a:lnSpc>
              <a:spcBef>
                <a:spcPts val="1649"/>
              </a:spcBef>
              <a:buFontTx/>
              <a:buNone/>
              <a:defRPr sz="2800" b="0" i="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53969" indent="0" algn="l" defTabSz="1507937" rtl="0" eaLnBrk="1" latinLnBrk="0" hangingPunct="1">
              <a:lnSpc>
                <a:spcPct val="100000"/>
              </a:lnSpc>
              <a:spcBef>
                <a:spcPts val="825"/>
              </a:spcBef>
              <a:buFontTx/>
              <a:buNone/>
              <a:defRPr sz="2800" b="0" i="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507937" indent="0" algn="l" defTabSz="1507937" rtl="0" eaLnBrk="1" latinLnBrk="0" hangingPunct="1">
              <a:lnSpc>
                <a:spcPct val="90000"/>
              </a:lnSpc>
              <a:spcBef>
                <a:spcPts val="825"/>
              </a:spcBef>
              <a:buFontTx/>
              <a:buNone/>
              <a:defRPr sz="3298" b="0" i="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2261906" indent="0" algn="l" defTabSz="1507937" rtl="0" eaLnBrk="1" latinLnBrk="0" hangingPunct="1">
              <a:lnSpc>
                <a:spcPct val="90000"/>
              </a:lnSpc>
              <a:spcBef>
                <a:spcPts val="825"/>
              </a:spcBef>
              <a:buFontTx/>
              <a:buNone/>
              <a:defRPr sz="2968" b="0" i="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3015874" indent="0" algn="l" defTabSz="1507937" rtl="0" eaLnBrk="1" latinLnBrk="0" hangingPunct="1">
              <a:lnSpc>
                <a:spcPct val="90000"/>
              </a:lnSpc>
              <a:spcBef>
                <a:spcPts val="825"/>
              </a:spcBef>
              <a:buFontTx/>
              <a:buNone/>
              <a:defRPr sz="2968" b="0" i="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4146827" indent="-376984" algn="l" defTabSz="1507937" rtl="0" eaLnBrk="1" latinLnBrk="0" hangingPunct="1">
              <a:lnSpc>
                <a:spcPct val="90000"/>
              </a:lnSpc>
              <a:spcBef>
                <a:spcPts val="825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900795" indent="-376984" algn="l" defTabSz="1507937" rtl="0" eaLnBrk="1" latinLnBrk="0" hangingPunct="1">
              <a:lnSpc>
                <a:spcPct val="90000"/>
              </a:lnSpc>
              <a:spcBef>
                <a:spcPts val="825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54764" indent="-376984" algn="l" defTabSz="1507937" rtl="0" eaLnBrk="1" latinLnBrk="0" hangingPunct="1">
              <a:lnSpc>
                <a:spcPct val="90000"/>
              </a:lnSpc>
              <a:spcBef>
                <a:spcPts val="825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408732" indent="-376984" algn="l" defTabSz="1507937" rtl="0" eaLnBrk="1" latinLnBrk="0" hangingPunct="1">
              <a:lnSpc>
                <a:spcPct val="90000"/>
              </a:lnSpc>
              <a:spcBef>
                <a:spcPts val="825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sz="2400" dirty="0">
                <a:solidFill>
                  <a:srgbClr val="323232"/>
                </a:solidFill>
                <a:latin typeface="Montserrat Light" pitchFamily="2" charset="-70"/>
              </a:rPr>
              <a:t>Ekoloģija un Zaļais kurss esošajā ekonomiskajā un ģeopolitiskajā situācijā ir novirzījušies otrā plānā</a:t>
            </a: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A1A67F74-73D6-32D1-D760-12556AF686D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017888" y="1668714"/>
            <a:ext cx="999558" cy="999558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507B6C89-EA20-2994-4E29-D53194B92B5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27773" y="1830448"/>
            <a:ext cx="713191" cy="713191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65B2E256-0679-5233-83C5-C903ED506A1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818237" y="3015258"/>
            <a:ext cx="6652696" cy="3374563"/>
          </a:xfrm>
          <a:prstGeom prst="roundRect">
            <a:avLst>
              <a:gd name="adj" fmla="val 3904"/>
            </a:avLst>
          </a:prstGeom>
        </p:spPr>
      </p:pic>
    </p:spTree>
    <p:extLst>
      <p:ext uri="{BB962C8B-B14F-4D97-AF65-F5344CB8AC3E}">
        <p14:creationId xmlns:p14="http://schemas.microsoft.com/office/powerpoint/2010/main" val="8089064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AFA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4E0C190-EF50-3C83-E59F-7ECCE9D849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C054093A-1451-BC51-8993-FAD085041A9E}"/>
              </a:ext>
            </a:extLst>
          </p:cNvPr>
          <p:cNvSpPr/>
          <p:nvPr/>
        </p:nvSpPr>
        <p:spPr>
          <a:xfrm>
            <a:off x="667647" y="1685694"/>
            <a:ext cx="5550273" cy="1913853"/>
          </a:xfrm>
          <a:prstGeom prst="roundRect">
            <a:avLst>
              <a:gd name="adj" fmla="val 7514"/>
            </a:avLst>
          </a:prstGeom>
          <a:solidFill>
            <a:schemeClr val="bg1"/>
          </a:solidFill>
          <a:ln w="12700">
            <a:solidFill>
              <a:srgbClr val="96969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6" name="Title 15">
            <a:extLst>
              <a:ext uri="{FF2B5EF4-FFF2-40B4-BE49-F238E27FC236}">
                <a16:creationId xmlns:a16="http://schemas.microsoft.com/office/drawing/2014/main" id="{D8A2BDD7-D3D0-1D9C-1FB7-7335BBAB67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1892" y="585787"/>
            <a:ext cx="6558805" cy="775597"/>
          </a:xfrm>
        </p:spPr>
        <p:txBody>
          <a:bodyPr wrap="square">
            <a:spAutoFit/>
          </a:bodyPr>
          <a:lstStyle/>
          <a:p>
            <a:r>
              <a:rPr lang="lv-LV" dirty="0"/>
              <a:t>Kas ierobežo atkritumu noglabāšanu Latvijā?</a:t>
            </a:r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11131E94-2666-1D20-D754-7A553C969A6E}"/>
              </a:ext>
            </a:extLst>
          </p:cNvPr>
          <p:cNvSpPr txBox="1">
            <a:spLocks/>
          </p:cNvSpPr>
          <p:nvPr/>
        </p:nvSpPr>
        <p:spPr>
          <a:xfrm>
            <a:off x="1616037" y="1793356"/>
            <a:ext cx="4354995" cy="1656422"/>
          </a:xfrm>
          <a:prstGeom prst="rect">
            <a:avLst/>
          </a:prstGeom>
        </p:spPr>
        <p:txBody>
          <a:bodyPr vert="horz" wrap="square" lIns="55442" tIns="27721" rIns="55442" bIns="27721" rtlCol="0">
            <a:spAutoFit/>
          </a:bodyPr>
          <a:lstStyle>
            <a:lvl1pPr marL="0" indent="0" algn="l" defTabSz="1507937" rtl="0" eaLnBrk="1" latinLnBrk="0" hangingPunct="1">
              <a:lnSpc>
                <a:spcPct val="100000"/>
              </a:lnSpc>
              <a:spcBef>
                <a:spcPts val="1649"/>
              </a:spcBef>
              <a:buFontTx/>
              <a:buNone/>
              <a:defRPr sz="2800" b="0" i="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53969" indent="0" algn="l" defTabSz="1507937" rtl="0" eaLnBrk="1" latinLnBrk="0" hangingPunct="1">
              <a:lnSpc>
                <a:spcPct val="100000"/>
              </a:lnSpc>
              <a:spcBef>
                <a:spcPts val="825"/>
              </a:spcBef>
              <a:buFontTx/>
              <a:buNone/>
              <a:defRPr sz="2800" b="0" i="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507937" indent="0" algn="l" defTabSz="1507937" rtl="0" eaLnBrk="1" latinLnBrk="0" hangingPunct="1">
              <a:lnSpc>
                <a:spcPct val="90000"/>
              </a:lnSpc>
              <a:spcBef>
                <a:spcPts val="825"/>
              </a:spcBef>
              <a:buFontTx/>
              <a:buNone/>
              <a:defRPr sz="3298" b="0" i="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2261906" indent="0" algn="l" defTabSz="1507937" rtl="0" eaLnBrk="1" latinLnBrk="0" hangingPunct="1">
              <a:lnSpc>
                <a:spcPct val="90000"/>
              </a:lnSpc>
              <a:spcBef>
                <a:spcPts val="825"/>
              </a:spcBef>
              <a:buFontTx/>
              <a:buNone/>
              <a:defRPr sz="2968" b="0" i="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3015874" indent="0" algn="l" defTabSz="1507937" rtl="0" eaLnBrk="1" latinLnBrk="0" hangingPunct="1">
              <a:lnSpc>
                <a:spcPct val="90000"/>
              </a:lnSpc>
              <a:spcBef>
                <a:spcPts val="825"/>
              </a:spcBef>
              <a:buFontTx/>
              <a:buNone/>
              <a:defRPr sz="2968" b="0" i="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4146827" indent="-376984" algn="l" defTabSz="1507937" rtl="0" eaLnBrk="1" latinLnBrk="0" hangingPunct="1">
              <a:lnSpc>
                <a:spcPct val="90000"/>
              </a:lnSpc>
              <a:spcBef>
                <a:spcPts val="825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900795" indent="-376984" algn="l" defTabSz="1507937" rtl="0" eaLnBrk="1" latinLnBrk="0" hangingPunct="1">
              <a:lnSpc>
                <a:spcPct val="90000"/>
              </a:lnSpc>
              <a:spcBef>
                <a:spcPts val="825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54764" indent="-376984" algn="l" defTabSz="1507937" rtl="0" eaLnBrk="1" latinLnBrk="0" hangingPunct="1">
              <a:lnSpc>
                <a:spcPct val="90000"/>
              </a:lnSpc>
              <a:spcBef>
                <a:spcPts val="825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408732" indent="-376984" algn="l" defTabSz="1507937" rtl="0" eaLnBrk="1" latinLnBrk="0" hangingPunct="1">
              <a:lnSpc>
                <a:spcPct val="90000"/>
              </a:lnSpc>
              <a:spcBef>
                <a:spcPts val="825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sz="1600" dirty="0">
                <a:solidFill>
                  <a:srgbClr val="323232"/>
                </a:solidFill>
                <a:latin typeface="Montserrat SemiBold" pitchFamily="2" charset="-70"/>
              </a:rPr>
              <a:t>Risinājumi samazinājumam </a:t>
            </a:r>
            <a:br>
              <a:rPr lang="lv-LV" sz="1600" dirty="0">
                <a:solidFill>
                  <a:srgbClr val="323232"/>
                </a:solidFill>
                <a:latin typeface="Montserrat SemiBold" pitchFamily="2" charset="-70"/>
              </a:rPr>
            </a:br>
            <a:r>
              <a:rPr lang="lv-LV" sz="2000" b="1" dirty="0">
                <a:solidFill>
                  <a:srgbClr val="6E00A5"/>
                </a:solidFill>
                <a:latin typeface="Montserrat SemiBold" pitchFamily="2" charset="-70"/>
              </a:rPr>
              <a:t>no 30% uz 10% maksā dārgāk nekā 130 EUR/t DRN! </a:t>
            </a:r>
            <a:br>
              <a:rPr lang="lv-LV" sz="2400" b="1" dirty="0">
                <a:solidFill>
                  <a:srgbClr val="6E00A5"/>
                </a:solidFill>
                <a:latin typeface="+mj-lt"/>
              </a:rPr>
            </a:br>
            <a:r>
              <a:rPr lang="lv-LV" sz="1600" dirty="0">
                <a:solidFill>
                  <a:srgbClr val="323232"/>
                </a:solidFill>
                <a:latin typeface="Montserrat SemiBold" pitchFamily="2" charset="-70"/>
              </a:rPr>
              <a:t>Lai motivētu poligonus meklēt </a:t>
            </a:r>
            <a:br>
              <a:rPr lang="lv-LV" sz="1600" dirty="0">
                <a:solidFill>
                  <a:srgbClr val="323232"/>
                </a:solidFill>
                <a:latin typeface="Montserrat SemiBold" pitchFamily="2" charset="-70"/>
              </a:rPr>
            </a:br>
            <a:r>
              <a:rPr lang="lv-LV" sz="1600" dirty="0">
                <a:solidFill>
                  <a:srgbClr val="323232"/>
                </a:solidFill>
                <a:latin typeface="Montserrat SemiBold" pitchFamily="2" charset="-70"/>
              </a:rPr>
              <a:t>risinājumus – nepieciešami </a:t>
            </a:r>
            <a:br>
              <a:rPr lang="lv-LV" sz="1600" dirty="0">
                <a:solidFill>
                  <a:srgbClr val="323232"/>
                </a:solidFill>
                <a:latin typeface="Montserrat SemiBold" pitchFamily="2" charset="-70"/>
              </a:rPr>
            </a:br>
            <a:r>
              <a:rPr lang="lv-LV" sz="1600" dirty="0">
                <a:solidFill>
                  <a:srgbClr val="323232"/>
                </a:solidFill>
                <a:latin typeface="Montserrat SemiBold" pitchFamily="2" charset="-70"/>
              </a:rPr>
              <a:t>administratīvi šķēršļi noglabāšanai.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CCDCF58A-CD65-83DE-344A-D2291AE71953}"/>
              </a:ext>
            </a:extLst>
          </p:cNvPr>
          <p:cNvSpPr/>
          <p:nvPr/>
        </p:nvSpPr>
        <p:spPr>
          <a:xfrm>
            <a:off x="651892" y="3774088"/>
            <a:ext cx="5565502" cy="2270194"/>
          </a:xfrm>
          <a:prstGeom prst="roundRect">
            <a:avLst>
              <a:gd name="adj" fmla="val 7681"/>
            </a:avLst>
          </a:prstGeom>
          <a:solidFill>
            <a:schemeClr val="bg1"/>
          </a:solidFill>
          <a:ln w="12700">
            <a:solidFill>
              <a:srgbClr val="96969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8FBAFB3A-E814-0178-8831-8326221A4839}"/>
              </a:ext>
            </a:extLst>
          </p:cNvPr>
          <p:cNvSpPr txBox="1">
            <a:spLocks/>
          </p:cNvSpPr>
          <p:nvPr/>
        </p:nvSpPr>
        <p:spPr>
          <a:xfrm>
            <a:off x="1592597" y="3881751"/>
            <a:ext cx="5120637" cy="2087309"/>
          </a:xfrm>
          <a:prstGeom prst="rect">
            <a:avLst/>
          </a:prstGeom>
        </p:spPr>
        <p:txBody>
          <a:bodyPr vert="horz" wrap="square" lIns="55442" tIns="27721" rIns="55442" bIns="27721" rtlCol="0">
            <a:spAutoFit/>
          </a:bodyPr>
          <a:lstStyle>
            <a:lvl1pPr marL="0" indent="0" algn="l" defTabSz="1507937" rtl="0" eaLnBrk="1" latinLnBrk="0" hangingPunct="1">
              <a:lnSpc>
                <a:spcPct val="100000"/>
              </a:lnSpc>
              <a:spcBef>
                <a:spcPts val="1649"/>
              </a:spcBef>
              <a:buFontTx/>
              <a:buNone/>
              <a:defRPr sz="2800" b="0" i="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53969" indent="0" algn="l" defTabSz="1507937" rtl="0" eaLnBrk="1" latinLnBrk="0" hangingPunct="1">
              <a:lnSpc>
                <a:spcPct val="100000"/>
              </a:lnSpc>
              <a:spcBef>
                <a:spcPts val="825"/>
              </a:spcBef>
              <a:buFontTx/>
              <a:buNone/>
              <a:defRPr sz="2800" b="0" i="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507937" indent="0" algn="l" defTabSz="1507937" rtl="0" eaLnBrk="1" latinLnBrk="0" hangingPunct="1">
              <a:lnSpc>
                <a:spcPct val="90000"/>
              </a:lnSpc>
              <a:spcBef>
                <a:spcPts val="825"/>
              </a:spcBef>
              <a:buFontTx/>
              <a:buNone/>
              <a:defRPr sz="3298" b="0" i="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2261906" indent="0" algn="l" defTabSz="1507937" rtl="0" eaLnBrk="1" latinLnBrk="0" hangingPunct="1">
              <a:lnSpc>
                <a:spcPct val="90000"/>
              </a:lnSpc>
              <a:spcBef>
                <a:spcPts val="825"/>
              </a:spcBef>
              <a:buFontTx/>
              <a:buNone/>
              <a:defRPr sz="2968" b="0" i="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3015874" indent="0" algn="l" defTabSz="1507937" rtl="0" eaLnBrk="1" latinLnBrk="0" hangingPunct="1">
              <a:lnSpc>
                <a:spcPct val="90000"/>
              </a:lnSpc>
              <a:spcBef>
                <a:spcPts val="825"/>
              </a:spcBef>
              <a:buFontTx/>
              <a:buNone/>
              <a:defRPr sz="2968" b="0" i="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4146827" indent="-376984" algn="l" defTabSz="1507937" rtl="0" eaLnBrk="1" latinLnBrk="0" hangingPunct="1">
              <a:lnSpc>
                <a:spcPct val="90000"/>
              </a:lnSpc>
              <a:spcBef>
                <a:spcPts val="825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900795" indent="-376984" algn="l" defTabSz="1507937" rtl="0" eaLnBrk="1" latinLnBrk="0" hangingPunct="1">
              <a:lnSpc>
                <a:spcPct val="90000"/>
              </a:lnSpc>
              <a:spcBef>
                <a:spcPts val="825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54764" indent="-376984" algn="l" defTabSz="1507937" rtl="0" eaLnBrk="1" latinLnBrk="0" hangingPunct="1">
              <a:lnSpc>
                <a:spcPct val="90000"/>
              </a:lnSpc>
              <a:spcBef>
                <a:spcPts val="825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408732" indent="-376984" algn="l" defTabSz="1507937" rtl="0" eaLnBrk="1" latinLnBrk="0" hangingPunct="1">
              <a:lnSpc>
                <a:spcPct val="90000"/>
              </a:lnSpc>
              <a:spcBef>
                <a:spcPts val="825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sz="1600" dirty="0">
                <a:solidFill>
                  <a:srgbClr val="323232"/>
                </a:solidFill>
                <a:latin typeface="Montserrat SemiBold" pitchFamily="2" charset="-70"/>
              </a:rPr>
              <a:t>Turklāt dalībvalstīm ir pienākums </a:t>
            </a:r>
            <a:br>
              <a:rPr lang="lv-LV" sz="1600" dirty="0">
                <a:solidFill>
                  <a:srgbClr val="323232"/>
                </a:solidFill>
                <a:latin typeface="Montserrat SemiBold" pitchFamily="2" charset="-70"/>
              </a:rPr>
            </a:br>
            <a:r>
              <a:rPr lang="lv-LV" sz="2000" dirty="0">
                <a:solidFill>
                  <a:srgbClr val="6E00A5"/>
                </a:solidFill>
                <a:latin typeface="Montserrat SemiBold" pitchFamily="2" charset="-70"/>
              </a:rPr>
              <a:t>censties nodrošināt, ka no </a:t>
            </a:r>
            <a:br>
              <a:rPr lang="lv-LV" sz="2000" dirty="0">
                <a:solidFill>
                  <a:srgbClr val="6E00A5"/>
                </a:solidFill>
                <a:latin typeface="Montserrat SemiBold" pitchFamily="2" charset="-70"/>
              </a:rPr>
            </a:br>
            <a:r>
              <a:rPr lang="lv-LV" sz="2000" dirty="0">
                <a:solidFill>
                  <a:srgbClr val="6E00A5"/>
                </a:solidFill>
                <a:latin typeface="Montserrat SemiBold" pitchFamily="2" charset="-70"/>
              </a:rPr>
              <a:t>2030. gada pārstrādei vai citai reģenerācijai piemēroti atkritumi netiek pieņemti poligonos </a:t>
            </a:r>
            <a:br>
              <a:rPr lang="lv-LV" sz="2000" dirty="0">
                <a:solidFill>
                  <a:srgbClr val="6E00A5"/>
                </a:solidFill>
                <a:latin typeface="+mj-lt"/>
              </a:rPr>
            </a:br>
            <a:r>
              <a:rPr lang="lv-LV" sz="1600" dirty="0">
                <a:solidFill>
                  <a:srgbClr val="323232"/>
                </a:solidFill>
                <a:latin typeface="Montserrat SemiBold" pitchFamily="2" charset="-70"/>
              </a:rPr>
              <a:t>+ šis ir jāiekļauj nacionālajos plānos un stratēģiskās plānošanas dokumentos</a:t>
            </a: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2476EFEC-DACD-3FB0-B620-F689AC9AF90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21067" y="1766814"/>
            <a:ext cx="840458" cy="840458"/>
          </a:xfrm>
          <a:prstGeom prst="rect">
            <a:avLst/>
          </a:prstGeom>
        </p:spPr>
      </p:pic>
      <p:pic>
        <p:nvPicPr>
          <p:cNvPr id="15" name="Graphic 14">
            <a:extLst>
              <a:ext uri="{FF2B5EF4-FFF2-40B4-BE49-F238E27FC236}">
                <a16:creationId xmlns:a16="http://schemas.microsoft.com/office/drawing/2014/main" id="{5BF71301-8B20-2124-4FB7-853753D0D8B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13568" y="3947710"/>
            <a:ext cx="655456" cy="655456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84F3E847-5EB5-275F-F2F8-0A30D40D79F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379071" y="1685695"/>
            <a:ext cx="5091862" cy="4283366"/>
          </a:xfrm>
          <a:prstGeom prst="roundRect">
            <a:avLst>
              <a:gd name="adj" fmla="val 3904"/>
            </a:avLst>
          </a:prstGeom>
        </p:spPr>
      </p:pic>
    </p:spTree>
    <p:extLst>
      <p:ext uri="{BB962C8B-B14F-4D97-AF65-F5344CB8AC3E}">
        <p14:creationId xmlns:p14="http://schemas.microsoft.com/office/powerpoint/2010/main" val="28847127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AFA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E14803B-9F45-CB8A-47D1-7AF6B610B7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DCC18A79-CED7-3B3B-F46A-F88EFA366074}"/>
              </a:ext>
            </a:extLst>
          </p:cNvPr>
          <p:cNvSpPr/>
          <p:nvPr/>
        </p:nvSpPr>
        <p:spPr>
          <a:xfrm>
            <a:off x="6876251" y="1685694"/>
            <a:ext cx="4645188" cy="3495906"/>
          </a:xfrm>
          <a:prstGeom prst="roundRect">
            <a:avLst>
              <a:gd name="adj" fmla="val 7514"/>
            </a:avLst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pic>
        <p:nvPicPr>
          <p:cNvPr id="12" name="Image 0" descr="/home/claude/build/europe_colored.png">
            <a:extLst>
              <a:ext uri="{FF2B5EF4-FFF2-40B4-BE49-F238E27FC236}">
                <a16:creationId xmlns:a16="http://schemas.microsoft.com/office/drawing/2014/main" id="{98D88A7F-A777-895F-347D-92B3E91115A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876251" y="1685694"/>
            <a:ext cx="4645188" cy="3495906"/>
          </a:xfrm>
          <a:prstGeom prst="roundRect">
            <a:avLst>
              <a:gd name="adj" fmla="val 8319"/>
            </a:avLst>
          </a:prstGeom>
        </p:spPr>
      </p:pic>
      <p:sp>
        <p:nvSpPr>
          <p:cNvPr id="16" name="Title 15">
            <a:extLst>
              <a:ext uri="{FF2B5EF4-FFF2-40B4-BE49-F238E27FC236}">
                <a16:creationId xmlns:a16="http://schemas.microsoft.com/office/drawing/2014/main" id="{3C4E7B8D-0ABF-7D31-1164-904156A836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1892" y="585787"/>
            <a:ext cx="8465982" cy="886397"/>
          </a:xfrm>
        </p:spPr>
        <p:txBody>
          <a:bodyPr wrap="square">
            <a:spAutoFit/>
          </a:bodyPr>
          <a:lstStyle/>
          <a:p>
            <a:r>
              <a:rPr lang="lv-LV" dirty="0"/>
              <a:t>Kā atkritumu noglabāšanu risina citur ES?</a:t>
            </a:r>
            <a:br>
              <a:rPr lang="lv-LV" dirty="0"/>
            </a:br>
            <a:r>
              <a:rPr lang="lv-LV" sz="1800" dirty="0">
                <a:latin typeface="+mn-lt"/>
              </a:rPr>
              <a:t>12 ES dalībvalstis piemēro stingrākus poligonu ierobežojumus, </a:t>
            </a:r>
            <a:br>
              <a:rPr lang="lv-LV" sz="1800" dirty="0">
                <a:latin typeface="+mn-lt"/>
              </a:rPr>
            </a:br>
            <a:r>
              <a:rPr lang="lv-LV" sz="1800" dirty="0">
                <a:latin typeface="+mn-lt"/>
              </a:rPr>
              <a:t>nekā paredz ES Poligonu direktīva</a:t>
            </a:r>
            <a:endParaRPr lang="lv-LV" dirty="0">
              <a:latin typeface="+mn-lt"/>
            </a:endParaRPr>
          </a:p>
        </p:txBody>
      </p:sp>
      <p:sp>
        <p:nvSpPr>
          <p:cNvPr id="3" name="Text 11">
            <a:extLst>
              <a:ext uri="{FF2B5EF4-FFF2-40B4-BE49-F238E27FC236}">
                <a16:creationId xmlns:a16="http://schemas.microsoft.com/office/drawing/2014/main" id="{1397C742-1874-888F-BD72-4273D681535C}"/>
              </a:ext>
            </a:extLst>
          </p:cNvPr>
          <p:cNvSpPr txBox="1"/>
          <p:nvPr/>
        </p:nvSpPr>
        <p:spPr>
          <a:xfrm>
            <a:off x="651892" y="1563624"/>
            <a:ext cx="58978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323232"/>
                </a:solidFill>
                <a:latin typeface="+mj-lt"/>
                <a:ea typeface="Arial" pitchFamily="34" charset="-122"/>
                <a:cs typeface="Arial" pitchFamily="34" charset="-120"/>
              </a:rPr>
              <a:t>Konkrētie kritēriji pa valstīm</a:t>
            </a:r>
            <a:endParaRPr lang="en-US" sz="1300" dirty="0">
              <a:solidFill>
                <a:srgbClr val="323232"/>
              </a:solidFill>
              <a:latin typeface="+mj-lt"/>
            </a:endParaRPr>
          </a:p>
        </p:txBody>
      </p:sp>
      <p:graphicFrame>
        <p:nvGraphicFramePr>
          <p:cNvPr id="6" name="Table 0">
            <a:extLst>
              <a:ext uri="{FF2B5EF4-FFF2-40B4-BE49-F238E27FC236}">
                <a16:creationId xmlns:a16="http://schemas.microsoft.com/office/drawing/2014/main" id="{B65B5883-B6DE-52A5-BC95-5BA7AC6949D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29402296"/>
              </p:ext>
            </p:extLst>
          </p:nvPr>
        </p:nvGraphicFramePr>
        <p:xfrm>
          <a:off x="651892" y="1874520"/>
          <a:ext cx="5897880" cy="3307080"/>
        </p:xfrm>
        <a:graphic>
          <a:graphicData uri="http://schemas.openxmlformats.org/drawingml/2006/table">
            <a:tbl>
              <a:tblPr/>
              <a:tblGrid>
                <a:gridCol w="131624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58163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950" b="1" dirty="0">
                          <a:solidFill>
                            <a:schemeClr val="bg1"/>
                          </a:solidFill>
                        </a:rPr>
                        <a:t>Valsts</a:t>
                      </a:r>
                      <a:endParaRPr lang="en-US" sz="950" dirty="0">
                        <a:solidFill>
                          <a:schemeClr val="bg1"/>
                        </a:solidFill>
                      </a:endParaRPr>
                    </a:p>
                  </a:txBody>
                  <a:tcPr marL="63500" marR="63500" marT="38100" marB="38100"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9696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950" b="1" dirty="0">
                          <a:solidFill>
                            <a:schemeClr val="bg1"/>
                          </a:solidFill>
                        </a:rPr>
                        <a:t>Ierobežojuma kritēriji poligonos</a:t>
                      </a:r>
                      <a:endParaRPr lang="en-US" sz="950" dirty="0">
                        <a:solidFill>
                          <a:schemeClr val="bg1"/>
                        </a:solidFill>
                      </a:endParaRPr>
                    </a:p>
                  </a:txBody>
                  <a:tcPr marL="63500" marR="63500" marT="38100" marB="38100"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969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950" b="0" dirty="0">
                          <a:solidFill>
                            <a:srgbClr val="323232"/>
                          </a:solidFill>
                          <a:latin typeface="Montserrat SemiBold" pitchFamily="2" charset="-70"/>
                        </a:rPr>
                        <a:t>Austrija (AT)</a:t>
                      </a:r>
                    </a:p>
                  </a:txBody>
                  <a:tcPr marL="63500" marR="63500" marT="38100" marB="3810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950" dirty="0">
                          <a:solidFill>
                            <a:srgbClr val="323232"/>
                          </a:solidFill>
                        </a:rPr>
                        <a:t>Organiskie atkritumi, TOC &gt; 5%; degoši atkritumi (ar izņēmumiem)</a:t>
                      </a:r>
                    </a:p>
                  </a:txBody>
                  <a:tcPr marL="63500" marR="63500" marT="38100" marB="3810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950" b="0" dirty="0">
                          <a:solidFill>
                            <a:srgbClr val="323232"/>
                          </a:solidFill>
                          <a:latin typeface="Montserrat SemiBold" pitchFamily="2" charset="-70"/>
                        </a:rPr>
                        <a:t>Beļģija (BE)</a:t>
                      </a:r>
                    </a:p>
                  </a:txBody>
                  <a:tcPr marL="63500" marR="63500" marT="38100" marB="3810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950" dirty="0">
                          <a:solidFill>
                            <a:srgbClr val="323232"/>
                          </a:solidFill>
                        </a:rPr>
                        <a:t>Ierobežoti bioloģiski noārdāmie atkritumi; pelnu saturs (LOI); degoši atkritumi, TOC &gt; 6%</a:t>
                      </a:r>
                    </a:p>
                  </a:txBody>
                  <a:tcPr marL="63500" marR="63500" marT="38100" marB="3810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950" b="0" dirty="0">
                          <a:solidFill>
                            <a:srgbClr val="323232"/>
                          </a:solidFill>
                          <a:latin typeface="Montserrat SemiBold" pitchFamily="2" charset="-70"/>
                        </a:rPr>
                        <a:t>Čehija (CZ)</a:t>
                      </a:r>
                    </a:p>
                  </a:txBody>
                  <a:tcPr marL="63500" marR="63500" marT="38100" marB="3810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950" dirty="0">
                          <a:solidFill>
                            <a:srgbClr val="323232"/>
                          </a:solidFill>
                        </a:rPr>
                        <a:t>Ierobežoti bioloģiski noārdāmie atkritumi; degoši atkritumi &lt; 6,5 MJ/kg</a:t>
                      </a:r>
                    </a:p>
                  </a:txBody>
                  <a:tcPr marL="63500" marR="63500" marT="38100" marB="3810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62197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950" b="0" dirty="0">
                          <a:solidFill>
                            <a:srgbClr val="323232"/>
                          </a:solidFill>
                          <a:latin typeface="Montserrat SemiBold" pitchFamily="2" charset="-70"/>
                        </a:rPr>
                        <a:t>Dānija (DK)</a:t>
                      </a:r>
                    </a:p>
                  </a:txBody>
                  <a:tcPr marL="63500" marR="63500" marT="38100" marB="3810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950" dirty="0">
                          <a:solidFill>
                            <a:srgbClr val="323232"/>
                          </a:solidFill>
                        </a:rPr>
                        <a:t>Ierobežoti bioloģiski noārdāmie atkritumi; aizliegts viss, kas deg</a:t>
                      </a:r>
                    </a:p>
                  </a:txBody>
                  <a:tcPr marL="63500" marR="63500" marT="38100" marB="3810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950" b="0" dirty="0">
                          <a:solidFill>
                            <a:srgbClr val="323232"/>
                          </a:solidFill>
                          <a:latin typeface="Montserrat SemiBold" pitchFamily="2" charset="-70"/>
                        </a:rPr>
                        <a:t>Lietuva (LT)</a:t>
                      </a:r>
                    </a:p>
                  </a:txBody>
                  <a:tcPr marL="63500" marR="63500" marT="38100" marB="3810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950" dirty="0">
                          <a:solidFill>
                            <a:srgbClr val="323232"/>
                          </a:solidFill>
                        </a:rPr>
                        <a:t>Jāatdala atkritumu daļa ar enerģētisko vērtību pirms apglabāšanas</a:t>
                      </a:r>
                    </a:p>
                  </a:txBody>
                  <a:tcPr marL="63500" marR="63500" marT="38100" marB="3810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950" b="0" dirty="0">
                          <a:solidFill>
                            <a:srgbClr val="323232"/>
                          </a:solidFill>
                          <a:latin typeface="Montserrat SemiBold" pitchFamily="2" charset="-70"/>
                        </a:rPr>
                        <a:t>Luksemburga (LU)</a:t>
                      </a:r>
                    </a:p>
                  </a:txBody>
                  <a:tcPr marL="63500" marR="63500" marT="38100" marB="3810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950" dirty="0">
                          <a:solidFill>
                            <a:srgbClr val="323232"/>
                          </a:solidFill>
                        </a:rPr>
                        <a:t>Organiskie atkritumi, TOC &gt; 5%</a:t>
                      </a:r>
                    </a:p>
                  </a:txBody>
                  <a:tcPr marL="63500" marR="63500" marT="38100" marB="3810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950" b="0" dirty="0">
                          <a:solidFill>
                            <a:srgbClr val="323232"/>
                          </a:solidFill>
                          <a:latin typeface="Montserrat SemiBold" pitchFamily="2" charset="-70"/>
                        </a:rPr>
                        <a:t>Nīderlande (NL)</a:t>
                      </a:r>
                    </a:p>
                  </a:txBody>
                  <a:tcPr marL="63500" marR="63500" marT="38100" marB="3810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950" dirty="0">
                          <a:solidFill>
                            <a:srgbClr val="323232"/>
                          </a:solidFill>
                        </a:rPr>
                        <a:t>Organiskie atkritumi, TOC &gt; 5%; ierobežoti bioloģiski noārdāmie atkritumi</a:t>
                      </a:r>
                    </a:p>
                  </a:txBody>
                  <a:tcPr marL="63500" marR="63500" marT="38100" marB="3810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950" b="0" dirty="0">
                          <a:solidFill>
                            <a:srgbClr val="323232"/>
                          </a:solidFill>
                          <a:latin typeface="Montserrat SemiBold" pitchFamily="2" charset="-70"/>
                        </a:rPr>
                        <a:t>Polija (PL)</a:t>
                      </a:r>
                    </a:p>
                  </a:txBody>
                  <a:tcPr marL="63500" marR="63500" marT="38100" marB="3810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950" dirty="0">
                          <a:solidFill>
                            <a:srgbClr val="323232"/>
                          </a:solidFill>
                        </a:rPr>
                        <a:t>Pelnu saturs &gt; 90%; degoši atkritumi &lt; 6 MJ/kg + TOC &gt; 5%</a:t>
                      </a:r>
                    </a:p>
                  </a:txBody>
                  <a:tcPr marL="63500" marR="63500" marT="38100" marB="3810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950" b="0" dirty="0">
                          <a:solidFill>
                            <a:srgbClr val="323232"/>
                          </a:solidFill>
                          <a:latin typeface="Montserrat SemiBold" pitchFamily="2" charset="-70"/>
                        </a:rPr>
                        <a:t>Slovēnija (SI)</a:t>
                      </a:r>
                    </a:p>
                  </a:txBody>
                  <a:tcPr marL="63500" marR="63500" marT="38100" marB="3810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950" dirty="0">
                          <a:solidFill>
                            <a:srgbClr val="323232"/>
                          </a:solidFill>
                        </a:rPr>
                        <a:t>Organiskie atkritumi, TOC &gt; 5%; ierobežoti bioloģiski noārdāmie atkritumi</a:t>
                      </a:r>
                    </a:p>
                  </a:txBody>
                  <a:tcPr marL="63500" marR="63500" marT="38100" marB="3810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950" b="0" dirty="0">
                          <a:solidFill>
                            <a:srgbClr val="323232"/>
                          </a:solidFill>
                          <a:latin typeface="Montserrat SemiBold" pitchFamily="2" charset="-70"/>
                        </a:rPr>
                        <a:t>Somija (FI)</a:t>
                      </a:r>
                    </a:p>
                  </a:txBody>
                  <a:tcPr marL="63500" marR="63500" marT="38100" marB="3810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950" dirty="0">
                          <a:solidFill>
                            <a:srgbClr val="323232"/>
                          </a:solidFill>
                        </a:rPr>
                        <a:t>Ierobežoti bioloģiski noārdāmie atkritumi; pelnu saturs &gt; 90%</a:t>
                      </a:r>
                    </a:p>
                  </a:txBody>
                  <a:tcPr marL="63500" marR="63500" marT="38100" marB="3810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950" b="0" dirty="0">
                          <a:solidFill>
                            <a:srgbClr val="323232"/>
                          </a:solidFill>
                          <a:latin typeface="Montserrat SemiBold" pitchFamily="2" charset="-70"/>
                        </a:rPr>
                        <a:t>Vācija (DE)</a:t>
                      </a:r>
                    </a:p>
                  </a:txBody>
                  <a:tcPr marL="63500" marR="63500" marT="38100" marB="3810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950" dirty="0">
                          <a:solidFill>
                            <a:srgbClr val="323232"/>
                          </a:solidFill>
                        </a:rPr>
                        <a:t>Organiskie atkritumi, TOC &gt; 5%; pelnu saturs &gt; 90%</a:t>
                      </a:r>
                    </a:p>
                  </a:txBody>
                  <a:tcPr marL="63500" marR="63500" marT="38100" marB="3810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950" b="0" dirty="0">
                          <a:solidFill>
                            <a:srgbClr val="323232"/>
                          </a:solidFill>
                          <a:latin typeface="Montserrat SemiBold" pitchFamily="2" charset="-70"/>
                        </a:rPr>
                        <a:t>Zviedrija (SE)</a:t>
                      </a:r>
                    </a:p>
                  </a:txBody>
                  <a:tcPr marL="63500" marR="63500" marT="38100" marB="3810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950" dirty="0">
                          <a:solidFill>
                            <a:srgbClr val="323232"/>
                          </a:solidFill>
                        </a:rPr>
                        <a:t>Ierobežoti bioloģiski noārdāmie atkritumi; aizliegts viss, kas deg</a:t>
                      </a:r>
                    </a:p>
                  </a:txBody>
                  <a:tcPr marL="63500" marR="63500" marT="38100" marB="3810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  <p:sp>
        <p:nvSpPr>
          <p:cNvPr id="14" name="Shape 2">
            <a:extLst>
              <a:ext uri="{FF2B5EF4-FFF2-40B4-BE49-F238E27FC236}">
                <a16:creationId xmlns:a16="http://schemas.microsoft.com/office/drawing/2014/main" id="{8C75336F-67B1-AE39-67FB-319438CE64B8}"/>
              </a:ext>
            </a:extLst>
          </p:cNvPr>
          <p:cNvSpPr/>
          <p:nvPr/>
        </p:nvSpPr>
        <p:spPr>
          <a:xfrm>
            <a:off x="6876251" y="5294376"/>
            <a:ext cx="182880" cy="182880"/>
          </a:xfrm>
          <a:prstGeom prst="roundRect">
            <a:avLst>
              <a:gd name="adj" fmla="val 20000"/>
            </a:avLst>
          </a:prstGeom>
          <a:solidFill>
            <a:srgbClr val="CFE6EC"/>
          </a:solidFill>
          <a:ln/>
        </p:spPr>
        <p:txBody>
          <a:bodyPr/>
          <a:lstStyle/>
          <a:p>
            <a:endParaRPr lang="lv-LV"/>
          </a:p>
        </p:txBody>
      </p:sp>
      <p:sp>
        <p:nvSpPr>
          <p:cNvPr id="18" name="Text 3">
            <a:extLst>
              <a:ext uri="{FF2B5EF4-FFF2-40B4-BE49-F238E27FC236}">
                <a16:creationId xmlns:a16="http://schemas.microsoft.com/office/drawing/2014/main" id="{6B2C3868-469C-3546-D79C-E135BEB49D12}"/>
              </a:ext>
            </a:extLst>
          </p:cNvPr>
          <p:cNvSpPr txBox="1"/>
          <p:nvPr/>
        </p:nvSpPr>
        <p:spPr>
          <a:xfrm>
            <a:off x="6876251" y="5535204"/>
            <a:ext cx="1280160" cy="307777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marL="0" indent="0">
              <a:buNone/>
            </a:pPr>
            <a:r>
              <a:rPr lang="en-US" sz="1000" dirty="0">
                <a:solidFill>
                  <a:srgbClr val="323232"/>
                </a:solidFill>
                <a:ea typeface="Arial" pitchFamily="34" charset="-122"/>
                <a:cs typeface="Arial" pitchFamily="34" charset="-120"/>
              </a:rPr>
              <a:t>1 ierobežojuma veids</a:t>
            </a:r>
            <a:endParaRPr lang="en-US" sz="1000" dirty="0">
              <a:solidFill>
                <a:srgbClr val="323232"/>
              </a:solidFill>
            </a:endParaRPr>
          </a:p>
        </p:txBody>
      </p:sp>
      <p:sp>
        <p:nvSpPr>
          <p:cNvPr id="21" name="Shape 4">
            <a:extLst>
              <a:ext uri="{FF2B5EF4-FFF2-40B4-BE49-F238E27FC236}">
                <a16:creationId xmlns:a16="http://schemas.microsoft.com/office/drawing/2014/main" id="{5FCC4986-29AD-FAD7-0248-037302550811}"/>
              </a:ext>
            </a:extLst>
          </p:cNvPr>
          <p:cNvSpPr/>
          <p:nvPr/>
        </p:nvSpPr>
        <p:spPr>
          <a:xfrm>
            <a:off x="8101547" y="5294376"/>
            <a:ext cx="182880" cy="182880"/>
          </a:xfrm>
          <a:prstGeom prst="roundRect">
            <a:avLst>
              <a:gd name="adj" fmla="val 20000"/>
            </a:avLst>
          </a:prstGeom>
          <a:solidFill>
            <a:srgbClr val="4E94AA"/>
          </a:solidFill>
          <a:ln/>
        </p:spPr>
        <p:txBody>
          <a:bodyPr/>
          <a:lstStyle/>
          <a:p>
            <a:endParaRPr lang="lv-LV"/>
          </a:p>
        </p:txBody>
      </p:sp>
      <p:sp>
        <p:nvSpPr>
          <p:cNvPr id="23" name="Text 5">
            <a:extLst>
              <a:ext uri="{FF2B5EF4-FFF2-40B4-BE49-F238E27FC236}">
                <a16:creationId xmlns:a16="http://schemas.microsoft.com/office/drawing/2014/main" id="{010A3013-984C-8FCC-49C5-70D4EDD9B7A4}"/>
              </a:ext>
            </a:extLst>
          </p:cNvPr>
          <p:cNvSpPr txBox="1"/>
          <p:nvPr/>
        </p:nvSpPr>
        <p:spPr>
          <a:xfrm>
            <a:off x="8101547" y="5535204"/>
            <a:ext cx="1280160" cy="307777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marL="0" indent="0">
              <a:buNone/>
            </a:pPr>
            <a:r>
              <a:rPr lang="en-US" sz="1000" dirty="0">
                <a:solidFill>
                  <a:srgbClr val="323232"/>
                </a:solidFill>
                <a:ea typeface="Arial" pitchFamily="34" charset="-122"/>
                <a:cs typeface="Arial" pitchFamily="34" charset="-120"/>
              </a:rPr>
              <a:t>2 ierobežojumu veidi</a:t>
            </a:r>
            <a:endParaRPr lang="en-US" sz="1000" dirty="0">
              <a:solidFill>
                <a:srgbClr val="323232"/>
              </a:solidFill>
            </a:endParaRPr>
          </a:p>
        </p:txBody>
      </p:sp>
      <p:sp>
        <p:nvSpPr>
          <p:cNvPr id="25" name="Shape 6">
            <a:extLst>
              <a:ext uri="{FF2B5EF4-FFF2-40B4-BE49-F238E27FC236}">
                <a16:creationId xmlns:a16="http://schemas.microsoft.com/office/drawing/2014/main" id="{1969F54C-C1D8-3E45-F9FF-47472A5C90F5}"/>
              </a:ext>
            </a:extLst>
          </p:cNvPr>
          <p:cNvSpPr/>
          <p:nvPr/>
        </p:nvSpPr>
        <p:spPr>
          <a:xfrm>
            <a:off x="9326843" y="5294376"/>
            <a:ext cx="182880" cy="182880"/>
          </a:xfrm>
          <a:prstGeom prst="roundRect">
            <a:avLst>
              <a:gd name="adj" fmla="val 20000"/>
            </a:avLst>
          </a:prstGeom>
          <a:solidFill>
            <a:srgbClr val="0E2841"/>
          </a:solidFill>
          <a:ln/>
        </p:spPr>
        <p:txBody>
          <a:bodyPr/>
          <a:lstStyle/>
          <a:p>
            <a:endParaRPr lang="lv-LV"/>
          </a:p>
        </p:txBody>
      </p:sp>
      <p:sp>
        <p:nvSpPr>
          <p:cNvPr id="27" name="Text 7">
            <a:extLst>
              <a:ext uri="{FF2B5EF4-FFF2-40B4-BE49-F238E27FC236}">
                <a16:creationId xmlns:a16="http://schemas.microsoft.com/office/drawing/2014/main" id="{F403D006-219A-86CF-0271-FAC17F011CC8}"/>
              </a:ext>
            </a:extLst>
          </p:cNvPr>
          <p:cNvSpPr txBox="1"/>
          <p:nvPr/>
        </p:nvSpPr>
        <p:spPr>
          <a:xfrm>
            <a:off x="9326843" y="5535204"/>
            <a:ext cx="1280160" cy="307777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marL="0" indent="0">
              <a:buNone/>
            </a:pPr>
            <a:r>
              <a:rPr lang="en-US" sz="1000" dirty="0">
                <a:solidFill>
                  <a:srgbClr val="323232"/>
                </a:solidFill>
                <a:ea typeface="Arial" pitchFamily="34" charset="-122"/>
                <a:cs typeface="Arial" pitchFamily="34" charset="-120"/>
              </a:rPr>
              <a:t>3 ierobežojumu veidi</a:t>
            </a:r>
            <a:endParaRPr lang="en-US" sz="1000" dirty="0">
              <a:solidFill>
                <a:srgbClr val="323232"/>
              </a:solidFill>
            </a:endParaRPr>
          </a:p>
        </p:txBody>
      </p:sp>
      <p:sp>
        <p:nvSpPr>
          <p:cNvPr id="29" name="Shape 8">
            <a:extLst>
              <a:ext uri="{FF2B5EF4-FFF2-40B4-BE49-F238E27FC236}">
                <a16:creationId xmlns:a16="http://schemas.microsoft.com/office/drawing/2014/main" id="{3A4C30FC-90A7-9126-C4E0-AF92B9EBC9E5}"/>
              </a:ext>
            </a:extLst>
          </p:cNvPr>
          <p:cNvSpPr/>
          <p:nvPr/>
        </p:nvSpPr>
        <p:spPr>
          <a:xfrm>
            <a:off x="10552139" y="5294376"/>
            <a:ext cx="182880" cy="182880"/>
          </a:xfrm>
          <a:prstGeom prst="roundRect">
            <a:avLst>
              <a:gd name="adj" fmla="val 20000"/>
            </a:avLst>
          </a:prstGeom>
          <a:solidFill>
            <a:srgbClr val="E3E3E3"/>
          </a:solidFill>
          <a:ln w="6350">
            <a:solidFill>
              <a:srgbClr val="C7C7C7"/>
            </a:solidFill>
            <a:prstDash val="solid"/>
          </a:ln>
        </p:spPr>
        <p:txBody>
          <a:bodyPr/>
          <a:lstStyle/>
          <a:p>
            <a:endParaRPr lang="lv-LV"/>
          </a:p>
        </p:txBody>
      </p:sp>
      <p:sp>
        <p:nvSpPr>
          <p:cNvPr id="31" name="Text 9">
            <a:extLst>
              <a:ext uri="{FF2B5EF4-FFF2-40B4-BE49-F238E27FC236}">
                <a16:creationId xmlns:a16="http://schemas.microsoft.com/office/drawing/2014/main" id="{FB0A1DF9-4B5F-B6F3-0533-EBD3432B362E}"/>
              </a:ext>
            </a:extLst>
          </p:cNvPr>
          <p:cNvSpPr txBox="1"/>
          <p:nvPr/>
        </p:nvSpPr>
        <p:spPr>
          <a:xfrm>
            <a:off x="10552139" y="5535204"/>
            <a:ext cx="1144561" cy="4602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marL="0" indent="0">
              <a:buNone/>
            </a:pPr>
            <a:r>
              <a:rPr lang="en-US" sz="1000" dirty="0">
                <a:solidFill>
                  <a:srgbClr val="323232"/>
                </a:solidFill>
                <a:ea typeface="Arial" pitchFamily="34" charset="-122"/>
                <a:cs typeface="Arial" pitchFamily="34" charset="-120"/>
              </a:rPr>
              <a:t>Nav apzinātu papildu ierobežojumu</a:t>
            </a:r>
            <a:endParaRPr lang="en-US" sz="1000" dirty="0">
              <a:solidFill>
                <a:srgbClr val="323232"/>
              </a:solidFill>
            </a:endParaRPr>
          </a:p>
        </p:txBody>
      </p:sp>
      <p:sp>
        <p:nvSpPr>
          <p:cNvPr id="33" name="Rectangle: Rounded Corners 32">
            <a:extLst>
              <a:ext uri="{FF2B5EF4-FFF2-40B4-BE49-F238E27FC236}">
                <a16:creationId xmlns:a16="http://schemas.microsoft.com/office/drawing/2014/main" id="{075DD909-A6DD-BEEC-C5C9-B4AC8F2765B3}"/>
              </a:ext>
            </a:extLst>
          </p:cNvPr>
          <p:cNvSpPr/>
          <p:nvPr/>
        </p:nvSpPr>
        <p:spPr>
          <a:xfrm>
            <a:off x="6876251" y="1681047"/>
            <a:ext cx="4645188" cy="3495906"/>
          </a:xfrm>
          <a:prstGeom prst="roundRect">
            <a:avLst>
              <a:gd name="adj" fmla="val 7514"/>
            </a:avLst>
          </a:prstGeom>
          <a:noFill/>
          <a:ln w="12700">
            <a:solidFill>
              <a:srgbClr val="96969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35" name="Text Placeholder 3">
            <a:extLst>
              <a:ext uri="{FF2B5EF4-FFF2-40B4-BE49-F238E27FC236}">
                <a16:creationId xmlns:a16="http://schemas.microsoft.com/office/drawing/2014/main" id="{36F442EB-9AAB-7DCF-FAC9-B0B761695E61}"/>
              </a:ext>
            </a:extLst>
          </p:cNvPr>
          <p:cNvSpPr txBox="1">
            <a:spLocks/>
          </p:cNvSpPr>
          <p:nvPr/>
        </p:nvSpPr>
        <p:spPr>
          <a:xfrm>
            <a:off x="721067" y="5489448"/>
            <a:ext cx="5763553" cy="917758"/>
          </a:xfrm>
          <a:prstGeom prst="rect">
            <a:avLst/>
          </a:prstGeom>
        </p:spPr>
        <p:txBody>
          <a:bodyPr vert="horz" wrap="square" lIns="55442" tIns="27721" rIns="55442" bIns="27721" rtlCol="0">
            <a:spAutoFit/>
          </a:bodyPr>
          <a:lstStyle>
            <a:lvl1pPr marL="0" indent="0" algn="l" defTabSz="1507937" rtl="0" eaLnBrk="1" latinLnBrk="0" hangingPunct="1">
              <a:lnSpc>
                <a:spcPct val="100000"/>
              </a:lnSpc>
              <a:spcBef>
                <a:spcPts val="1649"/>
              </a:spcBef>
              <a:buFontTx/>
              <a:buNone/>
              <a:defRPr sz="2800" b="0" i="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53969" indent="0" algn="l" defTabSz="1507937" rtl="0" eaLnBrk="1" latinLnBrk="0" hangingPunct="1">
              <a:lnSpc>
                <a:spcPct val="100000"/>
              </a:lnSpc>
              <a:spcBef>
                <a:spcPts val="825"/>
              </a:spcBef>
              <a:buFontTx/>
              <a:buNone/>
              <a:defRPr sz="2800" b="0" i="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507937" indent="0" algn="l" defTabSz="1507937" rtl="0" eaLnBrk="1" latinLnBrk="0" hangingPunct="1">
              <a:lnSpc>
                <a:spcPct val="90000"/>
              </a:lnSpc>
              <a:spcBef>
                <a:spcPts val="825"/>
              </a:spcBef>
              <a:buFontTx/>
              <a:buNone/>
              <a:defRPr sz="3298" b="0" i="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2261906" indent="0" algn="l" defTabSz="1507937" rtl="0" eaLnBrk="1" latinLnBrk="0" hangingPunct="1">
              <a:lnSpc>
                <a:spcPct val="90000"/>
              </a:lnSpc>
              <a:spcBef>
                <a:spcPts val="825"/>
              </a:spcBef>
              <a:buFontTx/>
              <a:buNone/>
              <a:defRPr sz="2968" b="0" i="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3015874" indent="0" algn="l" defTabSz="1507937" rtl="0" eaLnBrk="1" latinLnBrk="0" hangingPunct="1">
              <a:lnSpc>
                <a:spcPct val="90000"/>
              </a:lnSpc>
              <a:spcBef>
                <a:spcPts val="825"/>
              </a:spcBef>
              <a:buFontTx/>
              <a:buNone/>
              <a:defRPr sz="2968" b="0" i="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4146827" indent="-376984" algn="l" defTabSz="1507937" rtl="0" eaLnBrk="1" latinLnBrk="0" hangingPunct="1">
              <a:lnSpc>
                <a:spcPct val="90000"/>
              </a:lnSpc>
              <a:spcBef>
                <a:spcPts val="825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900795" indent="-376984" algn="l" defTabSz="1507937" rtl="0" eaLnBrk="1" latinLnBrk="0" hangingPunct="1">
              <a:lnSpc>
                <a:spcPct val="90000"/>
              </a:lnSpc>
              <a:spcBef>
                <a:spcPts val="825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54764" indent="-376984" algn="l" defTabSz="1507937" rtl="0" eaLnBrk="1" latinLnBrk="0" hangingPunct="1">
              <a:lnSpc>
                <a:spcPct val="90000"/>
              </a:lnSpc>
              <a:spcBef>
                <a:spcPts val="825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408732" indent="-376984" algn="l" defTabSz="1507937" rtl="0" eaLnBrk="1" latinLnBrk="0" hangingPunct="1">
              <a:lnSpc>
                <a:spcPct val="90000"/>
              </a:lnSpc>
              <a:spcBef>
                <a:spcPts val="825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sz="1400" dirty="0">
                <a:solidFill>
                  <a:srgbClr val="323232"/>
                </a:solidFill>
                <a:latin typeface="Montserrat SemiBold" pitchFamily="2" charset="-70"/>
              </a:rPr>
              <a:t>ES Poligonu direktīva (1999/31/EK): </a:t>
            </a:r>
            <a:r>
              <a:rPr lang="lv-LV" sz="1400" dirty="0">
                <a:solidFill>
                  <a:srgbClr val="323232"/>
                </a:solidFill>
                <a:latin typeface="Montserrat Light" pitchFamily="2" charset="-70"/>
              </a:rPr>
              <a:t>nenosaka konkrētas TOC, siltumspējas vai pelnu satura robežvērtības atkritumu pieņemšanai poligonos — šos ierobežojumus dalībvalstis ir ieviesušas nacionāli, papildus ES bāzes prasībām.</a:t>
            </a:r>
          </a:p>
        </p:txBody>
      </p:sp>
      <p:sp>
        <p:nvSpPr>
          <p:cNvPr id="36" name="Rectangle: Rounded Corners 35">
            <a:extLst>
              <a:ext uri="{FF2B5EF4-FFF2-40B4-BE49-F238E27FC236}">
                <a16:creationId xmlns:a16="http://schemas.microsoft.com/office/drawing/2014/main" id="{CAA807FD-78D8-5E29-ABC0-6EA211B4CB78}"/>
              </a:ext>
            </a:extLst>
          </p:cNvPr>
          <p:cNvSpPr/>
          <p:nvPr/>
        </p:nvSpPr>
        <p:spPr>
          <a:xfrm>
            <a:off x="612556" y="5385816"/>
            <a:ext cx="5937215" cy="1121974"/>
          </a:xfrm>
          <a:prstGeom prst="roundRect">
            <a:avLst>
              <a:gd name="adj" fmla="val 12947"/>
            </a:avLst>
          </a:prstGeom>
          <a:noFill/>
          <a:ln w="12700">
            <a:solidFill>
              <a:srgbClr val="96969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756317756"/>
      </p:ext>
    </p:extLst>
  </p:cSld>
  <p:clrMapOvr>
    <a:masterClrMapping/>
  </p:clrMapOvr>
</p:sld>
</file>

<file path=ppt/theme/theme1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Custom 1">
      <a:majorFont>
        <a:latin typeface="Montserrat ExtraBold"/>
        <a:ea typeface=""/>
        <a:cs typeface=""/>
      </a:majorFont>
      <a:minorFont>
        <a:latin typeface="Montserrat Medium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Override1.xml><?xml version="1.0" encoding="utf-8"?>
<a:themeOverride xmlns:a="http://schemas.openxmlformats.org/drawingml/2006/main">
  <a:clrScheme name="CleanR">
    <a:dk1>
      <a:srgbClr val="969696"/>
    </a:dk1>
    <a:lt1>
      <a:srgbClr val="D9D9D9"/>
    </a:lt1>
    <a:dk2>
      <a:srgbClr val="323232"/>
    </a:dk2>
    <a:lt2>
      <a:srgbClr val="FFFFFF"/>
    </a:lt2>
    <a:accent1>
      <a:srgbClr val="323232"/>
    </a:accent1>
    <a:accent2>
      <a:srgbClr val="646464"/>
    </a:accent2>
    <a:accent3>
      <a:srgbClr val="464646"/>
    </a:accent3>
    <a:accent4>
      <a:srgbClr val="C6C6C6"/>
    </a:accent4>
    <a:accent5>
      <a:srgbClr val="71FFFF"/>
    </a:accent5>
    <a:accent6>
      <a:srgbClr val="6E00A5"/>
    </a:accent6>
    <a:hlink>
      <a:srgbClr val="DCFF00"/>
    </a:hlink>
    <a:folHlink>
      <a:srgbClr val="71FFFF"/>
    </a:folHlink>
  </a:clrScheme>
  <a:fontScheme name="CleanR">
    <a:majorFont>
      <a:latin typeface="Montserrat Medium"/>
      <a:ea typeface=""/>
      <a:cs typeface=""/>
    </a:majorFont>
    <a:minorFont>
      <a:latin typeface="Montserrat Light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s" ma:contentTypeID="0x0101003C39C22E0D70B84D86D16A0986F941BE" ma:contentTypeVersion="18" ma:contentTypeDescription="Izveidot jaunu dokumentu." ma:contentTypeScope="" ma:versionID="f0185377b661ab27c1f408d40a39be27">
  <xsd:schema xmlns:xsd="http://www.w3.org/2001/XMLSchema" xmlns:xs="http://www.w3.org/2001/XMLSchema" xmlns:p="http://schemas.microsoft.com/office/2006/metadata/properties" xmlns:ns2="81c49b22-b24a-4362-a694-f7a0c6b6c835" xmlns:ns3="c6fecac4-4b58-4562-b8c5-70b50255258a" targetNamespace="http://schemas.microsoft.com/office/2006/metadata/properties" ma:root="true" ma:fieldsID="6a32c904ee9865b0b7625fc530a39dfd" ns2:_="" ns3:_="">
    <xsd:import namespace="81c49b22-b24a-4362-a694-f7a0c6b6c835"/>
    <xsd:import namespace="c6fecac4-4b58-4562-b8c5-70b50255258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Apraksts" minOccurs="0"/>
                <xsd:element ref="ns2:MediaServiceDateTaken" minOccurs="0"/>
                <xsd:element ref="ns2:MediaLengthInSeconds" minOccurs="0"/>
                <xsd:element ref="ns2:MediaServiceSearchProperties" minOccurs="0"/>
                <xsd:element ref="ns2:MediaServiceLocation" minOccurs="0"/>
                <xsd:element ref="ns2:MediaServiceBillingMetadata" minOccurs="0"/>
                <xsd:element ref="ns2:Koment_x0101_r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1c49b22-b24a-4362-a694-f7a0c6b6c83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2" nillable="true" ma:taxonomy="true" ma:internalName="lcf76f155ced4ddcb4097134ff3c332f" ma:taxonomyFieldName="MediaServiceImageTags" ma:displayName="Attēlu atzīmes" ma:readOnly="false" ma:fieldId="{5cf76f15-5ced-4ddc-b409-7134ff3c332f}" ma:taxonomyMulti="true" ma:sspId="058a5695-ab40-4b2e-ae17-6ec108474ee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Apraksts" ma:index="19" nillable="true" ma:displayName="Apraksts" ma:format="Dropdown" ma:internalName="Apraksts">
      <xsd:simpleType>
        <xsd:restriction base="dms:Text">
          <xsd:maxLength value="255"/>
        </xsd:restriction>
      </xsd:simpleType>
    </xsd:element>
    <xsd:element name="MediaServiceDateTaken" ma:index="2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Location" ma:index="23" nillable="true" ma:displayName="Location" ma:indexed="true" ma:internalName="MediaServiceLocation" ma:readOnly="true">
      <xsd:simpleType>
        <xsd:restriction base="dms:Text"/>
      </xsd:simpleType>
    </xsd:element>
    <xsd:element name="MediaServiceBillingMetadata" ma:index="24" nillable="true" ma:displayName="MediaServiceBillingMetadata" ma:hidden="true" ma:internalName="MediaServiceBillingMetadata" ma:readOnly="true">
      <xsd:simpleType>
        <xsd:restriction base="dms:Note"/>
      </xsd:simpleType>
    </xsd:element>
    <xsd:element name="Koment_x0101_rs" ma:index="25" nillable="true" ma:displayName="Komentārs" ma:format="Dropdown" ma:internalName="Koment_x0101_rs">
      <xsd:simpleType>
        <xsd:restriction base="dms:Text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6fecac4-4b58-4562-b8c5-70b50255258a" elementFormDefault="qualified">
    <xsd:import namespace="http://schemas.microsoft.com/office/2006/documentManagement/types"/>
    <xsd:import namespace="http://schemas.microsoft.com/office/infopath/2007/PartnerControls"/>
    <xsd:element name="TaxCatchAll" ma:index="13" nillable="true" ma:displayName="Taxonomy Catch All Column" ma:hidden="true" ma:list="{4bcf2c97-b3ea-42de-9b96-7e98e2b9069a}" ma:internalName="TaxCatchAll" ma:showField="CatchAllData" ma:web="c6fecac4-4b58-4562-b8c5-70b50255258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7" nillable="true" ma:displayName="Koplietots ar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Koplietots ar: detalizēti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atura tips"/>
        <xsd:element ref="dc:title" minOccurs="0" maxOccurs="1" ma:index="4" ma:displayName="Virsrakst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Apraksts xmlns="81c49b22-b24a-4362-a694-f7a0c6b6c835" xsi:nil="true"/>
    <lcf76f155ced4ddcb4097134ff3c332f xmlns="81c49b22-b24a-4362-a694-f7a0c6b6c835">
      <Terms xmlns="http://schemas.microsoft.com/office/infopath/2007/PartnerControls"/>
    </lcf76f155ced4ddcb4097134ff3c332f>
    <TaxCatchAll xmlns="c6fecac4-4b58-4562-b8c5-70b50255258a" xsi:nil="true"/>
    <Koment_x0101_rs xmlns="81c49b22-b24a-4362-a694-f7a0c6b6c835" xsi:nil="true"/>
  </documentManagement>
</p:properties>
</file>

<file path=customXml/itemProps1.xml><?xml version="1.0" encoding="utf-8"?>
<ds:datastoreItem xmlns:ds="http://schemas.openxmlformats.org/officeDocument/2006/customXml" ds:itemID="{4836D226-E8D8-4012-8412-463B6DF40A2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1c49b22-b24a-4362-a694-f7a0c6b6c835"/>
    <ds:schemaRef ds:uri="c6fecac4-4b58-4562-b8c5-70b50255258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622881B7-247F-4D7B-B421-6C3AE9104A48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102CCD2F-B981-4B63-B326-ED8C3149616D}">
  <ds:schemaRefs>
    <ds:schemaRef ds:uri="http://schemas.microsoft.com/office/2006/metadata/properties"/>
    <ds:schemaRef ds:uri="http://schemas.microsoft.com/office/infopath/2007/PartnerControls"/>
    <ds:schemaRef ds:uri="81c49b22-b24a-4362-a694-f7a0c6b6c835"/>
    <ds:schemaRef ds:uri="c6fecac4-4b58-4562-b8c5-70b50255258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660</TotalTime>
  <Words>770</Words>
  <Application>Microsoft Office PowerPoint</Application>
  <PresentationFormat>Widescreen</PresentationFormat>
  <Paragraphs>126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9" baseType="lpstr">
      <vt:lpstr>Montserrat Light</vt:lpstr>
      <vt:lpstr>Arial</vt:lpstr>
      <vt:lpstr>Montserrat Medium</vt:lpstr>
      <vt:lpstr>Montserrat</vt:lpstr>
      <vt:lpstr>Verdana</vt:lpstr>
      <vt:lpstr>Montserrat ExtraBold</vt:lpstr>
      <vt:lpstr>Montserrat SemiBold</vt:lpstr>
      <vt:lpstr>Custom Design</vt:lpstr>
      <vt:lpstr>Kā sagatavoties  2035. gadam?</vt:lpstr>
      <vt:lpstr>Latvijas ačgārnā piramīda šodien</vt:lpstr>
      <vt:lpstr>ES izvirzītie mērķi –  kā mēs uz tiem virzāmies </vt:lpstr>
      <vt:lpstr>Atkritumu pieņemtais apjoms poligonos un to noglabāšana 2021-2025, t/gadā</vt:lpstr>
      <vt:lpstr>Atkritumu reģenerācijas potenciāls Latvijā</vt:lpstr>
      <vt:lpstr>Kur nonāk Latvijas reģenerējamie atkritumi </vt:lpstr>
      <vt:lpstr>Kas ierobežo atkritumu noglabāšanu Latvijā?</vt:lpstr>
      <vt:lpstr>Kas ierobežo atkritumu noglabāšanu Latvijā?</vt:lpstr>
      <vt:lpstr>Kā atkritumu noglabāšanu risina citur ES? 12 ES dalībvalstis piemēro stingrākus poligonu ierobežojumus,  nekā paredz ES Poligonu direktīva</vt:lpstr>
      <vt:lpstr>Laiks mainīties</vt:lpstr>
      <vt:lpstr>Paldies par uzmanību! 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CleanR Grupa</dc:creator>
  <cp:lastModifiedBy>Agita Baltbārde</cp:lastModifiedBy>
  <cp:revision>10</cp:revision>
  <dcterms:created xsi:type="dcterms:W3CDTF">2026-08-24T08:52:30Z</dcterms:created>
  <dcterms:modified xsi:type="dcterms:W3CDTF">2026-09-08T07:51:04Z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0x0101003C39C22E0D70B84D86D16A0986F941BE</vt:lpwstr>
  </property>
  <property fmtid="{D5CDD505-2E9C-101B-9397-08002B2CF9AE}" pid="3" name="MediaServiceImageTags">
    <vt:lpwstr/>
  </property>
</Properties>
</file>