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2"/>
  </p:notesMasterIdLst>
  <p:handoutMasterIdLst>
    <p:handoutMasterId r:id="rId23"/>
  </p:handoutMasterIdLst>
  <p:sldIdLst>
    <p:sldId id="259" r:id="rId5"/>
    <p:sldId id="2134808790" r:id="rId6"/>
    <p:sldId id="2134808815" r:id="rId7"/>
    <p:sldId id="2134808824" r:id="rId8"/>
    <p:sldId id="2134808825" r:id="rId9"/>
    <p:sldId id="2134808826" r:id="rId10"/>
    <p:sldId id="2134808827" r:id="rId11"/>
    <p:sldId id="2134808828" r:id="rId12"/>
    <p:sldId id="2134808829" r:id="rId13"/>
    <p:sldId id="2134808830" r:id="rId14"/>
    <p:sldId id="2134808832" r:id="rId15"/>
    <p:sldId id="2134808831" r:id="rId16"/>
    <p:sldId id="2134808833" r:id="rId17"/>
    <p:sldId id="2134808837" r:id="rId18"/>
    <p:sldId id="2134808848" r:id="rId19"/>
    <p:sldId id="2134808847" r:id="rId20"/>
    <p:sldId id="296" r:id="rId21"/>
  </p:sldIdLst>
  <p:sldSz cx="20105688" cy="113109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C80DF65-9820-67FC-FE87-B08AF9D794D7}" name="Annija Dzerkale" initials="AD" userId="S::Annija.Dzerkale@cleanrgrupa.lv::17d6e2ae-b21b-4a0d-ae7c-33f77ebe82d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00A5"/>
    <a:srgbClr val="4B0071"/>
    <a:srgbClr val="E5E0F8"/>
    <a:srgbClr val="DCFF00"/>
    <a:srgbClr val="BDB1ED"/>
    <a:srgbClr val="69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2944" autoAdjust="0"/>
  </p:normalViewPr>
  <p:slideViewPr>
    <p:cSldViewPr snapToGrid="0" snapToObjects="1">
      <p:cViewPr varScale="1">
        <p:scale>
          <a:sx n="58" d="100"/>
          <a:sy n="58" d="100"/>
        </p:scale>
        <p:origin x="21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66" d="100"/>
          <a:sy n="66" d="100"/>
        </p:scale>
        <p:origin x="2885" y="5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2.5889497992439486E-2"/>
          <c:y val="5.0881131882484262E-2"/>
          <c:w val="0.41653445883883772"/>
          <c:h val="0.85125211218166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Daļa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DCFF00"/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1-37E5-4416-A1FE-420FDAA2EE48}"/>
              </c:ext>
            </c:extLst>
          </c:dPt>
          <c:dPt>
            <c:idx val="1"/>
            <c:bubble3D val="0"/>
            <c:spPr>
              <a:solidFill>
                <a:srgbClr val="4B0071"/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3-37E5-4416-A1FE-420FDAA2EE48}"/>
              </c:ext>
            </c:extLst>
          </c:dPt>
          <c:dPt>
            <c:idx val="2"/>
            <c:bubble3D val="0"/>
            <c:spPr>
              <a:solidFill>
                <a:srgbClr val="6E00A5"/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5-37E5-4416-A1FE-420FDAA2EE48}"/>
              </c:ext>
            </c:extLst>
          </c:dPt>
          <c:dPt>
            <c:idx val="3"/>
            <c:bubble3D val="0"/>
            <c:spPr>
              <a:solidFill>
                <a:srgbClr val="BDB1ED"/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7-37E5-4416-A1FE-420FDAA2EE48}"/>
              </c:ext>
            </c:extLst>
          </c:dPt>
          <c:dPt>
            <c:idx val="4"/>
            <c:bubble3D val="0"/>
            <c:spPr>
              <a:solidFill>
                <a:srgbClr val="E5E0F8"/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9-37E5-4416-A1FE-420FDAA2EE48}"/>
              </c:ext>
            </c:extLst>
          </c:dPt>
          <c:dPt>
            <c:idx val="5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B-37E5-4416-A1FE-420FDAA2EE48}"/>
              </c:ext>
            </c:extLst>
          </c:dPt>
          <c:dLbls>
            <c:dLbl>
              <c:idx val="1"/>
              <c:numFmt formatCode="0&quot;%&quot;" sourceLinked="0"/>
              <c:spPr>
                <a:noFill/>
                <a:ln>
                  <a:noFill/>
                </a:ln>
              </c:spPr>
              <c:txPr>
                <a:bodyPr/>
                <a:lstStyle/>
                <a:p>
                  <a:pPr>
                    <a:defRPr sz="2400" b="1">
                      <a:solidFill>
                        <a:schemeClr val="bg1"/>
                      </a:solidFill>
                      <a:latin typeface="Montserrat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7E5-4416-A1FE-420FDAA2EE48}"/>
                </c:ext>
              </c:extLst>
            </c:dLbl>
            <c:dLbl>
              <c:idx val="2"/>
              <c:numFmt formatCode="0&quot;%&quot;" sourceLinked="0"/>
              <c:spPr>
                <a:noFill/>
                <a:ln>
                  <a:noFill/>
                </a:ln>
              </c:spPr>
              <c:txPr>
                <a:bodyPr/>
                <a:lstStyle/>
                <a:p>
                  <a:pPr>
                    <a:defRPr sz="2400" b="1">
                      <a:solidFill>
                        <a:schemeClr val="bg1"/>
                      </a:solidFill>
                      <a:latin typeface="Montserrat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7E5-4416-A1FE-420FDAA2EE48}"/>
                </c:ext>
              </c:extLst>
            </c:dLbl>
            <c:dLbl>
              <c:idx val="5"/>
              <c:numFmt formatCode="0&quot;%&quot;" sourceLinked="0"/>
              <c:spPr>
                <a:noFill/>
                <a:ln>
                  <a:noFill/>
                </a:ln>
              </c:spPr>
              <c:txPr>
                <a:bodyPr/>
                <a:lstStyle/>
                <a:p>
                  <a:pPr>
                    <a:defRPr sz="2400" b="1">
                      <a:solidFill>
                        <a:schemeClr val="bg1"/>
                      </a:solidFill>
                      <a:latin typeface="Montserrat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37E5-4416-A1FE-420FDAA2EE48}"/>
                </c:ext>
              </c:extLst>
            </c:dLbl>
            <c:numFmt formatCode="0&quot;%&quot;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2400" b="1">
                    <a:solidFill>
                      <a:schemeClr val="tx1"/>
                    </a:solidFill>
                    <a:latin typeface="Montserrat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Būvniecība un nojaukšana</c:v>
                </c:pt>
                <c:pt idx="1">
                  <c:v>Atkritumu un ūdens apsaimniekošana</c:v>
                </c:pt>
                <c:pt idx="2">
                  <c:v>Apstrādes rūpniecība</c:v>
                </c:pt>
                <c:pt idx="3">
                  <c:v>Mājsaimniecības</c:v>
                </c:pt>
                <c:pt idx="4">
                  <c:v>Citas ekonomiskās aktivitātes</c:v>
                </c:pt>
                <c:pt idx="5">
                  <c:v>Enerģētika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50</c:v>
                </c:pt>
                <c:pt idx="1">
                  <c:v>13</c:v>
                </c:pt>
                <c:pt idx="2">
                  <c:v>13</c:v>
                </c:pt>
                <c:pt idx="3">
                  <c:v>12</c:v>
                </c:pt>
                <c:pt idx="4">
                  <c:v>8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7E5-4416-A1FE-420FDAA2EE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47680611092917552"/>
          <c:y val="0.30445211629140534"/>
          <c:w val="0.49918340357444735"/>
          <c:h val="0.5212230266024096"/>
        </c:manualLayout>
      </c:layout>
      <c:overlay val="0"/>
      <c:txPr>
        <a:bodyPr/>
        <a:lstStyle/>
        <a:p>
          <a:pPr>
            <a:defRPr sz="2400">
              <a:solidFill>
                <a:schemeClr val="tx1"/>
              </a:solidFill>
              <a:latin typeface="Montserrat"/>
            </a:defRPr>
          </a:pPr>
          <a:endParaRPr lang="lv-LV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v>Kopējie atkritumi LV</c:v>
          </c:tx>
          <c:spPr>
            <a:ln w="76200">
              <a:solidFill>
                <a:srgbClr val="BDB1ED"/>
              </a:solidFill>
            </a:ln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 sz="2400" b="0">
                        <a:solidFill>
                          <a:srgbClr val="000000"/>
                        </a:solidFill>
                        <a:latin typeface="Montserrat"/>
                      </a:rPr>
                      <a:t>2 418 122 t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6D7-41AE-8655-A10F842434B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2400" b="0">
                        <a:solidFill>
                          <a:srgbClr val="000000"/>
                        </a:solidFill>
                        <a:latin typeface="Montserrat"/>
                      </a:rPr>
                      <a:t>2 829 683 t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6D7-41AE-8655-A10F842434B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2400" b="0" dirty="0">
                        <a:solidFill>
                          <a:srgbClr val="000000"/>
                        </a:solidFill>
                        <a:latin typeface="Montserrat"/>
                      </a:rPr>
                      <a:t>2 796 978 t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6D7-41AE-8655-A10F842434B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2400" b="0">
                        <a:solidFill>
                          <a:srgbClr val="000000"/>
                        </a:solidFill>
                        <a:latin typeface="Montserrat"/>
                      </a:rPr>
                      <a:t>2 831 098 t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6D7-41AE-8655-A10F842434B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2400" b="0" dirty="0">
                        <a:solidFill>
                          <a:srgbClr val="000000"/>
                        </a:solidFill>
                        <a:latin typeface="Montserrat"/>
                      </a:rPr>
                      <a:t>2 743 443 t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46D7-41AE-8655-A10F842434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0">
                    <a:solidFill>
                      <a:schemeClr val="tx1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5"/>
              <c:pt idx="0">
                <c:v>2021</c:v>
              </c:pt>
              <c:pt idx="1">
                <c:v>2022</c:v>
              </c:pt>
              <c:pt idx="2">
                <c:v>2023</c:v>
              </c:pt>
              <c:pt idx="3">
                <c:v>2024</c:v>
              </c:pt>
              <c:pt idx="4">
                <c:v>2025</c:v>
              </c:pt>
            </c:strLit>
          </c:cat>
          <c:val>
            <c:numLit>
              <c:formatCode>General</c:formatCode>
              <c:ptCount val="5"/>
              <c:pt idx="0">
                <c:v>2418122</c:v>
              </c:pt>
              <c:pt idx="1">
                <c:v>2829683</c:v>
              </c:pt>
              <c:pt idx="2">
                <c:v>2796978</c:v>
              </c:pt>
              <c:pt idx="3">
                <c:v>2831098</c:v>
              </c:pt>
              <c:pt idx="4">
                <c:v>2743443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5-46D7-41AE-8655-A10F842434B7}"/>
            </c:ext>
          </c:extLst>
        </c:ser>
        <c:ser>
          <c:idx val="1"/>
          <c:order val="1"/>
          <c:tx>
            <c:v>Būvgruži kopā</c:v>
          </c:tx>
          <c:spPr>
            <a:ln w="76200">
              <a:solidFill>
                <a:srgbClr val="6E00A5"/>
              </a:solidFill>
            </a:ln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 sz="2400" b="1" dirty="0">
                        <a:solidFill>
                          <a:srgbClr val="4A0E6B"/>
                        </a:solidFill>
                        <a:latin typeface="Montserrat"/>
                      </a:rPr>
                      <a:t>357 052 t </a:t>
                    </a:r>
                    <a:br>
                      <a:rPr lang="en-US" sz="2400" b="1" dirty="0">
                        <a:solidFill>
                          <a:srgbClr val="4A0E6B"/>
                        </a:solidFill>
                        <a:latin typeface="Montserrat"/>
                      </a:rPr>
                    </a:br>
                    <a:r>
                      <a:rPr lang="en-US" sz="2400" b="1" dirty="0">
                        <a:solidFill>
                          <a:srgbClr val="4A0E6B"/>
                        </a:solidFill>
                        <a:latin typeface="Montserrat"/>
                      </a:rPr>
                      <a:t>15%</a:t>
                    </a:r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46D7-41AE-8655-A10F842434B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2400" b="1" dirty="0">
                        <a:solidFill>
                          <a:srgbClr val="4A0E6B"/>
                        </a:solidFill>
                        <a:latin typeface="Montserrat"/>
                      </a:rPr>
                      <a:t>398 183 t </a:t>
                    </a:r>
                    <a:br>
                      <a:rPr lang="en-US" sz="2400" b="1" dirty="0">
                        <a:solidFill>
                          <a:srgbClr val="4A0E6B"/>
                        </a:solidFill>
                        <a:latin typeface="Montserrat"/>
                      </a:rPr>
                    </a:br>
                    <a:r>
                      <a:rPr lang="en-US" sz="2400" b="1" dirty="0">
                        <a:solidFill>
                          <a:srgbClr val="4A0E6B"/>
                        </a:solidFill>
                        <a:latin typeface="Montserrat"/>
                      </a:rPr>
                      <a:t>14%</a:t>
                    </a:r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46D7-41AE-8655-A10F842434B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2400" b="1" dirty="0">
                        <a:solidFill>
                          <a:srgbClr val="4A0E6B"/>
                        </a:solidFill>
                        <a:latin typeface="Montserrat"/>
                      </a:rPr>
                      <a:t>584 959 t </a:t>
                    </a:r>
                    <a:br>
                      <a:rPr lang="en-US" sz="2400" b="1" dirty="0">
                        <a:solidFill>
                          <a:srgbClr val="4A0E6B"/>
                        </a:solidFill>
                        <a:latin typeface="Montserrat"/>
                      </a:rPr>
                    </a:br>
                    <a:r>
                      <a:rPr lang="en-US" sz="2400" b="1" dirty="0">
                        <a:solidFill>
                          <a:srgbClr val="4A0E6B"/>
                        </a:solidFill>
                        <a:latin typeface="Montserrat"/>
                      </a:rPr>
                      <a:t>21%</a:t>
                    </a:r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46D7-41AE-8655-A10F842434B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2400" b="1" dirty="0">
                        <a:solidFill>
                          <a:srgbClr val="4A0E6B"/>
                        </a:solidFill>
                        <a:latin typeface="Montserrat"/>
                      </a:rPr>
                      <a:t>858 004 t </a:t>
                    </a:r>
                    <a:br>
                      <a:rPr lang="en-US" sz="2400" b="1" dirty="0">
                        <a:solidFill>
                          <a:srgbClr val="4A0E6B"/>
                        </a:solidFill>
                        <a:latin typeface="Montserrat"/>
                      </a:rPr>
                    </a:br>
                    <a:r>
                      <a:rPr lang="en-US" sz="2400" b="1" dirty="0">
                        <a:solidFill>
                          <a:srgbClr val="4A0E6B"/>
                        </a:solidFill>
                        <a:latin typeface="Montserrat"/>
                      </a:rPr>
                      <a:t>30%</a:t>
                    </a:r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46D7-41AE-8655-A10F842434B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2400" b="1" dirty="0">
                        <a:solidFill>
                          <a:srgbClr val="4A0E6B"/>
                        </a:solidFill>
                        <a:latin typeface="Montserrat"/>
                      </a:rPr>
                      <a:t>833 752 t </a:t>
                    </a:r>
                    <a:br>
                      <a:rPr lang="en-US" sz="2400" b="1" dirty="0">
                        <a:solidFill>
                          <a:srgbClr val="4A0E6B"/>
                        </a:solidFill>
                        <a:latin typeface="Montserrat"/>
                      </a:rPr>
                    </a:br>
                    <a:r>
                      <a:rPr lang="en-US" sz="2400" b="1" dirty="0">
                        <a:solidFill>
                          <a:srgbClr val="4A0E6B"/>
                        </a:solidFill>
                        <a:latin typeface="Montserrat"/>
                      </a:rPr>
                      <a:t>30%</a:t>
                    </a:r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46D7-41AE-8655-A10F842434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DCFF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5"/>
              <c:pt idx="0">
                <c:v>2021</c:v>
              </c:pt>
              <c:pt idx="1">
                <c:v>2022</c:v>
              </c:pt>
              <c:pt idx="2">
                <c:v>2023</c:v>
              </c:pt>
              <c:pt idx="3">
                <c:v>2024</c:v>
              </c:pt>
              <c:pt idx="4">
                <c:v>2025</c:v>
              </c:pt>
            </c:strLit>
          </c:cat>
          <c:val>
            <c:numLit>
              <c:formatCode>General</c:formatCode>
              <c:ptCount val="5"/>
              <c:pt idx="0">
                <c:v>357052</c:v>
              </c:pt>
              <c:pt idx="1">
                <c:v>398183</c:v>
              </c:pt>
              <c:pt idx="2">
                <c:v>584959</c:v>
              </c:pt>
              <c:pt idx="3">
                <c:v>858004</c:v>
              </c:pt>
              <c:pt idx="4">
                <c:v>833752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B-46D7-41AE-8655-A10F8424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"/>
        <c:axId val="2"/>
      </c:lineChart>
      <c:catAx>
        <c:axId val="1"/>
        <c:scaling>
          <c:orientation val="minMax"/>
        </c:scaling>
        <c:delete val="0"/>
        <c:axPos val="b"/>
        <c:numFmt formatCode="#\ ##0" sourceLinked="0"/>
        <c:majorTickMark val="none"/>
        <c:minorTickMark val="none"/>
        <c:tickLblPos val="nextTo"/>
        <c:spPr>
          <a:ln w="9525">
            <a:solidFill>
              <a:srgbClr val="C9C9C9"/>
            </a:solidFill>
          </a:ln>
        </c:spPr>
        <c:txPr>
          <a:bodyPr rot="0" vert="horz"/>
          <a:lstStyle/>
          <a:p>
            <a:pPr>
              <a:defRPr sz="2000" b="0">
                <a:solidFill>
                  <a:schemeClr val="tx1"/>
                </a:solidFill>
                <a:latin typeface="+mn-lt"/>
              </a:defRPr>
            </a:pPr>
            <a:endParaRPr lang="en-US"/>
          </a:p>
        </c:txPr>
        <c:crossAx val="2"/>
        <c:crosses val="autoZero"/>
        <c:auto val="1"/>
        <c:lblAlgn val="ctr"/>
        <c:lblOffset val="100"/>
        <c:noMultiLvlLbl val="1"/>
      </c:catAx>
      <c:valAx>
        <c:axId val="2"/>
        <c:scaling>
          <c:orientation val="minMax"/>
          <c:max val="3400000"/>
          <c:min val="0"/>
        </c:scaling>
        <c:delete val="1"/>
        <c:axPos val="l"/>
        <c:numFmt formatCode="#\ ##0" sourceLinked="0"/>
        <c:majorTickMark val="none"/>
        <c:minorTickMark val="none"/>
        <c:tickLblPos val="nextTo"/>
        <c:crossAx val="1"/>
        <c:crosses val="autoZero"/>
        <c:crossBetween val="between"/>
        <c:majorUnit val="500000"/>
      </c:valAx>
    </c:plotArea>
    <c:legend>
      <c:legendPos val="r"/>
      <c:overlay val="0"/>
      <c:txPr>
        <a:bodyPr/>
        <a:lstStyle/>
        <a:p>
          <a:pPr>
            <a:defRPr sz="2400">
              <a:solidFill>
                <a:schemeClr val="tx1"/>
              </a:solidFill>
              <a:latin typeface="Montserrat"/>
            </a:defRPr>
          </a:pPr>
          <a:endParaRPr lang="lv-LV"/>
        </a:p>
      </c:txPr>
    </c:legend>
    <c:plotVisOnly val="1"/>
    <c:dispBlanksAs val="gap"/>
    <c:showDLblsOverMax val="1"/>
  </c:chart>
  <c:spPr>
    <a:noFill/>
    <a:ln>
      <a:noFill/>
    </a:ln>
  </c:sp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9469286008269182"/>
          <c:y val="0.27112068965517239"/>
          <c:w val="0.28064334999564644"/>
          <c:h val="0.6922413793103448"/>
        </c:manualLayout>
      </c:layout>
      <c:doughnutChart>
        <c:varyColors val="1"/>
        <c:ser>
          <c:idx val="0"/>
          <c:order val="0"/>
          <c:tx>
            <c:v>Būvgružu sastāvs</c:v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DCFF00"/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1-C82F-4106-9323-DCCC50FF9482}"/>
              </c:ext>
            </c:extLst>
          </c:dPt>
          <c:dPt>
            <c:idx val="1"/>
            <c:bubble3D val="0"/>
            <c:spPr>
              <a:solidFill>
                <a:srgbClr val="4B0071"/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3-C82F-4106-9323-DCCC50FF9482}"/>
              </c:ext>
            </c:extLst>
          </c:dPt>
          <c:dPt>
            <c:idx val="2"/>
            <c:bubble3D val="0"/>
            <c:spPr>
              <a:solidFill>
                <a:srgbClr val="6E00A5"/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5-C82F-4106-9323-DCCC50FF9482}"/>
              </c:ext>
            </c:extLst>
          </c:dPt>
          <c:dPt>
            <c:idx val="3"/>
            <c:bubble3D val="0"/>
            <c:spPr>
              <a:solidFill>
                <a:srgbClr val="BDB1ED"/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7-C82F-4106-9323-DCCC50FF9482}"/>
              </c:ext>
            </c:extLst>
          </c:dPt>
          <c:dPt>
            <c:idx val="4"/>
            <c:bubble3D val="0"/>
            <c:spPr>
              <a:solidFill>
                <a:srgbClr val="E5E0F8"/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9-C82F-4106-9323-DCCC50FF9482}"/>
              </c:ext>
            </c:extLst>
          </c:dPt>
          <c:dPt>
            <c:idx val="5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B-C82F-4106-9323-DCCC50FF9482}"/>
              </c:ext>
            </c:extLst>
          </c:dPt>
          <c:dPt>
            <c:idx val="6"/>
            <c:bubble3D val="0"/>
            <c:spPr>
              <a:solidFill>
                <a:schemeClr val="bg1">
                  <a:lumMod val="65000"/>
                </a:schemeClr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D-C82F-4106-9323-DCCC50FF9482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F-C82F-4106-9323-DCCC50FF9482}"/>
              </c:ext>
            </c:extLst>
          </c:dPt>
          <c:dPt>
            <c:idx val="8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11-C82F-4106-9323-DCCC50FF948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 algn="ctr"/>
                    <a:r>
                      <a:rPr lang="en-US" sz="1800" b="1" dirty="0">
                        <a:solidFill>
                          <a:schemeClr val="tx1"/>
                        </a:solidFill>
                        <a:latin typeface="Montserrat"/>
                      </a:rPr>
                      <a:t>429 986 t</a:t>
                    </a:r>
                  </a:p>
                  <a:p>
                    <a:pPr algn="ctr"/>
                    <a:r>
                      <a:rPr lang="en-US" sz="2400" b="1" dirty="0">
                        <a:solidFill>
                          <a:srgbClr val="6E00A5"/>
                        </a:solidFill>
                        <a:latin typeface="Montserrat"/>
                      </a:rPr>
                      <a:t>52%</a:t>
                    </a:r>
                  </a:p>
                </c:rich>
              </c:tx>
              <c:spPr>
                <a:noFill/>
                <a:ln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82F-4106-9323-DCCC50FF9482}"/>
                </c:ext>
              </c:extLst>
            </c:dLbl>
            <c:dLbl>
              <c:idx val="1"/>
              <c:layout>
                <c:manualLayout>
                  <c:x val="-2.7796022994146228E-3"/>
                  <c:y val="-1.7130057018734726E-3"/>
                </c:manualLayout>
              </c:layout>
              <c:tx>
                <c:rich>
                  <a:bodyPr/>
                  <a:lstStyle/>
                  <a:p>
                    <a:pPr algn="ctr"/>
                    <a:r>
                      <a:rPr lang="en-US" sz="1800" b="1" dirty="0">
                        <a:solidFill>
                          <a:schemeClr val="bg1"/>
                        </a:solidFill>
                        <a:latin typeface="Montserrat"/>
                      </a:rPr>
                      <a:t>199 682 t</a:t>
                    </a:r>
                  </a:p>
                  <a:p>
                    <a:pPr algn="ctr"/>
                    <a:r>
                      <a:rPr lang="en-US" sz="2400" b="1" dirty="0">
                        <a:solidFill>
                          <a:srgbClr val="DCFF00"/>
                        </a:solidFill>
                        <a:latin typeface="Montserrat"/>
                      </a:rPr>
                      <a:t>24%</a:t>
                    </a:r>
                  </a:p>
                </c:rich>
              </c:tx>
              <c:spPr>
                <a:noFill/>
                <a:ln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82F-4106-9323-DCCC50FF9482}"/>
                </c:ext>
              </c:extLst>
            </c:dLbl>
            <c:dLbl>
              <c:idx val="2"/>
              <c:layout>
                <c:manualLayout>
                  <c:x val="-1.5836737731096443E-3"/>
                  <c:y val="1.4494976920988326E-3"/>
                </c:manualLayout>
              </c:layout>
              <c:tx>
                <c:rich>
                  <a:bodyPr/>
                  <a:lstStyle/>
                  <a:p>
                    <a:pPr algn="ctr"/>
                    <a:r>
                      <a:rPr lang="en-US" sz="1800" b="1" dirty="0">
                        <a:solidFill>
                          <a:schemeClr val="bg1"/>
                        </a:solidFill>
                        <a:latin typeface="Montserrat"/>
                      </a:rPr>
                      <a:t>72 044 t</a:t>
                    </a:r>
                  </a:p>
                  <a:p>
                    <a:pPr algn="ctr"/>
                    <a:r>
                      <a:rPr lang="en-US" sz="2400" b="1" dirty="0">
                        <a:solidFill>
                          <a:srgbClr val="DCFF00"/>
                        </a:solidFill>
                        <a:latin typeface="Montserrat"/>
                      </a:rPr>
                      <a:t>8%</a:t>
                    </a:r>
                  </a:p>
                </c:rich>
              </c:tx>
              <c:spPr>
                <a:noFill/>
                <a:ln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82F-4106-9323-DCCC50FF9482}"/>
                </c:ext>
              </c:extLst>
            </c:dLbl>
            <c:dLbl>
              <c:idx val="3"/>
              <c:layout>
                <c:manualLayout>
                  <c:x val="-0.1062718633005646"/>
                  <c:y val="-8.2958865055661149E-2"/>
                </c:manualLayout>
              </c:layout>
              <c:tx>
                <c:rich>
                  <a:bodyPr/>
                  <a:lstStyle/>
                  <a:p>
                    <a:pPr algn="ctr"/>
                    <a:r>
                      <a:rPr lang="en-US" sz="1800" b="1" dirty="0">
                        <a:solidFill>
                          <a:schemeClr val="tx1"/>
                        </a:solidFill>
                        <a:latin typeface="Montserrat"/>
                      </a:rPr>
                      <a:t>56 856 t</a:t>
                    </a:r>
                  </a:p>
                  <a:p>
                    <a:pPr algn="ctr"/>
                    <a:r>
                      <a:rPr lang="en-US" sz="2400" b="1" dirty="0">
                        <a:solidFill>
                          <a:srgbClr val="6E00A5"/>
                        </a:solidFill>
                        <a:latin typeface="Montserrat"/>
                      </a:rPr>
                      <a:t>7%</a:t>
                    </a:r>
                  </a:p>
                </c:rich>
              </c:tx>
              <c:spPr>
                <a:noFill/>
                <a:ln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C82F-4106-9323-DCCC50FF9482}"/>
                </c:ext>
              </c:extLst>
            </c:dLbl>
            <c:dLbl>
              <c:idx val="4"/>
              <c:layout>
                <c:manualLayout>
                  <c:x val="-9.5884473601566086E-2"/>
                  <c:y val="-0.15931034482758621"/>
                </c:manualLayout>
              </c:layout>
              <c:tx>
                <c:rich>
                  <a:bodyPr/>
                  <a:lstStyle/>
                  <a:p>
                    <a:pPr algn="ctr"/>
                    <a:r>
                      <a:rPr lang="en-US" sz="1800" b="1" dirty="0">
                        <a:solidFill>
                          <a:schemeClr val="tx1"/>
                        </a:solidFill>
                        <a:latin typeface="Montserrat"/>
                      </a:rPr>
                      <a:t>24 634 t</a:t>
                    </a:r>
                  </a:p>
                  <a:p>
                    <a:pPr algn="ctr"/>
                    <a:r>
                      <a:rPr lang="en-US" sz="2400" b="1" dirty="0">
                        <a:solidFill>
                          <a:srgbClr val="6E00A5"/>
                        </a:solidFill>
                        <a:latin typeface="Montserrat"/>
                      </a:rPr>
                      <a:t>3%</a:t>
                    </a:r>
                  </a:p>
                </c:rich>
              </c:tx>
              <c:spPr>
                <a:noFill/>
                <a:ln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C82F-4106-9323-DCCC50FF9482}"/>
                </c:ext>
              </c:extLst>
            </c:dLbl>
            <c:dLbl>
              <c:idx val="5"/>
              <c:layout>
                <c:manualLayout>
                  <c:x val="-4.2965695801002478E-2"/>
                  <c:y val="-0.16551724137931037"/>
                </c:manualLayout>
              </c:layout>
              <c:tx>
                <c:rich>
                  <a:bodyPr/>
                  <a:lstStyle/>
                  <a:p>
                    <a:pPr algn="ctr"/>
                    <a:r>
                      <a:rPr lang="en-US" sz="1800" b="1" dirty="0">
                        <a:solidFill>
                          <a:schemeClr val="tx1"/>
                        </a:solidFill>
                        <a:latin typeface="Montserrat"/>
                      </a:rPr>
                      <a:t>17 979 t</a:t>
                    </a:r>
                  </a:p>
                  <a:p>
                    <a:pPr algn="ctr"/>
                    <a:r>
                      <a:rPr lang="en-US" sz="2400" b="1" dirty="0">
                        <a:solidFill>
                          <a:srgbClr val="6E00A5"/>
                        </a:solidFill>
                        <a:latin typeface="Montserrat"/>
                      </a:rPr>
                      <a:t>2%</a:t>
                    </a:r>
                  </a:p>
                </c:rich>
              </c:tx>
              <c:spPr>
                <a:noFill/>
                <a:ln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C82F-4106-9323-DCCC50FF9482}"/>
                </c:ext>
              </c:extLst>
            </c:dLbl>
            <c:dLbl>
              <c:idx val="6"/>
              <c:layout>
                <c:manualLayout>
                  <c:x val="-4.207159764140813E-2"/>
                  <c:y val="-0.28655172413793101"/>
                </c:manualLayout>
              </c:layout>
              <c:tx>
                <c:rich>
                  <a:bodyPr/>
                  <a:lstStyle/>
                  <a:p>
                    <a:pPr algn="ctr"/>
                    <a:r>
                      <a:rPr lang="en-US" sz="1800" b="1" dirty="0">
                        <a:solidFill>
                          <a:schemeClr val="tx1"/>
                        </a:solidFill>
                        <a:latin typeface="Montserrat"/>
                      </a:rPr>
                      <a:t>14 539 t</a:t>
                    </a:r>
                  </a:p>
                  <a:p>
                    <a:pPr algn="ctr"/>
                    <a:r>
                      <a:rPr lang="en-US" sz="2400" b="1" dirty="0">
                        <a:solidFill>
                          <a:srgbClr val="6E00A5"/>
                        </a:solidFill>
                        <a:latin typeface="Montserrat"/>
                      </a:rPr>
                      <a:t>2%</a:t>
                    </a:r>
                  </a:p>
                </c:rich>
              </c:tx>
              <c:spPr>
                <a:noFill/>
                <a:ln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C82F-4106-9323-DCCC50FF9482}"/>
                </c:ext>
              </c:extLst>
            </c:dLbl>
            <c:dLbl>
              <c:idx val="7"/>
              <c:layout>
                <c:manualLayout>
                  <c:x val="9.84228978070841E-3"/>
                  <c:y val="-0.1969507195221287"/>
                </c:manualLayout>
              </c:layout>
              <c:tx>
                <c:rich>
                  <a:bodyPr/>
                  <a:lstStyle/>
                  <a:p>
                    <a:pPr algn="ctr"/>
                    <a:r>
                      <a:rPr lang="en-US" sz="1800" b="1" dirty="0">
                        <a:solidFill>
                          <a:schemeClr val="tx1"/>
                        </a:solidFill>
                        <a:latin typeface="Montserrat"/>
                      </a:rPr>
                      <a:t>11 393 t</a:t>
                    </a:r>
                  </a:p>
                  <a:p>
                    <a:pPr algn="ctr"/>
                    <a:r>
                      <a:rPr lang="en-US" sz="2400" b="1" dirty="0">
                        <a:solidFill>
                          <a:srgbClr val="6E00A5"/>
                        </a:solidFill>
                        <a:latin typeface="Montserrat"/>
                      </a:rPr>
                      <a:t> 1%</a:t>
                    </a:r>
                  </a:p>
                </c:rich>
              </c:tx>
              <c:spPr>
                <a:noFill/>
                <a:ln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C82F-4106-9323-DCCC50FF9482}"/>
                </c:ext>
              </c:extLst>
            </c:dLbl>
            <c:dLbl>
              <c:idx val="8"/>
              <c:layout>
                <c:manualLayout>
                  <c:x val="7.9458770379191135E-2"/>
                  <c:y val="-0.2248194406733641"/>
                </c:manualLayout>
              </c:layout>
              <c:tx>
                <c:rich>
                  <a:bodyPr/>
                  <a:lstStyle/>
                  <a:p>
                    <a:pPr algn="ctr"/>
                    <a:r>
                      <a:rPr lang="en-US" sz="1800" b="1" dirty="0">
                        <a:solidFill>
                          <a:schemeClr val="tx1"/>
                        </a:solidFill>
                        <a:latin typeface="Montserrat"/>
                      </a:rPr>
                      <a:t>6 639 t</a:t>
                    </a:r>
                  </a:p>
                  <a:p>
                    <a:pPr algn="ctr"/>
                    <a:r>
                      <a:rPr lang="en-US" sz="1800" b="1" dirty="0">
                        <a:solidFill>
                          <a:schemeClr val="tx1"/>
                        </a:solidFill>
                        <a:latin typeface="Montserrat"/>
                      </a:rPr>
                      <a:t> </a:t>
                    </a:r>
                    <a:r>
                      <a:rPr lang="en-US" sz="2400" b="1" dirty="0">
                        <a:solidFill>
                          <a:srgbClr val="6E00A5"/>
                        </a:solidFill>
                        <a:latin typeface="Montserrat"/>
                      </a:rPr>
                      <a:t>1%</a:t>
                    </a:r>
                    <a:endParaRPr lang="en-US" sz="1800" b="1" dirty="0">
                      <a:solidFill>
                        <a:srgbClr val="6E00A5"/>
                      </a:solidFill>
                      <a:latin typeface="Montserrat"/>
                    </a:endParaRPr>
                  </a:p>
                </c:rich>
              </c:tx>
              <c:spPr>
                <a:noFill/>
                <a:ln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C82F-4106-9323-DCCC50FF9482}"/>
                </c:ext>
              </c:extLst>
            </c:dLbl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  <a:latin typeface="Montserrat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Lit>
              <c:ptCount val="9"/>
              <c:pt idx="0">
                <c:v>Nešķiroti būvgruži</c:v>
              </c:pt>
              <c:pt idx="1">
                <c:v>Betona, ķieģeļu, flīžu maisījumi</c:v>
              </c:pt>
              <c:pt idx="2">
                <c:v>Asfalta maisījumi</c:v>
              </c:pt>
              <c:pt idx="3">
                <c:v>Tīrs betons</c:v>
              </c:pt>
              <c:pt idx="4">
                <c:v>Augsne un akmeņi</c:v>
              </c:pt>
              <c:pt idx="5">
                <c:v>Koksne</c:v>
              </c:pt>
              <c:pt idx="6">
                <c:v>Bīstamie būvgruži (azbests u.c.)</c:v>
              </c:pt>
              <c:pt idx="7">
                <c:v>Metāli</c:v>
              </c:pt>
              <c:pt idx="8">
                <c:v>Pārējie</c:v>
              </c:pt>
            </c:strLit>
          </c:cat>
          <c:val>
            <c:numLit>
              <c:formatCode>#\ ##0</c:formatCode>
              <c:ptCount val="9"/>
              <c:pt idx="0">
                <c:v>429986</c:v>
              </c:pt>
              <c:pt idx="1">
                <c:v>199682</c:v>
              </c:pt>
              <c:pt idx="2">
                <c:v>72044</c:v>
              </c:pt>
              <c:pt idx="3">
                <c:v>56856</c:v>
              </c:pt>
              <c:pt idx="4">
                <c:v>24634</c:v>
              </c:pt>
              <c:pt idx="5">
                <c:v>17979</c:v>
              </c:pt>
              <c:pt idx="6">
                <c:v>14539</c:v>
              </c:pt>
              <c:pt idx="7">
                <c:v>11393</c:v>
              </c:pt>
              <c:pt idx="8">
                <c:v>6639</c:v>
              </c:pt>
            </c:numLit>
          </c:val>
          <c:extLst>
            <c:ext xmlns:c16="http://schemas.microsoft.com/office/drawing/2014/chart" uri="{C3380CC4-5D6E-409C-BE32-E72D297353CC}">
              <c16:uniqueId val="{00000012-C82F-4106-9323-DCCC50FF94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51745497559433995"/>
          <c:y val="0.21603529731197393"/>
          <c:w val="0.42275531277034151"/>
          <c:h val="0.69896388813467292"/>
        </c:manualLayout>
      </c:layout>
      <c:overlay val="0"/>
      <c:txPr>
        <a:bodyPr/>
        <a:lstStyle/>
        <a:p>
          <a:pPr>
            <a:defRPr sz="2400">
              <a:solidFill>
                <a:schemeClr val="tx1"/>
              </a:solidFill>
              <a:latin typeface="Montserrat"/>
            </a:defRPr>
          </a:pPr>
          <a:endParaRPr lang="lv-LV"/>
        </a:p>
      </c:txPr>
    </c:legend>
    <c:plotVisOnly val="1"/>
    <c:dispBlanksAs val="gap"/>
    <c:showDLblsOverMax val="1"/>
  </c:chart>
  <c:spPr>
    <a:noFill/>
    <a:ln>
      <a:noFill/>
    </a:ln>
  </c:spPr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575997C-1541-628B-08EA-560B2284BA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CFDB31-120A-A1A3-6853-B7782E19CF8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BA2EC1-DA6A-4861-A6C6-653125D39974}" type="datetimeFigureOut">
              <a:rPr lang="lv-LV" smtClean="0"/>
              <a:t>08.09.2026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8B942F-79B8-D531-77C1-9A557F1AC7B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3B9652-C77F-6A8D-3DAA-D238F17795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CCB4B-A5B7-485C-BB33-D1D231DD77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874188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52E7E-5A75-014E-9632-C71A31B7B53E}" type="datetimeFigureOut">
              <a:rPr lang="en-LV" smtClean="0"/>
              <a:t>09/08/2026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8EB2E-6EED-EE45-BD38-83AB25050DDC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244322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507937" rtl="0" eaLnBrk="1" latinLnBrk="0" hangingPunct="1">
      <a:defRPr sz="1979" kern="1200">
        <a:solidFill>
          <a:schemeClr val="tx1"/>
        </a:solidFill>
        <a:latin typeface="+mn-lt"/>
        <a:ea typeface="+mn-ea"/>
        <a:cs typeface="+mn-cs"/>
      </a:defRPr>
    </a:lvl1pPr>
    <a:lvl2pPr marL="753969" algn="l" defTabSz="1507937" rtl="0" eaLnBrk="1" latinLnBrk="0" hangingPunct="1">
      <a:defRPr sz="1979" kern="1200">
        <a:solidFill>
          <a:schemeClr val="tx1"/>
        </a:solidFill>
        <a:latin typeface="+mn-lt"/>
        <a:ea typeface="+mn-ea"/>
        <a:cs typeface="+mn-cs"/>
      </a:defRPr>
    </a:lvl2pPr>
    <a:lvl3pPr marL="1507937" algn="l" defTabSz="1507937" rtl="0" eaLnBrk="1" latinLnBrk="0" hangingPunct="1">
      <a:defRPr sz="1979" kern="1200">
        <a:solidFill>
          <a:schemeClr val="tx1"/>
        </a:solidFill>
        <a:latin typeface="+mn-lt"/>
        <a:ea typeface="+mn-ea"/>
        <a:cs typeface="+mn-cs"/>
      </a:defRPr>
    </a:lvl3pPr>
    <a:lvl4pPr marL="2261906" algn="l" defTabSz="1507937" rtl="0" eaLnBrk="1" latinLnBrk="0" hangingPunct="1">
      <a:defRPr sz="1979" kern="1200">
        <a:solidFill>
          <a:schemeClr val="tx1"/>
        </a:solidFill>
        <a:latin typeface="+mn-lt"/>
        <a:ea typeface="+mn-ea"/>
        <a:cs typeface="+mn-cs"/>
      </a:defRPr>
    </a:lvl4pPr>
    <a:lvl5pPr marL="3015874" algn="l" defTabSz="1507937" rtl="0" eaLnBrk="1" latinLnBrk="0" hangingPunct="1">
      <a:defRPr sz="1979" kern="1200">
        <a:solidFill>
          <a:schemeClr val="tx1"/>
        </a:solidFill>
        <a:latin typeface="+mn-lt"/>
        <a:ea typeface="+mn-ea"/>
        <a:cs typeface="+mn-cs"/>
      </a:defRPr>
    </a:lvl5pPr>
    <a:lvl6pPr marL="3769843" algn="l" defTabSz="1507937" rtl="0" eaLnBrk="1" latinLnBrk="0" hangingPunct="1">
      <a:defRPr sz="1979" kern="1200">
        <a:solidFill>
          <a:schemeClr val="tx1"/>
        </a:solidFill>
        <a:latin typeface="+mn-lt"/>
        <a:ea typeface="+mn-ea"/>
        <a:cs typeface="+mn-cs"/>
      </a:defRPr>
    </a:lvl6pPr>
    <a:lvl7pPr marL="4523811" algn="l" defTabSz="1507937" rtl="0" eaLnBrk="1" latinLnBrk="0" hangingPunct="1">
      <a:defRPr sz="1979" kern="1200">
        <a:solidFill>
          <a:schemeClr val="tx1"/>
        </a:solidFill>
        <a:latin typeface="+mn-lt"/>
        <a:ea typeface="+mn-ea"/>
        <a:cs typeface="+mn-cs"/>
      </a:defRPr>
    </a:lvl7pPr>
    <a:lvl8pPr marL="5277780" algn="l" defTabSz="1507937" rtl="0" eaLnBrk="1" latinLnBrk="0" hangingPunct="1">
      <a:defRPr sz="1979" kern="1200">
        <a:solidFill>
          <a:schemeClr val="tx1"/>
        </a:solidFill>
        <a:latin typeface="+mn-lt"/>
        <a:ea typeface="+mn-ea"/>
        <a:cs typeface="+mn-cs"/>
      </a:defRPr>
    </a:lvl8pPr>
    <a:lvl9pPr marL="6031748" algn="l" defTabSz="1507937" rtl="0" eaLnBrk="1" latinLnBrk="0" hangingPunct="1">
      <a:defRPr sz="197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8EB2E-6EED-EE45-BD38-83AB25050DDC}" type="slidenum">
              <a:rPr lang="en-LV" smtClean="0"/>
              <a:t>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1208878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36744-8B3B-0484-CBD9-EFDE8B7A7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FBD566-5C0C-D1AE-DC86-7562418D6E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720A04-7E02-6034-6E58-8E23DAF2D2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CF1C16-D0E5-CBA0-431E-DC12E835A7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8EB2E-6EED-EE45-BD38-83AB25050DDC}" type="slidenum">
              <a:rPr lang="en-LV" smtClean="0"/>
              <a:t>11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0874520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B33AA-20A4-8948-6C2F-E1F906027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AD6361-502E-CD37-7A1D-B004634512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0C8BCB-1FDE-92DF-EE53-855C77C457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53BDA5-A185-D6CF-3650-D00C90E6B3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8EB2E-6EED-EE45-BD38-83AB25050DDC}" type="slidenum">
              <a:rPr lang="en-LV" smtClean="0"/>
              <a:t>12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4014237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51DF3-4DE1-DCAB-104B-BE61D30AA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17607B-7D2D-7E9A-4111-9CADAF66EA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29A17C-AFE4-3FBB-1C97-81260EA575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644BCC-F94E-4EE1-8EC8-9D931FBCB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8EB2E-6EED-EE45-BD38-83AB25050DDC}" type="slidenum">
              <a:rPr lang="en-LV" smtClean="0"/>
              <a:t>13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5638299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14BCF-79ED-A69E-9A2E-783776A42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60EF9C-00A3-885F-5AFB-AF8438536C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1407E0-0C74-AE22-4F43-9A1AAA6CFF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E0408-90FC-FE7F-D75D-17AE17F4AD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8EB2E-6EED-EE45-BD38-83AB25050DDC}" type="slidenum">
              <a:rPr lang="en-LV" smtClean="0"/>
              <a:t>14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6696157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9A159-4DBD-19E3-BB2A-374D4FCCF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4A70A1-2EA4-91D8-6778-81CAB59F47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F8B8F7-F2DE-C912-F805-BCE02D01A4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323919-6D38-AE6C-2C21-DB508A82A1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8EB2E-6EED-EE45-BD38-83AB25050DDC}" type="slidenum">
              <a:rPr lang="en-LV" smtClean="0"/>
              <a:t>15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0295481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45C94-8716-8173-6016-7CC10940C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8D2C2A-9973-3DB7-DC49-9264D7F52A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0414B5-E0D3-ADD4-E1C1-A1CBCDDE3C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2AF4C9-DB1D-560A-5ECB-A484CCE204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8EB2E-6EED-EE45-BD38-83AB25050DDC}" type="slidenum">
              <a:rPr lang="en-LV" smtClean="0"/>
              <a:t>16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48885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7F956-0103-42D7-3D11-F55D431E6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0FF9BB-146E-5385-2351-4EA7CB50A5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B5FC33-E589-37AD-47F9-7584902586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FE47A1-D58C-F79E-13BB-5CC1A3F647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8EB2E-6EED-EE45-BD38-83AB25050DDC}" type="slidenum">
              <a:rPr lang="en-LV" smtClean="0"/>
              <a:t>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679572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64263-9214-B5E5-FE24-6DF496DD5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560F4B-A012-33C1-9B8E-289B945EA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B23418-9423-5AA0-F567-EFBE912810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B87399-7070-1EFD-710D-6CBC875F80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8EB2E-6EED-EE45-BD38-83AB25050DDC}" type="slidenum">
              <a:rPr lang="en-LV" smtClean="0"/>
              <a:t>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194494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74CAD-A163-E0F5-0660-A9E6A11AC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E12A98-C3FB-48A2-0A30-F3F7753D97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28BEE4-AA85-089F-6DF0-92B5CFB316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68B221-EC58-134E-A84F-E5F026A9B5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8EB2E-6EED-EE45-BD38-83AB25050DDC}" type="slidenum">
              <a:rPr lang="en-LV" smtClean="0"/>
              <a:t>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16242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41BF5-7191-2AF2-62F6-FAC2E04EA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F20BC-2EBB-2DD5-F5C0-683B39E058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5B00C7-7753-C039-8C21-EEA8B92634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8BDF33-238B-7FFF-C6C8-60D398D897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8EB2E-6EED-EE45-BD38-83AB25050DDC}" type="slidenum">
              <a:rPr lang="en-LV" smtClean="0"/>
              <a:t>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795593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A9923-B3D3-536E-CD4B-461CEED17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5D0E19-ACAE-7F25-0210-0DD503C877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12B59D-50FD-377D-D90E-7C3856D746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FBD81A-2129-7D0A-B152-99342CDF7A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8EB2E-6EED-EE45-BD38-83AB25050DDC}" type="slidenum">
              <a:rPr lang="en-LV" smtClean="0"/>
              <a:t>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1877515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5EBE1-EB22-0A5C-7123-B14225AEA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E77828-5A45-141A-7E49-A0E27B3B61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7D6494-68C3-ABA5-6FCA-318C705107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9DB8F7-72DA-4BF7-D69F-F8B8DDFFBC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8EB2E-6EED-EE45-BD38-83AB25050DDC}" type="slidenum">
              <a:rPr lang="en-LV" smtClean="0"/>
              <a:t>8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371269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79A71-B13F-2240-7045-87E562FF6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0CE506-A07F-0788-115A-0CCBF09FAA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E77C52-6308-95D7-8813-CAF505F5CF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62370C-CCE8-DCD7-FA67-19C2AD0049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8EB2E-6EED-EE45-BD38-83AB25050DDC}" type="slidenum">
              <a:rPr lang="en-LV" smtClean="0"/>
              <a:t>9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0718675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114AE-D9CA-B52D-C5E3-776D97133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837253-96DF-F37A-4682-4ED0C14D6F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232C9B-D755-7453-D6AE-6CF46BC9D4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A078F-669E-C70A-9B7F-25589C686A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8EB2E-6EED-EE45-BD38-83AB25050DDC}" type="slidenum">
              <a:rPr lang="en-LV" smtClean="0"/>
              <a:t>10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39223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s://cleanr.lv/" TargetMode="Externa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">
    <p:bg>
      <p:bgPr>
        <a:solidFill>
          <a:srgbClr val="4B00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E370A50B-56F1-2C38-7FE5-8AD2DBBD7DF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38984" y="3181044"/>
            <a:ext cx="8427720" cy="362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9453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8000" y="1296000"/>
            <a:ext cx="7584042" cy="1087436"/>
          </a:xfrm>
        </p:spPr>
        <p:txBody>
          <a:bodyPr anchor="t" anchorCtr="0">
            <a:normAutofit/>
          </a:bodyPr>
          <a:lstStyle>
            <a:lvl1pPr algn="l">
              <a:defRPr sz="57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Tēmas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FC7D04B-C4FC-8440-8DE5-6EDB541EDF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8000" y="3492000"/>
            <a:ext cx="8640000" cy="5040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idud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nonuim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.</a:t>
            </a:r>
          </a:p>
          <a:p>
            <a:pPr lvl="0"/>
            <a:r>
              <a:rPr lang="en-GB" dirty="0"/>
              <a:t>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grut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 </a:t>
            </a:r>
            <a:r>
              <a:rPr lang="en-GB" dirty="0" err="1"/>
              <a:t>duis</a:t>
            </a:r>
            <a:r>
              <a:rPr lang="en-GB" dirty="0"/>
              <a:t>.</a:t>
            </a:r>
            <a:endParaRPr lang="en-LV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5EBD837-F1B1-2A44-895D-8074F84329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199938" y="0"/>
            <a:ext cx="7905750" cy="11310938"/>
          </a:xfrm>
        </p:spPr>
        <p:txBody>
          <a:bodyPr/>
          <a:lstStyle/>
          <a:p>
            <a:r>
              <a:rPr lang="lv-LV"/>
              <a:t>Noklikšķiniet uz ikonas, lai pievienotu attēlu</a:t>
            </a:r>
            <a:endParaRPr lang="en-LV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506E274-45A9-EE61-5B74-E19E2AF67B8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513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8000" y="1296000"/>
            <a:ext cx="7584042" cy="1087436"/>
          </a:xfrm>
        </p:spPr>
        <p:txBody>
          <a:bodyPr anchor="t" anchorCtr="0">
            <a:normAutofit/>
          </a:bodyPr>
          <a:lstStyle>
            <a:lvl1pPr algn="l">
              <a:defRPr sz="57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Tēmas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5EBD837-F1B1-2A44-895D-8074F84329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199938" y="0"/>
            <a:ext cx="7905750" cy="11310938"/>
          </a:xfrm>
        </p:spPr>
        <p:txBody>
          <a:bodyPr/>
          <a:lstStyle/>
          <a:p>
            <a:r>
              <a:rPr lang="lv-LV"/>
              <a:t>Noklikšķiniet uz ikonas, lai pievienotu attēlu</a:t>
            </a:r>
            <a:endParaRPr lang="en-LV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BA627B9-9174-6141-B597-473073BAA2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8000" y="3297237"/>
            <a:ext cx="8640000" cy="510265"/>
          </a:xfrm>
        </p:spPr>
        <p:txBody>
          <a:bodyPr/>
          <a:lstStyle>
            <a:lvl1pPr marL="0" indent="0">
              <a:buFontTx/>
              <a:buNone/>
              <a:defRPr sz="28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Subheading</a:t>
            </a:r>
            <a:endParaRPr lang="en-LV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673AE6B-F5D3-DC4C-8B6E-73204086A6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8000" y="4186956"/>
            <a:ext cx="8864844" cy="3744615"/>
          </a:xfrm>
        </p:spPr>
        <p:txBody>
          <a:bodyPr wrap="square" lIns="72000">
            <a:spAutoFit/>
          </a:bodyPr>
          <a:lstStyle>
            <a:lvl1pPr marL="457200" indent="-457200">
              <a:lnSpc>
                <a:spcPct val="100000"/>
              </a:lnSpc>
              <a:buSzPct val="70000"/>
              <a:buFontTx/>
              <a:buBlip>
                <a:blip r:embed="rId2"/>
              </a:buBlip>
              <a:defRPr sz="28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idud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nonuim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.</a:t>
            </a:r>
          </a:p>
          <a:p>
            <a:pPr lvl="0"/>
            <a:r>
              <a:rPr lang="en-GB" dirty="0"/>
              <a:t>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grut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 </a:t>
            </a:r>
            <a:r>
              <a:rPr lang="en-GB" dirty="0" err="1"/>
              <a:t>duis</a:t>
            </a:r>
            <a:r>
              <a:rPr lang="en-GB" dirty="0"/>
              <a:t>.</a:t>
            </a:r>
            <a:endParaRPr lang="en-LV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7CFAEDF-FEE9-0693-5804-EEB102FD931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007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8000" y="1296000"/>
            <a:ext cx="8027998" cy="1087436"/>
          </a:xfrm>
        </p:spPr>
        <p:txBody>
          <a:bodyPr anchor="t" anchorCtr="0">
            <a:normAutofit/>
          </a:bodyPr>
          <a:lstStyle>
            <a:lvl1pPr algn="l">
              <a:defRPr sz="57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Tēmas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5EBD837-F1B1-2A44-895D-8074F84329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88000" y="3294000"/>
            <a:ext cx="8028000" cy="4140000"/>
          </a:xfrm>
        </p:spPr>
        <p:txBody>
          <a:bodyPr/>
          <a:lstStyle/>
          <a:p>
            <a:r>
              <a:rPr lang="lv-LV"/>
              <a:t>Noklikšķiniet uz ikonas, lai pievienotu attēlu</a:t>
            </a:r>
            <a:endParaRPr lang="en-LV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BA627B9-9174-6141-B597-473073BAA2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7999" y="2412000"/>
            <a:ext cx="8027999" cy="510265"/>
          </a:xfrm>
        </p:spPr>
        <p:txBody>
          <a:bodyPr/>
          <a:lstStyle>
            <a:lvl1pPr marL="0" indent="0">
              <a:buFontTx/>
              <a:buNone/>
              <a:defRPr sz="28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Subheading</a:t>
            </a:r>
            <a:endParaRPr lang="en-LV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673AE6B-F5D3-DC4C-8B6E-73204086A6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8000" y="7776000"/>
            <a:ext cx="8028000" cy="1200329"/>
          </a:xfrm>
        </p:spPr>
        <p:txBody>
          <a:bodyPr wrap="square" lIns="72000">
            <a:spAutoFit/>
          </a:bodyPr>
          <a:lstStyle>
            <a:lvl1pPr marL="0" indent="0">
              <a:lnSpc>
                <a:spcPct val="100000"/>
              </a:lnSpc>
              <a:buSzPct val="70000"/>
              <a:buFontTx/>
              <a:buNone/>
              <a:defRPr sz="24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grut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 </a:t>
            </a:r>
            <a:r>
              <a:rPr lang="en-GB" dirty="0" err="1"/>
              <a:t>duis</a:t>
            </a:r>
            <a:r>
              <a:rPr lang="en-GB" dirty="0"/>
              <a:t>.</a:t>
            </a:r>
            <a:endParaRPr lang="en-LV" dirty="0"/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0CBF8BFF-5AFF-D841-95A6-6DA834ADA5F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548000" y="3294000"/>
            <a:ext cx="8028000" cy="4140000"/>
          </a:xfrm>
        </p:spPr>
        <p:txBody>
          <a:bodyPr/>
          <a:lstStyle/>
          <a:p>
            <a:r>
              <a:rPr lang="lv-LV"/>
              <a:t>Noklikšķiniet uz ikonas, lai pievienotu attēlu</a:t>
            </a:r>
            <a:endParaRPr lang="en-LV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619374E6-333D-2346-A25E-97C8113CB9E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548000" y="7776000"/>
            <a:ext cx="8028000" cy="1200329"/>
          </a:xfrm>
        </p:spPr>
        <p:txBody>
          <a:bodyPr wrap="square" lIns="72000">
            <a:spAutoFit/>
          </a:bodyPr>
          <a:lstStyle>
            <a:lvl1pPr marL="0" indent="0">
              <a:lnSpc>
                <a:spcPct val="100000"/>
              </a:lnSpc>
              <a:buSzPct val="70000"/>
              <a:buFontTx/>
              <a:buNone/>
              <a:defRPr sz="24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grut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 </a:t>
            </a:r>
            <a:r>
              <a:rPr lang="en-GB" dirty="0" err="1"/>
              <a:t>duis</a:t>
            </a:r>
            <a:r>
              <a:rPr lang="en-GB" dirty="0"/>
              <a:t>.</a:t>
            </a:r>
            <a:endParaRPr lang="en-LV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A6F2EA4-41DB-78AA-C380-51B95CD2487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753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8000" y="1296000"/>
            <a:ext cx="7584042" cy="1087436"/>
          </a:xfrm>
        </p:spPr>
        <p:txBody>
          <a:bodyPr anchor="t" anchorCtr="0">
            <a:normAutofit/>
          </a:bodyPr>
          <a:lstStyle>
            <a:lvl1pPr algn="l">
              <a:defRPr sz="57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Tēmas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5EBD837-F1B1-2A44-895D-8074F84329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199938" y="0"/>
            <a:ext cx="7905750" cy="3686400"/>
          </a:xfrm>
        </p:spPr>
        <p:txBody>
          <a:bodyPr/>
          <a:lstStyle/>
          <a:p>
            <a:r>
              <a:rPr lang="lv-LV"/>
              <a:t>Noklikšķiniet uz ikonas, lai pievienotu attēlu</a:t>
            </a:r>
            <a:endParaRPr lang="en-LV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71F173E-39EF-9B42-A8F5-545F55A70FD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8000" y="3297237"/>
            <a:ext cx="8640000" cy="510265"/>
          </a:xfrm>
        </p:spPr>
        <p:txBody>
          <a:bodyPr/>
          <a:lstStyle>
            <a:lvl1pPr marL="0" indent="0">
              <a:buFontTx/>
              <a:buNone/>
              <a:defRPr sz="28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Subheading</a:t>
            </a:r>
            <a:endParaRPr lang="en-LV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92FF056-C78F-C34E-B796-5B2FDBC804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8000" y="4186956"/>
            <a:ext cx="8640000" cy="3744615"/>
          </a:xfrm>
        </p:spPr>
        <p:txBody>
          <a:bodyPr wrap="square" lIns="72000">
            <a:spAutoFit/>
          </a:bodyPr>
          <a:lstStyle>
            <a:lvl1pPr marL="0" indent="0">
              <a:lnSpc>
                <a:spcPct val="100000"/>
              </a:lnSpc>
              <a:buSzPct val="70000"/>
              <a:buFontTx/>
              <a:buNone/>
              <a:defRPr sz="28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idud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nonuim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.</a:t>
            </a:r>
          </a:p>
          <a:p>
            <a:pPr lvl="0"/>
            <a:r>
              <a:rPr lang="en-GB" dirty="0"/>
              <a:t>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grut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 </a:t>
            </a:r>
            <a:r>
              <a:rPr lang="en-GB" dirty="0" err="1"/>
              <a:t>duis</a:t>
            </a:r>
            <a:r>
              <a:rPr lang="en-GB" dirty="0"/>
              <a:t>.</a:t>
            </a:r>
            <a:endParaRPr lang="en-LV" dirty="0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ADF38371-D387-4A4E-9841-E749D27975E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199938" y="3812580"/>
            <a:ext cx="7905750" cy="3686400"/>
          </a:xfrm>
        </p:spPr>
        <p:txBody>
          <a:bodyPr/>
          <a:lstStyle/>
          <a:p>
            <a:r>
              <a:rPr lang="lv-LV"/>
              <a:t>Noklikšķiniet uz ikonas, lai pievienotu attēlu</a:t>
            </a:r>
            <a:endParaRPr lang="en-LV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F6DDE75E-1A1C-7F4C-B359-ABE74902C93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199938" y="7640659"/>
            <a:ext cx="7905750" cy="3686400"/>
          </a:xfrm>
        </p:spPr>
        <p:txBody>
          <a:bodyPr/>
          <a:lstStyle/>
          <a:p>
            <a:r>
              <a:rPr lang="lv-LV"/>
              <a:t>Noklikšķiniet uz ikonas, lai pievienotu attēlu</a:t>
            </a:r>
            <a:endParaRPr lang="en-LV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5DF0F85-A5A0-EF2B-A475-2FC2326A826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819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3">
    <p:bg>
      <p:bgPr>
        <a:solidFill>
          <a:srgbClr val="DC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8">
            <a:extLst>
              <a:ext uri="{FF2B5EF4-FFF2-40B4-BE49-F238E27FC236}">
                <a16:creationId xmlns:a16="http://schemas.microsoft.com/office/drawing/2014/main" id="{96FA795F-87E3-9B4B-BD0E-5998EB6DC84D}"/>
              </a:ext>
            </a:extLst>
          </p:cNvPr>
          <p:cNvSpPr/>
          <p:nvPr userDrawn="1"/>
        </p:nvSpPr>
        <p:spPr>
          <a:xfrm>
            <a:off x="17126754" y="1421209"/>
            <a:ext cx="2977515" cy="4065270"/>
          </a:xfrm>
          <a:custGeom>
            <a:avLst/>
            <a:gdLst/>
            <a:ahLst/>
            <a:cxnLst/>
            <a:rect l="l" t="t" r="r" b="b"/>
            <a:pathLst>
              <a:path w="2977515" h="4065270">
                <a:moveTo>
                  <a:pt x="2977344" y="0"/>
                </a:moveTo>
                <a:lnTo>
                  <a:pt x="2933833" y="14534"/>
                </a:lnTo>
                <a:lnTo>
                  <a:pt x="2888107" y="30379"/>
                </a:lnTo>
                <a:lnTo>
                  <a:pt x="2842647" y="46702"/>
                </a:lnTo>
                <a:lnTo>
                  <a:pt x="2797456" y="63500"/>
                </a:lnTo>
                <a:lnTo>
                  <a:pt x="2752536" y="80771"/>
                </a:lnTo>
                <a:lnTo>
                  <a:pt x="2707890" y="98509"/>
                </a:lnTo>
                <a:lnTo>
                  <a:pt x="2663520" y="116712"/>
                </a:lnTo>
                <a:lnTo>
                  <a:pt x="2619428" y="135376"/>
                </a:lnTo>
                <a:lnTo>
                  <a:pt x="2575617" y="154497"/>
                </a:lnTo>
                <a:lnTo>
                  <a:pt x="2532089" y="174073"/>
                </a:lnTo>
                <a:lnTo>
                  <a:pt x="2488846" y="194100"/>
                </a:lnTo>
                <a:lnTo>
                  <a:pt x="2445891" y="214574"/>
                </a:lnTo>
                <a:lnTo>
                  <a:pt x="2403226" y="235491"/>
                </a:lnTo>
                <a:lnTo>
                  <a:pt x="2360853" y="256849"/>
                </a:lnTo>
                <a:lnTo>
                  <a:pt x="2318775" y="278643"/>
                </a:lnTo>
                <a:lnTo>
                  <a:pt x="2276994" y="300871"/>
                </a:lnTo>
                <a:lnTo>
                  <a:pt x="2235512" y="323528"/>
                </a:lnTo>
                <a:lnTo>
                  <a:pt x="2194332" y="346612"/>
                </a:lnTo>
                <a:lnTo>
                  <a:pt x="2153456" y="370118"/>
                </a:lnTo>
                <a:lnTo>
                  <a:pt x="2112886" y="394044"/>
                </a:lnTo>
                <a:lnTo>
                  <a:pt x="2072625" y="418386"/>
                </a:lnTo>
                <a:lnTo>
                  <a:pt x="2032675" y="443139"/>
                </a:lnTo>
                <a:lnTo>
                  <a:pt x="1993038" y="468302"/>
                </a:lnTo>
                <a:lnTo>
                  <a:pt x="1953717" y="493870"/>
                </a:lnTo>
                <a:lnTo>
                  <a:pt x="1914714" y="519840"/>
                </a:lnTo>
                <a:lnTo>
                  <a:pt x="1876032" y="546208"/>
                </a:lnTo>
                <a:lnTo>
                  <a:pt x="1837672" y="572972"/>
                </a:lnTo>
                <a:lnTo>
                  <a:pt x="1799637" y="600126"/>
                </a:lnTo>
                <a:lnTo>
                  <a:pt x="1761929" y="627669"/>
                </a:lnTo>
                <a:lnTo>
                  <a:pt x="1724551" y="655596"/>
                </a:lnTo>
                <a:lnTo>
                  <a:pt x="1687505" y="683903"/>
                </a:lnTo>
                <a:lnTo>
                  <a:pt x="1650794" y="712589"/>
                </a:lnTo>
                <a:lnTo>
                  <a:pt x="1614419" y="741648"/>
                </a:lnTo>
                <a:lnTo>
                  <a:pt x="1578383" y="771078"/>
                </a:lnTo>
                <a:lnTo>
                  <a:pt x="1542689" y="800874"/>
                </a:lnTo>
                <a:lnTo>
                  <a:pt x="1507338" y="831034"/>
                </a:lnTo>
                <a:lnTo>
                  <a:pt x="1472333" y="861555"/>
                </a:lnTo>
                <a:lnTo>
                  <a:pt x="1437677" y="892431"/>
                </a:lnTo>
                <a:lnTo>
                  <a:pt x="1403371" y="923661"/>
                </a:lnTo>
                <a:lnTo>
                  <a:pt x="1369419" y="955240"/>
                </a:lnTo>
                <a:lnTo>
                  <a:pt x="1335822" y="987166"/>
                </a:lnTo>
                <a:lnTo>
                  <a:pt x="1302582" y="1019433"/>
                </a:lnTo>
                <a:lnTo>
                  <a:pt x="1269703" y="1052040"/>
                </a:lnTo>
                <a:lnTo>
                  <a:pt x="1237186" y="1084983"/>
                </a:lnTo>
                <a:lnTo>
                  <a:pt x="1205034" y="1118258"/>
                </a:lnTo>
                <a:lnTo>
                  <a:pt x="1173249" y="1151861"/>
                </a:lnTo>
                <a:lnTo>
                  <a:pt x="1141833" y="1185789"/>
                </a:lnTo>
                <a:lnTo>
                  <a:pt x="1110789" y="1220039"/>
                </a:lnTo>
                <a:lnTo>
                  <a:pt x="1080119" y="1254608"/>
                </a:lnTo>
                <a:lnTo>
                  <a:pt x="1049825" y="1289490"/>
                </a:lnTo>
                <a:lnTo>
                  <a:pt x="1019910" y="1324684"/>
                </a:lnTo>
                <a:lnTo>
                  <a:pt x="990376" y="1360186"/>
                </a:lnTo>
                <a:lnTo>
                  <a:pt x="961226" y="1395992"/>
                </a:lnTo>
                <a:lnTo>
                  <a:pt x="932461" y="1432099"/>
                </a:lnTo>
                <a:lnTo>
                  <a:pt x="904085" y="1468503"/>
                </a:lnTo>
                <a:lnTo>
                  <a:pt x="876099" y="1505200"/>
                </a:lnTo>
                <a:lnTo>
                  <a:pt x="848505" y="1542188"/>
                </a:lnTo>
                <a:lnTo>
                  <a:pt x="821307" y="1579463"/>
                </a:lnTo>
                <a:lnTo>
                  <a:pt x="794506" y="1617021"/>
                </a:lnTo>
                <a:lnTo>
                  <a:pt x="768105" y="1654858"/>
                </a:lnTo>
                <a:lnTo>
                  <a:pt x="742106" y="1692973"/>
                </a:lnTo>
                <a:lnTo>
                  <a:pt x="716511" y="1731359"/>
                </a:lnTo>
                <a:lnTo>
                  <a:pt x="691323" y="1770016"/>
                </a:lnTo>
                <a:lnTo>
                  <a:pt x="666545" y="1808938"/>
                </a:lnTo>
                <a:lnTo>
                  <a:pt x="642177" y="1848122"/>
                </a:lnTo>
                <a:lnTo>
                  <a:pt x="618224" y="1887565"/>
                </a:lnTo>
                <a:lnTo>
                  <a:pt x="594686" y="1927264"/>
                </a:lnTo>
                <a:lnTo>
                  <a:pt x="571567" y="1967214"/>
                </a:lnTo>
                <a:lnTo>
                  <a:pt x="548869" y="2007413"/>
                </a:lnTo>
                <a:lnTo>
                  <a:pt x="526594" y="2047857"/>
                </a:lnTo>
                <a:lnTo>
                  <a:pt x="504744" y="2088542"/>
                </a:lnTo>
                <a:lnTo>
                  <a:pt x="483322" y="2129465"/>
                </a:lnTo>
                <a:lnTo>
                  <a:pt x="462331" y="2170623"/>
                </a:lnTo>
                <a:lnTo>
                  <a:pt x="441771" y="2212011"/>
                </a:lnTo>
                <a:lnTo>
                  <a:pt x="421647" y="2253628"/>
                </a:lnTo>
                <a:lnTo>
                  <a:pt x="401959" y="2295468"/>
                </a:lnTo>
                <a:lnTo>
                  <a:pt x="382711" y="2337528"/>
                </a:lnTo>
                <a:lnTo>
                  <a:pt x="363905" y="2379806"/>
                </a:lnTo>
                <a:lnTo>
                  <a:pt x="345543" y="2422297"/>
                </a:lnTo>
                <a:lnTo>
                  <a:pt x="327627" y="2464998"/>
                </a:lnTo>
                <a:lnTo>
                  <a:pt x="310161" y="2507906"/>
                </a:lnTo>
                <a:lnTo>
                  <a:pt x="293145" y="2551016"/>
                </a:lnTo>
                <a:lnTo>
                  <a:pt x="276583" y="2594327"/>
                </a:lnTo>
                <a:lnTo>
                  <a:pt x="260476" y="2637833"/>
                </a:lnTo>
                <a:lnTo>
                  <a:pt x="244828" y="2681532"/>
                </a:lnTo>
                <a:lnTo>
                  <a:pt x="229640" y="2725420"/>
                </a:lnTo>
                <a:lnTo>
                  <a:pt x="214915" y="2769494"/>
                </a:lnTo>
                <a:lnTo>
                  <a:pt x="200656" y="2813750"/>
                </a:lnTo>
                <a:lnTo>
                  <a:pt x="186863" y="2858184"/>
                </a:lnTo>
                <a:lnTo>
                  <a:pt x="173541" y="2902794"/>
                </a:lnTo>
                <a:lnTo>
                  <a:pt x="160690" y="2947575"/>
                </a:lnTo>
                <a:lnTo>
                  <a:pt x="148315" y="2992525"/>
                </a:lnTo>
                <a:lnTo>
                  <a:pt x="136416" y="3037639"/>
                </a:lnTo>
                <a:lnTo>
                  <a:pt x="124996" y="3082915"/>
                </a:lnTo>
                <a:lnTo>
                  <a:pt x="114057" y="3128348"/>
                </a:lnTo>
                <a:lnTo>
                  <a:pt x="103603" y="3173935"/>
                </a:lnTo>
                <a:lnTo>
                  <a:pt x="93634" y="3219673"/>
                </a:lnTo>
                <a:lnTo>
                  <a:pt x="84154" y="3265559"/>
                </a:lnTo>
                <a:lnTo>
                  <a:pt x="75165" y="3311588"/>
                </a:lnTo>
                <a:lnTo>
                  <a:pt x="66669" y="3357757"/>
                </a:lnTo>
                <a:lnTo>
                  <a:pt x="58669" y="3404064"/>
                </a:lnTo>
                <a:lnTo>
                  <a:pt x="51166" y="3450503"/>
                </a:lnTo>
                <a:lnTo>
                  <a:pt x="44164" y="3497073"/>
                </a:lnTo>
                <a:lnTo>
                  <a:pt x="37664" y="3543768"/>
                </a:lnTo>
                <a:lnTo>
                  <a:pt x="31669" y="3590587"/>
                </a:lnTo>
                <a:lnTo>
                  <a:pt x="26181" y="3637525"/>
                </a:lnTo>
                <a:lnTo>
                  <a:pt x="21203" y="3684579"/>
                </a:lnTo>
                <a:lnTo>
                  <a:pt x="16737" y="3731745"/>
                </a:lnTo>
                <a:lnTo>
                  <a:pt x="12784" y="3779020"/>
                </a:lnTo>
                <a:lnTo>
                  <a:pt x="9349" y="3826401"/>
                </a:lnTo>
                <a:lnTo>
                  <a:pt x="6432" y="3873883"/>
                </a:lnTo>
                <a:lnTo>
                  <a:pt x="3991" y="3922617"/>
                </a:lnTo>
                <a:lnTo>
                  <a:pt x="2144" y="3969831"/>
                </a:lnTo>
                <a:lnTo>
                  <a:pt x="812" y="4017216"/>
                </a:lnTo>
                <a:lnTo>
                  <a:pt x="0" y="4064762"/>
                </a:lnTo>
                <a:lnTo>
                  <a:pt x="1769108" y="4064762"/>
                </a:lnTo>
                <a:lnTo>
                  <a:pt x="1770990" y="4016907"/>
                </a:lnTo>
                <a:lnTo>
                  <a:pt x="1773765" y="3969140"/>
                </a:lnTo>
                <a:lnTo>
                  <a:pt x="1777320" y="3922617"/>
                </a:lnTo>
                <a:lnTo>
                  <a:pt x="1781791" y="3875583"/>
                </a:lnTo>
                <a:lnTo>
                  <a:pt x="1787117" y="3828740"/>
                </a:lnTo>
                <a:lnTo>
                  <a:pt x="1793291" y="3782097"/>
                </a:lnTo>
                <a:lnTo>
                  <a:pt x="1800309" y="3735664"/>
                </a:lnTo>
                <a:lnTo>
                  <a:pt x="1808162" y="3689450"/>
                </a:lnTo>
                <a:lnTo>
                  <a:pt x="1816845" y="3643467"/>
                </a:lnTo>
                <a:lnTo>
                  <a:pt x="1826350" y="3597723"/>
                </a:lnTo>
                <a:lnTo>
                  <a:pt x="1836672" y="3552229"/>
                </a:lnTo>
                <a:lnTo>
                  <a:pt x="1847803" y="3506994"/>
                </a:lnTo>
                <a:lnTo>
                  <a:pt x="1859737" y="3462027"/>
                </a:lnTo>
                <a:lnTo>
                  <a:pt x="1872468" y="3417340"/>
                </a:lnTo>
                <a:lnTo>
                  <a:pt x="1885989" y="3372941"/>
                </a:lnTo>
                <a:lnTo>
                  <a:pt x="1900294" y="3328841"/>
                </a:lnTo>
                <a:lnTo>
                  <a:pt x="1915375" y="3285049"/>
                </a:lnTo>
                <a:lnTo>
                  <a:pt x="1931227" y="3241575"/>
                </a:lnTo>
                <a:lnTo>
                  <a:pt x="1947842" y="3198429"/>
                </a:lnTo>
                <a:lnTo>
                  <a:pt x="1965215" y="3155621"/>
                </a:lnTo>
                <a:lnTo>
                  <a:pt x="1983338" y="3113161"/>
                </a:lnTo>
                <a:lnTo>
                  <a:pt x="2002206" y="3071058"/>
                </a:lnTo>
                <a:lnTo>
                  <a:pt x="2021811" y="3029322"/>
                </a:lnTo>
                <a:lnTo>
                  <a:pt x="2042147" y="2987964"/>
                </a:lnTo>
                <a:lnTo>
                  <a:pt x="2063207" y="2946992"/>
                </a:lnTo>
                <a:lnTo>
                  <a:pt x="2084986" y="2906417"/>
                </a:lnTo>
                <a:lnTo>
                  <a:pt x="2107476" y="2866248"/>
                </a:lnTo>
                <a:lnTo>
                  <a:pt x="2130670" y="2826496"/>
                </a:lnTo>
                <a:lnTo>
                  <a:pt x="2154563" y="2787170"/>
                </a:lnTo>
                <a:lnTo>
                  <a:pt x="2179148" y="2748280"/>
                </a:lnTo>
                <a:lnTo>
                  <a:pt x="2204418" y="2709836"/>
                </a:lnTo>
                <a:lnTo>
                  <a:pt x="2230366" y="2671848"/>
                </a:lnTo>
                <a:lnTo>
                  <a:pt x="2256986" y="2634325"/>
                </a:lnTo>
                <a:lnTo>
                  <a:pt x="2284272" y="2597278"/>
                </a:lnTo>
                <a:lnTo>
                  <a:pt x="2312217" y="2560715"/>
                </a:lnTo>
                <a:lnTo>
                  <a:pt x="2340814" y="2524648"/>
                </a:lnTo>
                <a:lnTo>
                  <a:pt x="2370057" y="2489085"/>
                </a:lnTo>
                <a:lnTo>
                  <a:pt x="2399939" y="2454037"/>
                </a:lnTo>
                <a:lnTo>
                  <a:pt x="2430454" y="2419513"/>
                </a:lnTo>
                <a:lnTo>
                  <a:pt x="2461595" y="2385524"/>
                </a:lnTo>
                <a:lnTo>
                  <a:pt x="2493356" y="2352079"/>
                </a:lnTo>
                <a:lnTo>
                  <a:pt x="2525729" y="2319188"/>
                </a:lnTo>
                <a:lnTo>
                  <a:pt x="2558710" y="2286860"/>
                </a:lnTo>
                <a:lnTo>
                  <a:pt x="2592290" y="2255106"/>
                </a:lnTo>
                <a:lnTo>
                  <a:pt x="2626463" y="2223935"/>
                </a:lnTo>
                <a:lnTo>
                  <a:pt x="2661224" y="2193358"/>
                </a:lnTo>
                <a:lnTo>
                  <a:pt x="2696564" y="2163383"/>
                </a:lnTo>
                <a:lnTo>
                  <a:pt x="2732479" y="2134022"/>
                </a:lnTo>
                <a:lnTo>
                  <a:pt x="2768960" y="2105283"/>
                </a:lnTo>
                <a:lnTo>
                  <a:pt x="2806002" y="2077176"/>
                </a:lnTo>
                <a:lnTo>
                  <a:pt x="2843598" y="2049712"/>
                </a:lnTo>
                <a:lnTo>
                  <a:pt x="2881742" y="2022900"/>
                </a:lnTo>
                <a:lnTo>
                  <a:pt x="2920427" y="1996751"/>
                </a:lnTo>
                <a:lnTo>
                  <a:pt x="2959646" y="1971272"/>
                </a:lnTo>
                <a:lnTo>
                  <a:pt x="2977344" y="1960231"/>
                </a:lnTo>
                <a:lnTo>
                  <a:pt x="2977344" y="0"/>
                </a:lnTo>
                <a:close/>
              </a:path>
            </a:pathLst>
          </a:custGeom>
          <a:solidFill>
            <a:srgbClr val="4B0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>
            <a:extLst>
              <a:ext uri="{FF2B5EF4-FFF2-40B4-BE49-F238E27FC236}">
                <a16:creationId xmlns:a16="http://schemas.microsoft.com/office/drawing/2014/main" id="{648DBF83-DE99-7444-8144-6A751A7C3CA3}"/>
              </a:ext>
            </a:extLst>
          </p:cNvPr>
          <p:cNvSpPr/>
          <p:nvPr userDrawn="1"/>
        </p:nvSpPr>
        <p:spPr>
          <a:xfrm>
            <a:off x="8931461" y="8387556"/>
            <a:ext cx="6844665" cy="2921000"/>
          </a:xfrm>
          <a:custGeom>
            <a:avLst/>
            <a:gdLst/>
            <a:ahLst/>
            <a:cxnLst/>
            <a:rect l="l" t="t" r="r" b="b"/>
            <a:pathLst>
              <a:path w="6844665" h="2921000">
                <a:moveTo>
                  <a:pt x="4618811" y="38100"/>
                </a:moveTo>
                <a:lnTo>
                  <a:pt x="3400981" y="38100"/>
                </a:lnTo>
                <a:lnTo>
                  <a:pt x="3302527" y="63500"/>
                </a:lnTo>
                <a:lnTo>
                  <a:pt x="3253304" y="63500"/>
                </a:lnTo>
                <a:lnTo>
                  <a:pt x="2664564" y="215900"/>
                </a:lnTo>
                <a:lnTo>
                  <a:pt x="2618911" y="241300"/>
                </a:lnTo>
                <a:lnTo>
                  <a:pt x="2528491" y="266700"/>
                </a:lnTo>
                <a:lnTo>
                  <a:pt x="2483729" y="292100"/>
                </a:lnTo>
                <a:lnTo>
                  <a:pt x="2395107" y="317500"/>
                </a:lnTo>
                <a:lnTo>
                  <a:pt x="2351251" y="342900"/>
                </a:lnTo>
                <a:lnTo>
                  <a:pt x="2307701" y="355600"/>
                </a:lnTo>
                <a:lnTo>
                  <a:pt x="2221526" y="406400"/>
                </a:lnTo>
                <a:lnTo>
                  <a:pt x="2178904" y="419100"/>
                </a:lnTo>
                <a:lnTo>
                  <a:pt x="2136595" y="444500"/>
                </a:lnTo>
                <a:lnTo>
                  <a:pt x="2094601" y="457200"/>
                </a:lnTo>
                <a:lnTo>
                  <a:pt x="1970525" y="533400"/>
                </a:lnTo>
                <a:lnTo>
                  <a:pt x="1929808" y="546100"/>
                </a:lnTo>
                <a:lnTo>
                  <a:pt x="1809606" y="622300"/>
                </a:lnTo>
                <a:lnTo>
                  <a:pt x="1692366" y="698500"/>
                </a:lnTo>
                <a:lnTo>
                  <a:pt x="1578136" y="774700"/>
                </a:lnTo>
                <a:lnTo>
                  <a:pt x="1466964" y="850900"/>
                </a:lnTo>
                <a:lnTo>
                  <a:pt x="1430594" y="889000"/>
                </a:lnTo>
                <a:lnTo>
                  <a:pt x="1394572" y="914400"/>
                </a:lnTo>
                <a:lnTo>
                  <a:pt x="1323575" y="965200"/>
                </a:lnTo>
                <a:lnTo>
                  <a:pt x="1288604" y="1003300"/>
                </a:lnTo>
                <a:lnTo>
                  <a:pt x="1219727" y="1054100"/>
                </a:lnTo>
                <a:lnTo>
                  <a:pt x="1185824" y="1092200"/>
                </a:lnTo>
                <a:lnTo>
                  <a:pt x="1152280" y="1117600"/>
                </a:lnTo>
                <a:lnTo>
                  <a:pt x="1119098" y="1155700"/>
                </a:lnTo>
                <a:lnTo>
                  <a:pt x="1086278" y="1181100"/>
                </a:lnTo>
                <a:lnTo>
                  <a:pt x="1053824" y="1219200"/>
                </a:lnTo>
                <a:lnTo>
                  <a:pt x="1021736" y="1244600"/>
                </a:lnTo>
                <a:lnTo>
                  <a:pt x="990017" y="1282700"/>
                </a:lnTo>
                <a:lnTo>
                  <a:pt x="958668" y="1308100"/>
                </a:lnTo>
                <a:lnTo>
                  <a:pt x="927690" y="1346200"/>
                </a:lnTo>
                <a:lnTo>
                  <a:pt x="897087" y="1371600"/>
                </a:lnTo>
                <a:lnTo>
                  <a:pt x="866859" y="1409700"/>
                </a:lnTo>
                <a:lnTo>
                  <a:pt x="837009" y="1447800"/>
                </a:lnTo>
                <a:lnTo>
                  <a:pt x="807538" y="1473200"/>
                </a:lnTo>
                <a:lnTo>
                  <a:pt x="778447" y="1511300"/>
                </a:lnTo>
                <a:lnTo>
                  <a:pt x="749740" y="1549400"/>
                </a:lnTo>
                <a:lnTo>
                  <a:pt x="721417" y="1587500"/>
                </a:lnTo>
                <a:lnTo>
                  <a:pt x="693480" y="1612900"/>
                </a:lnTo>
                <a:lnTo>
                  <a:pt x="665931" y="1651000"/>
                </a:lnTo>
                <a:lnTo>
                  <a:pt x="638773" y="1689100"/>
                </a:lnTo>
                <a:lnTo>
                  <a:pt x="612006" y="1727200"/>
                </a:lnTo>
                <a:lnTo>
                  <a:pt x="585632" y="1765300"/>
                </a:lnTo>
                <a:lnTo>
                  <a:pt x="559654" y="1803400"/>
                </a:lnTo>
                <a:lnTo>
                  <a:pt x="534073" y="1828800"/>
                </a:lnTo>
                <a:lnTo>
                  <a:pt x="508890" y="1866900"/>
                </a:lnTo>
                <a:lnTo>
                  <a:pt x="484108" y="1905000"/>
                </a:lnTo>
                <a:lnTo>
                  <a:pt x="459729" y="1943100"/>
                </a:lnTo>
                <a:lnTo>
                  <a:pt x="435754" y="1981200"/>
                </a:lnTo>
                <a:lnTo>
                  <a:pt x="412185" y="2019300"/>
                </a:lnTo>
                <a:lnTo>
                  <a:pt x="389023" y="2057400"/>
                </a:lnTo>
                <a:lnTo>
                  <a:pt x="366271" y="2095500"/>
                </a:lnTo>
                <a:lnTo>
                  <a:pt x="343931" y="2133600"/>
                </a:lnTo>
                <a:lnTo>
                  <a:pt x="322004" y="2184400"/>
                </a:lnTo>
                <a:lnTo>
                  <a:pt x="300491" y="2222500"/>
                </a:lnTo>
                <a:lnTo>
                  <a:pt x="279396" y="2260600"/>
                </a:lnTo>
                <a:lnTo>
                  <a:pt x="258718" y="2298700"/>
                </a:lnTo>
                <a:lnTo>
                  <a:pt x="238462" y="2336800"/>
                </a:lnTo>
                <a:lnTo>
                  <a:pt x="218627" y="2374900"/>
                </a:lnTo>
                <a:lnTo>
                  <a:pt x="199216" y="2413000"/>
                </a:lnTo>
                <a:lnTo>
                  <a:pt x="180231" y="2463800"/>
                </a:lnTo>
                <a:lnTo>
                  <a:pt x="161673" y="2501900"/>
                </a:lnTo>
                <a:lnTo>
                  <a:pt x="143545" y="2540000"/>
                </a:lnTo>
                <a:lnTo>
                  <a:pt x="125847" y="2578100"/>
                </a:lnTo>
                <a:lnTo>
                  <a:pt x="108582" y="2616200"/>
                </a:lnTo>
                <a:lnTo>
                  <a:pt x="91752" y="2667000"/>
                </a:lnTo>
                <a:lnTo>
                  <a:pt x="75359" y="2705100"/>
                </a:lnTo>
                <a:lnTo>
                  <a:pt x="59403" y="2743200"/>
                </a:lnTo>
                <a:lnTo>
                  <a:pt x="43888" y="2794000"/>
                </a:lnTo>
                <a:lnTo>
                  <a:pt x="28814" y="2832100"/>
                </a:lnTo>
                <a:lnTo>
                  <a:pt x="14184" y="2870200"/>
                </a:lnTo>
                <a:lnTo>
                  <a:pt x="0" y="2921000"/>
                </a:lnTo>
                <a:lnTo>
                  <a:pt x="1898416" y="2921000"/>
                </a:lnTo>
                <a:lnTo>
                  <a:pt x="1910986" y="2908300"/>
                </a:lnTo>
                <a:lnTo>
                  <a:pt x="1935366" y="2870200"/>
                </a:lnTo>
                <a:lnTo>
                  <a:pt x="1960424" y="2832100"/>
                </a:lnTo>
                <a:lnTo>
                  <a:pt x="1986155" y="2794000"/>
                </a:lnTo>
                <a:lnTo>
                  <a:pt x="2012553" y="2755900"/>
                </a:lnTo>
                <a:lnTo>
                  <a:pt x="2039614" y="2717800"/>
                </a:lnTo>
                <a:lnTo>
                  <a:pt x="2067334" y="2692400"/>
                </a:lnTo>
                <a:lnTo>
                  <a:pt x="2095705" y="2654300"/>
                </a:lnTo>
                <a:lnTo>
                  <a:pt x="2124724" y="2616200"/>
                </a:lnTo>
                <a:lnTo>
                  <a:pt x="2154386" y="2578100"/>
                </a:lnTo>
                <a:lnTo>
                  <a:pt x="2184685" y="2552700"/>
                </a:lnTo>
                <a:lnTo>
                  <a:pt x="2215616" y="2514600"/>
                </a:lnTo>
                <a:lnTo>
                  <a:pt x="2247174" y="2489200"/>
                </a:lnTo>
                <a:lnTo>
                  <a:pt x="2279354" y="2451100"/>
                </a:lnTo>
                <a:lnTo>
                  <a:pt x="2312152" y="2425700"/>
                </a:lnTo>
                <a:lnTo>
                  <a:pt x="2345561" y="2387600"/>
                </a:lnTo>
                <a:lnTo>
                  <a:pt x="2379577" y="2362200"/>
                </a:lnTo>
                <a:lnTo>
                  <a:pt x="2414195" y="2336800"/>
                </a:lnTo>
                <a:lnTo>
                  <a:pt x="2449409" y="2298700"/>
                </a:lnTo>
                <a:lnTo>
                  <a:pt x="2485215" y="2273300"/>
                </a:lnTo>
                <a:lnTo>
                  <a:pt x="2521607" y="2247900"/>
                </a:lnTo>
                <a:lnTo>
                  <a:pt x="2558581" y="2222500"/>
                </a:lnTo>
                <a:lnTo>
                  <a:pt x="2596131" y="2197100"/>
                </a:lnTo>
                <a:lnTo>
                  <a:pt x="2634252" y="2159000"/>
                </a:lnTo>
                <a:lnTo>
                  <a:pt x="2672939" y="2146300"/>
                </a:lnTo>
                <a:lnTo>
                  <a:pt x="2751991" y="2095500"/>
                </a:lnTo>
                <a:lnTo>
                  <a:pt x="2833247" y="2044700"/>
                </a:lnTo>
                <a:lnTo>
                  <a:pt x="2874688" y="2019300"/>
                </a:lnTo>
                <a:lnTo>
                  <a:pt x="2916665" y="2006600"/>
                </a:lnTo>
                <a:lnTo>
                  <a:pt x="3002205" y="1955800"/>
                </a:lnTo>
                <a:lnTo>
                  <a:pt x="3089826" y="1930400"/>
                </a:lnTo>
                <a:lnTo>
                  <a:pt x="3134404" y="1905000"/>
                </a:lnTo>
                <a:lnTo>
                  <a:pt x="3225070" y="1879600"/>
                </a:lnTo>
                <a:lnTo>
                  <a:pt x="3274059" y="1854200"/>
                </a:lnTo>
                <a:lnTo>
                  <a:pt x="3569454" y="1778000"/>
                </a:lnTo>
                <a:lnTo>
                  <a:pt x="3618814" y="1778000"/>
                </a:lnTo>
                <a:lnTo>
                  <a:pt x="3668177" y="1765300"/>
                </a:lnTo>
                <a:lnTo>
                  <a:pt x="3717530" y="1765300"/>
                </a:lnTo>
                <a:lnTo>
                  <a:pt x="3766861" y="1752600"/>
                </a:lnTo>
                <a:lnTo>
                  <a:pt x="3865406" y="1752600"/>
                </a:lnTo>
                <a:lnTo>
                  <a:pt x="3914596" y="1739900"/>
                </a:lnTo>
                <a:lnTo>
                  <a:pt x="6249926" y="1739900"/>
                </a:lnTo>
                <a:lnTo>
                  <a:pt x="6844667" y="1079500"/>
                </a:lnTo>
                <a:lnTo>
                  <a:pt x="6808606" y="1041400"/>
                </a:lnTo>
                <a:lnTo>
                  <a:pt x="6772208" y="1016000"/>
                </a:lnTo>
                <a:lnTo>
                  <a:pt x="6735477" y="977900"/>
                </a:lnTo>
                <a:lnTo>
                  <a:pt x="6698417" y="952500"/>
                </a:lnTo>
                <a:lnTo>
                  <a:pt x="6661033" y="914400"/>
                </a:lnTo>
                <a:lnTo>
                  <a:pt x="6585308" y="863600"/>
                </a:lnTo>
                <a:lnTo>
                  <a:pt x="6546977" y="825500"/>
                </a:lnTo>
                <a:lnTo>
                  <a:pt x="6390628" y="723900"/>
                </a:lnTo>
                <a:lnTo>
                  <a:pt x="6229649" y="622300"/>
                </a:lnTo>
                <a:lnTo>
                  <a:pt x="6022343" y="495300"/>
                </a:lnTo>
                <a:lnTo>
                  <a:pt x="5980115" y="482600"/>
                </a:lnTo>
                <a:lnTo>
                  <a:pt x="5894926" y="431800"/>
                </a:lnTo>
                <a:lnTo>
                  <a:pt x="5851975" y="419100"/>
                </a:lnTo>
                <a:lnTo>
                  <a:pt x="5765379" y="368300"/>
                </a:lnTo>
                <a:lnTo>
                  <a:pt x="5721743" y="355600"/>
                </a:lnTo>
                <a:lnTo>
                  <a:pt x="5677889" y="330200"/>
                </a:lnTo>
                <a:lnTo>
                  <a:pt x="5633819" y="317500"/>
                </a:lnTo>
                <a:lnTo>
                  <a:pt x="5589539" y="292100"/>
                </a:lnTo>
                <a:lnTo>
                  <a:pt x="5500365" y="266700"/>
                </a:lnTo>
                <a:lnTo>
                  <a:pt x="5455480" y="241300"/>
                </a:lnTo>
                <a:lnTo>
                  <a:pt x="5182273" y="165100"/>
                </a:lnTo>
                <a:lnTo>
                  <a:pt x="5136130" y="139700"/>
                </a:lnTo>
                <a:lnTo>
                  <a:pt x="5089824" y="139700"/>
                </a:lnTo>
                <a:lnTo>
                  <a:pt x="4856017" y="76200"/>
                </a:lnTo>
                <a:lnTo>
                  <a:pt x="4808830" y="76200"/>
                </a:lnTo>
                <a:lnTo>
                  <a:pt x="4714066" y="50800"/>
                </a:lnTo>
                <a:lnTo>
                  <a:pt x="4666498" y="50800"/>
                </a:lnTo>
                <a:lnTo>
                  <a:pt x="4618811" y="38100"/>
                </a:lnTo>
                <a:close/>
              </a:path>
              <a:path w="6844665" h="2921000">
                <a:moveTo>
                  <a:pt x="6249926" y="1739900"/>
                </a:moveTo>
                <a:lnTo>
                  <a:pt x="4159209" y="1739900"/>
                </a:lnTo>
                <a:lnTo>
                  <a:pt x="4207778" y="1752600"/>
                </a:lnTo>
                <a:lnTo>
                  <a:pt x="4304460" y="1752600"/>
                </a:lnTo>
                <a:lnTo>
                  <a:pt x="4352549" y="1765300"/>
                </a:lnTo>
                <a:lnTo>
                  <a:pt x="4400453" y="1765300"/>
                </a:lnTo>
                <a:lnTo>
                  <a:pt x="4495656" y="1790700"/>
                </a:lnTo>
                <a:lnTo>
                  <a:pt x="4542931" y="1790700"/>
                </a:lnTo>
                <a:lnTo>
                  <a:pt x="4866570" y="1879600"/>
                </a:lnTo>
                <a:lnTo>
                  <a:pt x="4911614" y="1905000"/>
                </a:lnTo>
                <a:lnTo>
                  <a:pt x="5000684" y="1930400"/>
                </a:lnTo>
                <a:lnTo>
                  <a:pt x="5088313" y="1981200"/>
                </a:lnTo>
                <a:lnTo>
                  <a:pt x="5131556" y="1993900"/>
                </a:lnTo>
                <a:lnTo>
                  <a:pt x="5216836" y="2044700"/>
                </a:lnTo>
                <a:lnTo>
                  <a:pt x="5258848" y="2057400"/>
                </a:lnTo>
                <a:lnTo>
                  <a:pt x="5300425" y="2082800"/>
                </a:lnTo>
                <a:lnTo>
                  <a:pt x="5382223" y="2133600"/>
                </a:lnTo>
                <a:lnTo>
                  <a:pt x="5462129" y="2184400"/>
                </a:lnTo>
                <a:lnTo>
                  <a:pt x="5501342" y="2222500"/>
                </a:lnTo>
                <a:lnTo>
                  <a:pt x="5540044" y="2247900"/>
                </a:lnTo>
                <a:lnTo>
                  <a:pt x="5615867" y="2298700"/>
                </a:lnTo>
                <a:lnTo>
                  <a:pt x="5652963" y="2336800"/>
                </a:lnTo>
                <a:lnTo>
                  <a:pt x="5689498" y="2362200"/>
                </a:lnTo>
                <a:lnTo>
                  <a:pt x="6249926" y="1739900"/>
                </a:lnTo>
                <a:close/>
              </a:path>
              <a:path w="6844665" h="2921000">
                <a:moveTo>
                  <a:pt x="4523100" y="25400"/>
                </a:moveTo>
                <a:lnTo>
                  <a:pt x="3499417" y="25400"/>
                </a:lnTo>
                <a:lnTo>
                  <a:pt x="3450203" y="38100"/>
                </a:lnTo>
                <a:lnTo>
                  <a:pt x="4571010" y="38100"/>
                </a:lnTo>
                <a:lnTo>
                  <a:pt x="4523100" y="25400"/>
                </a:lnTo>
                <a:close/>
              </a:path>
              <a:path w="6844665" h="2921000">
                <a:moveTo>
                  <a:pt x="4426968" y="12700"/>
                </a:moveTo>
                <a:lnTo>
                  <a:pt x="3597800" y="12700"/>
                </a:lnTo>
                <a:lnTo>
                  <a:pt x="3548617" y="25400"/>
                </a:lnTo>
                <a:lnTo>
                  <a:pt x="4475084" y="25400"/>
                </a:lnTo>
                <a:lnTo>
                  <a:pt x="4426968" y="12700"/>
                </a:lnTo>
                <a:close/>
              </a:path>
              <a:path w="6844665" h="2921000">
                <a:moveTo>
                  <a:pt x="4282057" y="0"/>
                </a:moveTo>
                <a:lnTo>
                  <a:pt x="3745199" y="0"/>
                </a:lnTo>
                <a:lnTo>
                  <a:pt x="3696096" y="12700"/>
                </a:lnTo>
                <a:lnTo>
                  <a:pt x="4330450" y="12700"/>
                </a:lnTo>
                <a:lnTo>
                  <a:pt x="4282057" y="0"/>
                </a:lnTo>
                <a:close/>
              </a:path>
            </a:pathLst>
          </a:custGeom>
          <a:solidFill>
            <a:srgbClr val="4B0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0">
            <a:extLst>
              <a:ext uri="{FF2B5EF4-FFF2-40B4-BE49-F238E27FC236}">
                <a16:creationId xmlns:a16="http://schemas.microsoft.com/office/drawing/2014/main" id="{1932DBAC-A645-8D4B-85CD-B5A91418B41C}"/>
              </a:ext>
            </a:extLst>
          </p:cNvPr>
          <p:cNvSpPr/>
          <p:nvPr userDrawn="1"/>
        </p:nvSpPr>
        <p:spPr>
          <a:xfrm>
            <a:off x="849845" y="18"/>
            <a:ext cx="8641715" cy="3659504"/>
          </a:xfrm>
          <a:custGeom>
            <a:avLst/>
            <a:gdLst/>
            <a:ahLst/>
            <a:cxnLst/>
            <a:rect l="l" t="t" r="r" b="b"/>
            <a:pathLst>
              <a:path w="8641715" h="3659504">
                <a:moveTo>
                  <a:pt x="8641499" y="0"/>
                </a:moveTo>
                <a:lnTo>
                  <a:pt x="6414452" y="0"/>
                </a:lnTo>
                <a:lnTo>
                  <a:pt x="6379146" y="35394"/>
                </a:lnTo>
                <a:lnTo>
                  <a:pt x="6346914" y="66573"/>
                </a:lnTo>
                <a:lnTo>
                  <a:pt x="6314186" y="97218"/>
                </a:lnTo>
                <a:lnTo>
                  <a:pt x="6280963" y="127330"/>
                </a:lnTo>
                <a:lnTo>
                  <a:pt x="6247257" y="156883"/>
                </a:lnTo>
                <a:lnTo>
                  <a:pt x="6213081" y="185889"/>
                </a:lnTo>
                <a:lnTo>
                  <a:pt x="6178423" y="214337"/>
                </a:lnTo>
                <a:lnTo>
                  <a:pt x="6143307" y="242214"/>
                </a:lnTo>
                <a:lnTo>
                  <a:pt x="6107747" y="269519"/>
                </a:lnTo>
                <a:lnTo>
                  <a:pt x="6071717" y="296252"/>
                </a:lnTo>
                <a:lnTo>
                  <a:pt x="6035256" y="322389"/>
                </a:lnTo>
                <a:lnTo>
                  <a:pt x="5998349" y="347929"/>
                </a:lnTo>
                <a:lnTo>
                  <a:pt x="5961024" y="372872"/>
                </a:lnTo>
                <a:lnTo>
                  <a:pt x="5923267" y="397205"/>
                </a:lnTo>
                <a:lnTo>
                  <a:pt x="5885091" y="420928"/>
                </a:lnTo>
                <a:lnTo>
                  <a:pt x="5846521" y="444017"/>
                </a:lnTo>
                <a:lnTo>
                  <a:pt x="5807532" y="466483"/>
                </a:lnTo>
                <a:lnTo>
                  <a:pt x="5768149" y="488327"/>
                </a:lnTo>
                <a:lnTo>
                  <a:pt x="5728386" y="509511"/>
                </a:lnTo>
                <a:lnTo>
                  <a:pt x="5688228" y="530059"/>
                </a:lnTo>
                <a:lnTo>
                  <a:pt x="5647702" y="549935"/>
                </a:lnTo>
                <a:lnTo>
                  <a:pt x="5606808" y="569163"/>
                </a:lnTo>
                <a:lnTo>
                  <a:pt x="5565546" y="587717"/>
                </a:lnTo>
                <a:lnTo>
                  <a:pt x="5523941" y="605586"/>
                </a:lnTo>
                <a:lnTo>
                  <a:pt x="5481980" y="622782"/>
                </a:lnTo>
                <a:lnTo>
                  <a:pt x="5439676" y="639279"/>
                </a:lnTo>
                <a:lnTo>
                  <a:pt x="5397030" y="655091"/>
                </a:lnTo>
                <a:lnTo>
                  <a:pt x="5354066" y="670191"/>
                </a:lnTo>
                <a:lnTo>
                  <a:pt x="5310771" y="684580"/>
                </a:lnTo>
                <a:lnTo>
                  <a:pt x="5267160" y="698246"/>
                </a:lnTo>
                <a:lnTo>
                  <a:pt x="5223256" y="711200"/>
                </a:lnTo>
                <a:lnTo>
                  <a:pt x="5179034" y="723417"/>
                </a:lnTo>
                <a:lnTo>
                  <a:pt x="5134521" y="734898"/>
                </a:lnTo>
                <a:lnTo>
                  <a:pt x="5089728" y="745629"/>
                </a:lnTo>
                <a:lnTo>
                  <a:pt x="5044643" y="755599"/>
                </a:lnTo>
                <a:lnTo>
                  <a:pt x="4999291" y="764819"/>
                </a:lnTo>
                <a:lnTo>
                  <a:pt x="4953673" y="773277"/>
                </a:lnTo>
                <a:lnTo>
                  <a:pt x="4907788" y="780961"/>
                </a:lnTo>
                <a:lnTo>
                  <a:pt x="4861649" y="787869"/>
                </a:lnTo>
                <a:lnTo>
                  <a:pt x="4815268" y="793978"/>
                </a:lnTo>
                <a:lnTo>
                  <a:pt x="4768634" y="799299"/>
                </a:lnTo>
                <a:lnTo>
                  <a:pt x="4721784" y="803833"/>
                </a:lnTo>
                <a:lnTo>
                  <a:pt x="4674692" y="807542"/>
                </a:lnTo>
                <a:lnTo>
                  <a:pt x="4627384" y="810450"/>
                </a:lnTo>
                <a:lnTo>
                  <a:pt x="4579861" y="812533"/>
                </a:lnTo>
                <a:lnTo>
                  <a:pt x="4532134" y="813777"/>
                </a:lnTo>
                <a:lnTo>
                  <a:pt x="4484205" y="814197"/>
                </a:lnTo>
                <a:lnTo>
                  <a:pt x="4484205" y="1791055"/>
                </a:lnTo>
                <a:lnTo>
                  <a:pt x="4436275" y="1790636"/>
                </a:lnTo>
                <a:lnTo>
                  <a:pt x="4388548" y="1789391"/>
                </a:lnTo>
                <a:lnTo>
                  <a:pt x="4341025" y="1787309"/>
                </a:lnTo>
                <a:lnTo>
                  <a:pt x="4293717" y="1784400"/>
                </a:lnTo>
                <a:lnTo>
                  <a:pt x="4246626" y="1780692"/>
                </a:lnTo>
                <a:lnTo>
                  <a:pt x="4199763" y="1776171"/>
                </a:lnTo>
                <a:lnTo>
                  <a:pt x="4153141" y="1770837"/>
                </a:lnTo>
                <a:lnTo>
                  <a:pt x="4106761" y="1764728"/>
                </a:lnTo>
                <a:lnTo>
                  <a:pt x="4060621" y="1757819"/>
                </a:lnTo>
                <a:lnTo>
                  <a:pt x="4014736" y="1750136"/>
                </a:lnTo>
                <a:lnTo>
                  <a:pt x="3969118" y="1741690"/>
                </a:lnTo>
                <a:lnTo>
                  <a:pt x="3923766" y="1732470"/>
                </a:lnTo>
                <a:lnTo>
                  <a:pt x="3878681" y="1722488"/>
                </a:lnTo>
                <a:lnTo>
                  <a:pt x="3833888" y="1711756"/>
                </a:lnTo>
                <a:lnTo>
                  <a:pt x="3789375" y="1700276"/>
                </a:lnTo>
                <a:lnTo>
                  <a:pt x="3745153" y="1688058"/>
                </a:lnTo>
                <a:lnTo>
                  <a:pt x="3701237" y="1675117"/>
                </a:lnTo>
                <a:lnTo>
                  <a:pt x="3657638" y="1661439"/>
                </a:lnTo>
                <a:lnTo>
                  <a:pt x="3614343" y="1647050"/>
                </a:lnTo>
                <a:lnTo>
                  <a:pt x="3571379" y="1631950"/>
                </a:lnTo>
                <a:lnTo>
                  <a:pt x="3528733" y="1616151"/>
                </a:lnTo>
                <a:lnTo>
                  <a:pt x="3486429" y="1599641"/>
                </a:lnTo>
                <a:lnTo>
                  <a:pt x="3444468" y="1582445"/>
                </a:lnTo>
                <a:lnTo>
                  <a:pt x="3402850" y="1564576"/>
                </a:lnTo>
                <a:lnTo>
                  <a:pt x="3361601" y="1546021"/>
                </a:lnTo>
                <a:lnTo>
                  <a:pt x="3320694" y="1526794"/>
                </a:lnTo>
                <a:lnTo>
                  <a:pt x="3280168" y="1506918"/>
                </a:lnTo>
                <a:lnTo>
                  <a:pt x="3240024" y="1486369"/>
                </a:lnTo>
                <a:lnTo>
                  <a:pt x="3200247" y="1465186"/>
                </a:lnTo>
                <a:lnTo>
                  <a:pt x="3160877" y="1443355"/>
                </a:lnTo>
                <a:lnTo>
                  <a:pt x="3121888" y="1420876"/>
                </a:lnTo>
                <a:lnTo>
                  <a:pt x="3083306" y="1397787"/>
                </a:lnTo>
                <a:lnTo>
                  <a:pt x="3045142" y="1374063"/>
                </a:lnTo>
                <a:lnTo>
                  <a:pt x="3007385" y="1349730"/>
                </a:lnTo>
                <a:lnTo>
                  <a:pt x="2970047" y="1324787"/>
                </a:lnTo>
                <a:lnTo>
                  <a:pt x="2933154" y="1299248"/>
                </a:lnTo>
                <a:lnTo>
                  <a:pt x="2896692" y="1273111"/>
                </a:lnTo>
                <a:lnTo>
                  <a:pt x="2860662" y="1246378"/>
                </a:lnTo>
                <a:lnTo>
                  <a:pt x="2825089" y="1219073"/>
                </a:lnTo>
                <a:lnTo>
                  <a:pt x="2789986" y="1191196"/>
                </a:lnTo>
                <a:lnTo>
                  <a:pt x="2755328" y="1162748"/>
                </a:lnTo>
                <a:lnTo>
                  <a:pt x="2721152" y="1133741"/>
                </a:lnTo>
                <a:lnTo>
                  <a:pt x="2687447" y="1104188"/>
                </a:lnTo>
                <a:lnTo>
                  <a:pt x="2654223" y="1074077"/>
                </a:lnTo>
                <a:lnTo>
                  <a:pt x="2621496" y="1043432"/>
                </a:lnTo>
                <a:lnTo>
                  <a:pt x="2589263" y="1012253"/>
                </a:lnTo>
                <a:lnTo>
                  <a:pt x="2557538" y="980554"/>
                </a:lnTo>
                <a:lnTo>
                  <a:pt x="2526322" y="948334"/>
                </a:lnTo>
                <a:lnTo>
                  <a:pt x="2495626" y="915593"/>
                </a:lnTo>
                <a:lnTo>
                  <a:pt x="2465451" y="882357"/>
                </a:lnTo>
                <a:lnTo>
                  <a:pt x="2435809" y="848614"/>
                </a:lnTo>
                <a:lnTo>
                  <a:pt x="2406700" y="814387"/>
                </a:lnTo>
                <a:lnTo>
                  <a:pt x="2378138" y="779678"/>
                </a:lnTo>
                <a:lnTo>
                  <a:pt x="2350135" y="744486"/>
                </a:lnTo>
                <a:lnTo>
                  <a:pt x="2322677" y="708825"/>
                </a:lnTo>
                <a:lnTo>
                  <a:pt x="2295804" y="672693"/>
                </a:lnTo>
                <a:lnTo>
                  <a:pt x="2269490" y="636117"/>
                </a:lnTo>
                <a:lnTo>
                  <a:pt x="2243747" y="599071"/>
                </a:lnTo>
                <a:lnTo>
                  <a:pt x="2218601" y="561594"/>
                </a:lnTo>
                <a:lnTo>
                  <a:pt x="2194039" y="523684"/>
                </a:lnTo>
                <a:lnTo>
                  <a:pt x="2170074" y="485343"/>
                </a:lnTo>
                <a:lnTo>
                  <a:pt x="2146731" y="446570"/>
                </a:lnTo>
                <a:lnTo>
                  <a:pt x="2123986" y="407390"/>
                </a:lnTo>
                <a:lnTo>
                  <a:pt x="2101862" y="367804"/>
                </a:lnTo>
                <a:lnTo>
                  <a:pt x="2080361" y="327799"/>
                </a:lnTo>
                <a:lnTo>
                  <a:pt x="2059495" y="287413"/>
                </a:lnTo>
                <a:lnTo>
                  <a:pt x="2039277" y="246634"/>
                </a:lnTo>
                <a:lnTo>
                  <a:pt x="2019693" y="205473"/>
                </a:lnTo>
                <a:lnTo>
                  <a:pt x="2000770" y="163944"/>
                </a:lnTo>
                <a:lnTo>
                  <a:pt x="1982495" y="122047"/>
                </a:lnTo>
                <a:lnTo>
                  <a:pt x="1964905" y="79781"/>
                </a:lnTo>
                <a:lnTo>
                  <a:pt x="1947976" y="37160"/>
                </a:lnTo>
                <a:lnTo>
                  <a:pt x="1933917" y="0"/>
                </a:lnTo>
                <a:lnTo>
                  <a:pt x="0" y="0"/>
                </a:lnTo>
                <a:lnTo>
                  <a:pt x="8686" y="39522"/>
                </a:lnTo>
                <a:lnTo>
                  <a:pt x="19189" y="85153"/>
                </a:lnTo>
                <a:lnTo>
                  <a:pt x="30137" y="130619"/>
                </a:lnTo>
                <a:lnTo>
                  <a:pt x="41516" y="175920"/>
                </a:lnTo>
                <a:lnTo>
                  <a:pt x="53340" y="221030"/>
                </a:lnTo>
                <a:lnTo>
                  <a:pt x="65582" y="265963"/>
                </a:lnTo>
                <a:lnTo>
                  <a:pt x="78270" y="310705"/>
                </a:lnTo>
                <a:lnTo>
                  <a:pt x="91376" y="355269"/>
                </a:lnTo>
                <a:lnTo>
                  <a:pt x="104902" y="399656"/>
                </a:lnTo>
                <a:lnTo>
                  <a:pt x="118859" y="443839"/>
                </a:lnTo>
                <a:lnTo>
                  <a:pt x="133223" y="487832"/>
                </a:lnTo>
                <a:lnTo>
                  <a:pt x="148018" y="531634"/>
                </a:lnTo>
                <a:lnTo>
                  <a:pt x="163220" y="575233"/>
                </a:lnTo>
                <a:lnTo>
                  <a:pt x="178841" y="618629"/>
                </a:lnTo>
                <a:lnTo>
                  <a:pt x="194868" y="661835"/>
                </a:lnTo>
                <a:lnTo>
                  <a:pt x="211302" y="704824"/>
                </a:lnTo>
                <a:lnTo>
                  <a:pt x="228142" y="747610"/>
                </a:lnTo>
                <a:lnTo>
                  <a:pt x="245389" y="790194"/>
                </a:lnTo>
                <a:lnTo>
                  <a:pt x="263029" y="832548"/>
                </a:lnTo>
                <a:lnTo>
                  <a:pt x="281063" y="874699"/>
                </a:lnTo>
                <a:lnTo>
                  <a:pt x="299504" y="916635"/>
                </a:lnTo>
                <a:lnTo>
                  <a:pt x="318338" y="958354"/>
                </a:lnTo>
                <a:lnTo>
                  <a:pt x="337553" y="999845"/>
                </a:lnTo>
                <a:lnTo>
                  <a:pt x="357162" y="1041107"/>
                </a:lnTo>
                <a:lnTo>
                  <a:pt x="377164" y="1082154"/>
                </a:lnTo>
                <a:lnTo>
                  <a:pt x="397548" y="1122972"/>
                </a:lnTo>
                <a:lnTo>
                  <a:pt x="418312" y="1163548"/>
                </a:lnTo>
                <a:lnTo>
                  <a:pt x="439445" y="1203896"/>
                </a:lnTo>
                <a:lnTo>
                  <a:pt x="460959" y="1244003"/>
                </a:lnTo>
                <a:lnTo>
                  <a:pt x="482854" y="1283881"/>
                </a:lnTo>
                <a:lnTo>
                  <a:pt x="505117" y="1323505"/>
                </a:lnTo>
                <a:lnTo>
                  <a:pt x="527748" y="1362887"/>
                </a:lnTo>
                <a:lnTo>
                  <a:pt x="550748" y="1402029"/>
                </a:lnTo>
                <a:lnTo>
                  <a:pt x="574116" y="1440929"/>
                </a:lnTo>
                <a:lnTo>
                  <a:pt x="597839" y="1479562"/>
                </a:lnTo>
                <a:lnTo>
                  <a:pt x="621931" y="1517954"/>
                </a:lnTo>
                <a:lnTo>
                  <a:pt x="646366" y="1556080"/>
                </a:lnTo>
                <a:lnTo>
                  <a:pt x="671169" y="1593951"/>
                </a:lnTo>
                <a:lnTo>
                  <a:pt x="696315" y="1631569"/>
                </a:lnTo>
                <a:lnTo>
                  <a:pt x="721817" y="1668919"/>
                </a:lnTo>
                <a:lnTo>
                  <a:pt x="747674" y="1706003"/>
                </a:lnTo>
                <a:lnTo>
                  <a:pt x="773861" y="1742821"/>
                </a:lnTo>
                <a:lnTo>
                  <a:pt x="800404" y="1779358"/>
                </a:lnTo>
                <a:lnTo>
                  <a:pt x="827278" y="1815630"/>
                </a:lnTo>
                <a:lnTo>
                  <a:pt x="854494" y="1851634"/>
                </a:lnTo>
                <a:lnTo>
                  <a:pt x="882053" y="1887347"/>
                </a:lnTo>
                <a:lnTo>
                  <a:pt x="909942" y="1922792"/>
                </a:lnTo>
                <a:lnTo>
                  <a:pt x="938149" y="1957946"/>
                </a:lnTo>
                <a:lnTo>
                  <a:pt x="966698" y="1992807"/>
                </a:lnTo>
                <a:lnTo>
                  <a:pt x="995565" y="2027402"/>
                </a:lnTo>
                <a:lnTo>
                  <a:pt x="1024763" y="2061692"/>
                </a:lnTo>
                <a:lnTo>
                  <a:pt x="1054277" y="2095690"/>
                </a:lnTo>
                <a:lnTo>
                  <a:pt x="1084122" y="2129396"/>
                </a:lnTo>
                <a:lnTo>
                  <a:pt x="1114272" y="2162810"/>
                </a:lnTo>
                <a:lnTo>
                  <a:pt x="1144739" y="2195919"/>
                </a:lnTo>
                <a:lnTo>
                  <a:pt x="1175524" y="2228723"/>
                </a:lnTo>
                <a:lnTo>
                  <a:pt x="1206601" y="2261222"/>
                </a:lnTo>
                <a:lnTo>
                  <a:pt x="1238008" y="2293416"/>
                </a:lnTo>
                <a:lnTo>
                  <a:pt x="1269707" y="2325306"/>
                </a:lnTo>
                <a:lnTo>
                  <a:pt x="1301711" y="2356878"/>
                </a:lnTo>
                <a:lnTo>
                  <a:pt x="1334008" y="2388133"/>
                </a:lnTo>
                <a:lnTo>
                  <a:pt x="1366608" y="2419083"/>
                </a:lnTo>
                <a:lnTo>
                  <a:pt x="1399501" y="2449703"/>
                </a:lnTo>
                <a:lnTo>
                  <a:pt x="1432687" y="2480005"/>
                </a:lnTo>
                <a:lnTo>
                  <a:pt x="1466164" y="2509977"/>
                </a:lnTo>
                <a:lnTo>
                  <a:pt x="1499933" y="2539631"/>
                </a:lnTo>
                <a:lnTo>
                  <a:pt x="1533982" y="2568956"/>
                </a:lnTo>
                <a:lnTo>
                  <a:pt x="1568323" y="2597950"/>
                </a:lnTo>
                <a:lnTo>
                  <a:pt x="1602943" y="2626601"/>
                </a:lnTo>
                <a:lnTo>
                  <a:pt x="1637830" y="2654922"/>
                </a:lnTo>
                <a:lnTo>
                  <a:pt x="1672996" y="2682913"/>
                </a:lnTo>
                <a:lnTo>
                  <a:pt x="1708442" y="2710548"/>
                </a:lnTo>
                <a:lnTo>
                  <a:pt x="1744154" y="2737853"/>
                </a:lnTo>
                <a:lnTo>
                  <a:pt x="1780146" y="2764802"/>
                </a:lnTo>
                <a:lnTo>
                  <a:pt x="1816392" y="2791409"/>
                </a:lnTo>
                <a:lnTo>
                  <a:pt x="1852904" y="2817660"/>
                </a:lnTo>
                <a:lnTo>
                  <a:pt x="1889683" y="2843555"/>
                </a:lnTo>
                <a:lnTo>
                  <a:pt x="1926717" y="2869095"/>
                </a:lnTo>
                <a:lnTo>
                  <a:pt x="1964004" y="2894292"/>
                </a:lnTo>
                <a:lnTo>
                  <a:pt x="2001545" y="2919107"/>
                </a:lnTo>
                <a:lnTo>
                  <a:pt x="2039340" y="2943568"/>
                </a:lnTo>
                <a:lnTo>
                  <a:pt x="2077389" y="2967672"/>
                </a:lnTo>
                <a:lnTo>
                  <a:pt x="2115693" y="2991396"/>
                </a:lnTo>
                <a:lnTo>
                  <a:pt x="2154224" y="3014751"/>
                </a:lnTo>
                <a:lnTo>
                  <a:pt x="2193010" y="3037738"/>
                </a:lnTo>
                <a:lnTo>
                  <a:pt x="2232025" y="3060357"/>
                </a:lnTo>
                <a:lnTo>
                  <a:pt x="2271293" y="3082582"/>
                </a:lnTo>
                <a:lnTo>
                  <a:pt x="2310777" y="3104438"/>
                </a:lnTo>
                <a:lnTo>
                  <a:pt x="2350503" y="3125914"/>
                </a:lnTo>
                <a:lnTo>
                  <a:pt x="2390470" y="3146996"/>
                </a:lnTo>
                <a:lnTo>
                  <a:pt x="2430653" y="3167697"/>
                </a:lnTo>
                <a:lnTo>
                  <a:pt x="2471064" y="3188004"/>
                </a:lnTo>
                <a:lnTo>
                  <a:pt x="2511691" y="3207918"/>
                </a:lnTo>
                <a:lnTo>
                  <a:pt x="2552547" y="3227438"/>
                </a:lnTo>
                <a:lnTo>
                  <a:pt x="2593619" y="3246564"/>
                </a:lnTo>
                <a:lnTo>
                  <a:pt x="2634907" y="3265297"/>
                </a:lnTo>
                <a:lnTo>
                  <a:pt x="2676410" y="3283610"/>
                </a:lnTo>
                <a:lnTo>
                  <a:pt x="2718130" y="3301530"/>
                </a:lnTo>
                <a:lnTo>
                  <a:pt x="2760053" y="3319043"/>
                </a:lnTo>
                <a:lnTo>
                  <a:pt x="2802178" y="3336150"/>
                </a:lnTo>
                <a:lnTo>
                  <a:pt x="2844520" y="3352838"/>
                </a:lnTo>
                <a:lnTo>
                  <a:pt x="2887053" y="3369119"/>
                </a:lnTo>
                <a:lnTo>
                  <a:pt x="2929788" y="3384981"/>
                </a:lnTo>
                <a:lnTo>
                  <a:pt x="2972714" y="3400425"/>
                </a:lnTo>
                <a:lnTo>
                  <a:pt x="3015843" y="3415436"/>
                </a:lnTo>
                <a:lnTo>
                  <a:pt x="3059163" y="3430041"/>
                </a:lnTo>
                <a:lnTo>
                  <a:pt x="3102660" y="3444202"/>
                </a:lnTo>
                <a:lnTo>
                  <a:pt x="3146361" y="3457943"/>
                </a:lnTo>
                <a:lnTo>
                  <a:pt x="3190240" y="3471253"/>
                </a:lnTo>
                <a:lnTo>
                  <a:pt x="3234309" y="3484130"/>
                </a:lnTo>
                <a:lnTo>
                  <a:pt x="3278543" y="3496576"/>
                </a:lnTo>
                <a:lnTo>
                  <a:pt x="3322967" y="3508578"/>
                </a:lnTo>
                <a:lnTo>
                  <a:pt x="3367557" y="3520135"/>
                </a:lnTo>
                <a:lnTo>
                  <a:pt x="3412325" y="3531260"/>
                </a:lnTo>
                <a:lnTo>
                  <a:pt x="3457270" y="3541928"/>
                </a:lnTo>
                <a:lnTo>
                  <a:pt x="3502368" y="3552152"/>
                </a:lnTo>
                <a:lnTo>
                  <a:pt x="3547643" y="3561931"/>
                </a:lnTo>
                <a:lnTo>
                  <a:pt x="3593084" y="3571252"/>
                </a:lnTo>
                <a:lnTo>
                  <a:pt x="3638677" y="3580117"/>
                </a:lnTo>
                <a:lnTo>
                  <a:pt x="3684435" y="3588524"/>
                </a:lnTo>
                <a:lnTo>
                  <a:pt x="3730345" y="3596462"/>
                </a:lnTo>
                <a:lnTo>
                  <a:pt x="3776408" y="3603955"/>
                </a:lnTo>
                <a:lnTo>
                  <a:pt x="3822623" y="3610965"/>
                </a:lnTo>
                <a:lnTo>
                  <a:pt x="3868991" y="3617518"/>
                </a:lnTo>
                <a:lnTo>
                  <a:pt x="3915499" y="3623602"/>
                </a:lnTo>
                <a:lnTo>
                  <a:pt x="3962158" y="3629215"/>
                </a:lnTo>
                <a:lnTo>
                  <a:pt x="4008958" y="3634346"/>
                </a:lnTo>
                <a:lnTo>
                  <a:pt x="4055897" y="3639007"/>
                </a:lnTo>
                <a:lnTo>
                  <a:pt x="4102963" y="3643172"/>
                </a:lnTo>
                <a:lnTo>
                  <a:pt x="4150169" y="3646868"/>
                </a:lnTo>
                <a:lnTo>
                  <a:pt x="4197515" y="3650081"/>
                </a:lnTo>
                <a:lnTo>
                  <a:pt x="4244987" y="3652799"/>
                </a:lnTo>
                <a:lnTo>
                  <a:pt x="4292587" y="3655034"/>
                </a:lnTo>
                <a:lnTo>
                  <a:pt x="4340301" y="3656774"/>
                </a:lnTo>
                <a:lnTo>
                  <a:pt x="4388155" y="3658031"/>
                </a:lnTo>
                <a:lnTo>
                  <a:pt x="4436122" y="3658781"/>
                </a:lnTo>
                <a:lnTo>
                  <a:pt x="4484205" y="3659022"/>
                </a:lnTo>
                <a:lnTo>
                  <a:pt x="4484205" y="2682163"/>
                </a:lnTo>
                <a:lnTo>
                  <a:pt x="4532287" y="2681909"/>
                </a:lnTo>
                <a:lnTo>
                  <a:pt x="4580255" y="2681160"/>
                </a:lnTo>
                <a:lnTo>
                  <a:pt x="4628096" y="2679916"/>
                </a:lnTo>
                <a:lnTo>
                  <a:pt x="4675822" y="2678176"/>
                </a:lnTo>
                <a:lnTo>
                  <a:pt x="4723422" y="2675940"/>
                </a:lnTo>
                <a:lnTo>
                  <a:pt x="4770894" y="2673223"/>
                </a:lnTo>
                <a:lnTo>
                  <a:pt x="4818227" y="2670010"/>
                </a:lnTo>
                <a:lnTo>
                  <a:pt x="4865446" y="2666314"/>
                </a:lnTo>
                <a:lnTo>
                  <a:pt x="4912512" y="2662136"/>
                </a:lnTo>
                <a:lnTo>
                  <a:pt x="4959451" y="2657487"/>
                </a:lnTo>
                <a:lnTo>
                  <a:pt x="5006251" y="2652357"/>
                </a:lnTo>
                <a:lnTo>
                  <a:pt x="5052911" y="2646743"/>
                </a:lnTo>
                <a:lnTo>
                  <a:pt x="5099418" y="2640660"/>
                </a:lnTo>
                <a:lnTo>
                  <a:pt x="5145786" y="2634107"/>
                </a:lnTo>
                <a:lnTo>
                  <a:pt x="5192001" y="2627096"/>
                </a:lnTo>
                <a:lnTo>
                  <a:pt x="5238064" y="2619603"/>
                </a:lnTo>
                <a:lnTo>
                  <a:pt x="5283974" y="2611666"/>
                </a:lnTo>
                <a:lnTo>
                  <a:pt x="5329733" y="2603258"/>
                </a:lnTo>
                <a:lnTo>
                  <a:pt x="5375326" y="2594394"/>
                </a:lnTo>
                <a:lnTo>
                  <a:pt x="5420766" y="2585072"/>
                </a:lnTo>
                <a:lnTo>
                  <a:pt x="5466029" y="2575293"/>
                </a:lnTo>
                <a:lnTo>
                  <a:pt x="5511139" y="2565069"/>
                </a:lnTo>
                <a:lnTo>
                  <a:pt x="5556085" y="2554401"/>
                </a:lnTo>
                <a:lnTo>
                  <a:pt x="5600852" y="2543276"/>
                </a:lnTo>
                <a:lnTo>
                  <a:pt x="5645442" y="2531719"/>
                </a:lnTo>
                <a:lnTo>
                  <a:pt x="5689866" y="2519718"/>
                </a:lnTo>
                <a:lnTo>
                  <a:pt x="5734101" y="2507272"/>
                </a:lnTo>
                <a:lnTo>
                  <a:pt x="5778170" y="2494394"/>
                </a:lnTo>
                <a:lnTo>
                  <a:pt x="5822048" y="2481084"/>
                </a:lnTo>
                <a:lnTo>
                  <a:pt x="5865736" y="2467343"/>
                </a:lnTo>
                <a:lnTo>
                  <a:pt x="5909246" y="2453170"/>
                </a:lnTo>
                <a:lnTo>
                  <a:pt x="5952566" y="2438577"/>
                </a:lnTo>
                <a:lnTo>
                  <a:pt x="5995695" y="2423553"/>
                </a:lnTo>
                <a:lnTo>
                  <a:pt x="6038621" y="2408123"/>
                </a:lnTo>
                <a:lnTo>
                  <a:pt x="6081357" y="2392261"/>
                </a:lnTo>
                <a:lnTo>
                  <a:pt x="6123889" y="2375979"/>
                </a:lnTo>
                <a:lnTo>
                  <a:pt x="6166231" y="2359291"/>
                </a:lnTo>
                <a:lnTo>
                  <a:pt x="6208357" y="2342184"/>
                </a:lnTo>
                <a:lnTo>
                  <a:pt x="6250279" y="2324671"/>
                </a:lnTo>
                <a:lnTo>
                  <a:pt x="6291986" y="2306751"/>
                </a:lnTo>
                <a:lnTo>
                  <a:pt x="6333490" y="2288425"/>
                </a:lnTo>
                <a:lnTo>
                  <a:pt x="6374790" y="2269706"/>
                </a:lnTo>
                <a:lnTo>
                  <a:pt x="6415862" y="2250579"/>
                </a:lnTo>
                <a:lnTo>
                  <a:pt x="6456718" y="2231059"/>
                </a:lnTo>
                <a:lnTo>
                  <a:pt x="6497345" y="2211146"/>
                </a:lnTo>
                <a:lnTo>
                  <a:pt x="6537757" y="2190839"/>
                </a:lnTo>
                <a:lnTo>
                  <a:pt x="6577939" y="2170138"/>
                </a:lnTo>
                <a:lnTo>
                  <a:pt x="6617894" y="2149056"/>
                </a:lnTo>
                <a:lnTo>
                  <a:pt x="6657632" y="2127580"/>
                </a:lnTo>
                <a:lnTo>
                  <a:pt x="6697116" y="2105723"/>
                </a:lnTo>
                <a:lnTo>
                  <a:pt x="6736385" y="2083498"/>
                </a:lnTo>
                <a:lnTo>
                  <a:pt x="6775399" y="2060879"/>
                </a:lnTo>
                <a:lnTo>
                  <a:pt x="6814185" y="2037892"/>
                </a:lnTo>
                <a:lnTo>
                  <a:pt x="6852717" y="2014537"/>
                </a:lnTo>
                <a:lnTo>
                  <a:pt x="6891020" y="1990813"/>
                </a:lnTo>
                <a:lnTo>
                  <a:pt x="6929056" y="1966709"/>
                </a:lnTo>
                <a:lnTo>
                  <a:pt x="6966852" y="1942249"/>
                </a:lnTo>
                <a:lnTo>
                  <a:pt x="7004405" y="1917420"/>
                </a:lnTo>
                <a:lnTo>
                  <a:pt x="7041693" y="1892236"/>
                </a:lnTo>
                <a:lnTo>
                  <a:pt x="7078726" y="1866696"/>
                </a:lnTo>
                <a:lnTo>
                  <a:pt x="7115505" y="1840801"/>
                </a:lnTo>
                <a:lnTo>
                  <a:pt x="7152018" y="1814537"/>
                </a:lnTo>
                <a:lnTo>
                  <a:pt x="7188263" y="1787944"/>
                </a:lnTo>
                <a:lnTo>
                  <a:pt x="7224255" y="1760994"/>
                </a:lnTo>
                <a:lnTo>
                  <a:pt x="7259968" y="1733689"/>
                </a:lnTo>
                <a:lnTo>
                  <a:pt x="7295401" y="1706054"/>
                </a:lnTo>
                <a:lnTo>
                  <a:pt x="7330580" y="1678063"/>
                </a:lnTo>
                <a:lnTo>
                  <a:pt x="7365466" y="1649742"/>
                </a:lnTo>
                <a:lnTo>
                  <a:pt x="7400087" y="1621091"/>
                </a:lnTo>
                <a:lnTo>
                  <a:pt x="7434415" y="1592097"/>
                </a:lnTo>
                <a:lnTo>
                  <a:pt x="7468476" y="1562773"/>
                </a:lnTo>
                <a:lnTo>
                  <a:pt x="7502233" y="1533118"/>
                </a:lnTo>
                <a:lnTo>
                  <a:pt x="7535710" y="1503146"/>
                </a:lnTo>
                <a:lnTo>
                  <a:pt x="7568908" y="1472844"/>
                </a:lnTo>
                <a:lnTo>
                  <a:pt x="7601801" y="1442224"/>
                </a:lnTo>
                <a:lnTo>
                  <a:pt x="7634402" y="1411274"/>
                </a:lnTo>
                <a:lnTo>
                  <a:pt x="7666698" y="1380020"/>
                </a:lnTo>
                <a:lnTo>
                  <a:pt x="7698702" y="1348447"/>
                </a:lnTo>
                <a:lnTo>
                  <a:pt x="7730401" y="1316558"/>
                </a:lnTo>
                <a:lnTo>
                  <a:pt x="7761795" y="1284363"/>
                </a:lnTo>
                <a:lnTo>
                  <a:pt x="7792885" y="1251864"/>
                </a:lnTo>
                <a:lnTo>
                  <a:pt x="7823670" y="1219047"/>
                </a:lnTo>
                <a:lnTo>
                  <a:pt x="7854137" y="1185938"/>
                </a:lnTo>
                <a:lnTo>
                  <a:pt x="7884287" y="1152537"/>
                </a:lnTo>
                <a:lnTo>
                  <a:pt x="7914119" y="1118831"/>
                </a:lnTo>
                <a:lnTo>
                  <a:pt x="7943647" y="1084834"/>
                </a:lnTo>
                <a:lnTo>
                  <a:pt x="7972831" y="1050531"/>
                </a:lnTo>
                <a:lnTo>
                  <a:pt x="8001711" y="1015949"/>
                </a:lnTo>
                <a:lnTo>
                  <a:pt x="8030248" y="981087"/>
                </a:lnTo>
                <a:lnTo>
                  <a:pt x="8058467" y="945921"/>
                </a:lnTo>
                <a:lnTo>
                  <a:pt x="8086357" y="910488"/>
                </a:lnTo>
                <a:lnTo>
                  <a:pt x="8113903" y="874776"/>
                </a:lnTo>
                <a:lnTo>
                  <a:pt x="8141132" y="838771"/>
                </a:lnTo>
                <a:lnTo>
                  <a:pt x="8168005" y="802500"/>
                </a:lnTo>
                <a:lnTo>
                  <a:pt x="8194535" y="765962"/>
                </a:lnTo>
                <a:lnTo>
                  <a:pt x="8220735" y="729145"/>
                </a:lnTo>
                <a:lnTo>
                  <a:pt x="8246580" y="692061"/>
                </a:lnTo>
                <a:lnTo>
                  <a:pt x="8272081" y="654710"/>
                </a:lnTo>
                <a:lnTo>
                  <a:pt x="8297240" y="617093"/>
                </a:lnTo>
                <a:lnTo>
                  <a:pt x="8322030" y="579221"/>
                </a:lnTo>
                <a:lnTo>
                  <a:pt x="8346478" y="541096"/>
                </a:lnTo>
                <a:lnTo>
                  <a:pt x="8370570" y="502704"/>
                </a:lnTo>
                <a:lnTo>
                  <a:pt x="8394293" y="464070"/>
                </a:lnTo>
                <a:lnTo>
                  <a:pt x="8417661" y="425170"/>
                </a:lnTo>
                <a:lnTo>
                  <a:pt x="8440661" y="386029"/>
                </a:lnTo>
                <a:lnTo>
                  <a:pt x="8463293" y="346646"/>
                </a:lnTo>
                <a:lnTo>
                  <a:pt x="8485556" y="307022"/>
                </a:lnTo>
                <a:lnTo>
                  <a:pt x="8507438" y="267144"/>
                </a:lnTo>
                <a:lnTo>
                  <a:pt x="8528964" y="227037"/>
                </a:lnTo>
                <a:lnTo>
                  <a:pt x="8550097" y="186690"/>
                </a:lnTo>
                <a:lnTo>
                  <a:pt x="8570862" y="146113"/>
                </a:lnTo>
                <a:lnTo>
                  <a:pt x="8591245" y="105295"/>
                </a:lnTo>
                <a:lnTo>
                  <a:pt x="8611235" y="64249"/>
                </a:lnTo>
                <a:lnTo>
                  <a:pt x="8630844" y="22987"/>
                </a:lnTo>
                <a:lnTo>
                  <a:pt x="8641499" y="0"/>
                </a:lnTo>
                <a:close/>
              </a:path>
            </a:pathLst>
          </a:custGeom>
          <a:solidFill>
            <a:srgbClr val="4B0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7999" y="4266000"/>
            <a:ext cx="17753003" cy="1087436"/>
          </a:xfrm>
        </p:spPr>
        <p:txBody>
          <a:bodyPr anchor="t" anchorCtr="0">
            <a:noAutofit/>
          </a:bodyPr>
          <a:lstStyle>
            <a:lvl1pPr algn="ctr">
              <a:defRPr sz="8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Tēmas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B9916B-D13A-224A-AAC3-A411B54954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67010" y="5832000"/>
            <a:ext cx="9288854" cy="9687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41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Tēmas</a:t>
            </a:r>
            <a:r>
              <a:rPr lang="en-GB" dirty="0"/>
              <a:t> </a:t>
            </a:r>
            <a:r>
              <a:rPr lang="en-GB" dirty="0" err="1"/>
              <a:t>apakšnosaukums</a:t>
            </a:r>
            <a:endParaRPr lang="en-LV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BBE053F-8419-5BA7-8078-F589D0A7F5B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903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4">
    <p:bg>
      <p:bgPr>
        <a:solidFill>
          <a:srgbClr val="4B00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7999" y="4266000"/>
            <a:ext cx="17753003" cy="1087436"/>
          </a:xfrm>
        </p:spPr>
        <p:txBody>
          <a:bodyPr anchor="t" anchorCtr="0">
            <a:noAutofit/>
          </a:bodyPr>
          <a:lstStyle>
            <a:lvl1pPr algn="ctr">
              <a:defRPr sz="8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Tēmas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pic>
        <p:nvPicPr>
          <p:cNvPr id="12" name="Picture 11">
            <a:hlinkClick r:id="rId2"/>
            <a:hlinkHover r:id="rId2"/>
            <a:extLst>
              <a:ext uri="{FF2B5EF4-FFF2-40B4-BE49-F238E27FC236}">
                <a16:creationId xmlns:a16="http://schemas.microsoft.com/office/drawing/2014/main" id="{7EE2619C-06BC-C842-8FC0-9532163DAA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712000" y="10188000"/>
            <a:ext cx="1644008" cy="180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B9916B-D13A-224A-AAC3-A411B54954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67010" y="5832000"/>
            <a:ext cx="9288854" cy="9687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4100"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Tēmas</a:t>
            </a:r>
            <a:r>
              <a:rPr lang="en-GB" dirty="0"/>
              <a:t> </a:t>
            </a:r>
            <a:r>
              <a:rPr lang="en-GB" dirty="0" err="1"/>
              <a:t>apakšnosaukums</a:t>
            </a:r>
            <a:endParaRPr lang="en-LV" dirty="0"/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id="{D5744173-7FAB-5140-9765-6D062B0861DC}"/>
              </a:ext>
            </a:extLst>
          </p:cNvPr>
          <p:cNvSpPr/>
          <p:nvPr userDrawn="1"/>
        </p:nvSpPr>
        <p:spPr>
          <a:xfrm>
            <a:off x="17126751" y="1421207"/>
            <a:ext cx="2977515" cy="4065270"/>
          </a:xfrm>
          <a:custGeom>
            <a:avLst/>
            <a:gdLst/>
            <a:ahLst/>
            <a:cxnLst/>
            <a:rect l="l" t="t" r="r" b="b"/>
            <a:pathLst>
              <a:path w="2977515" h="4065270">
                <a:moveTo>
                  <a:pt x="2977349" y="0"/>
                </a:moveTo>
                <a:lnTo>
                  <a:pt x="2933833" y="14536"/>
                </a:lnTo>
                <a:lnTo>
                  <a:pt x="2888107" y="30380"/>
                </a:lnTo>
                <a:lnTo>
                  <a:pt x="2842647" y="46704"/>
                </a:lnTo>
                <a:lnTo>
                  <a:pt x="2797456" y="63502"/>
                </a:lnTo>
                <a:lnTo>
                  <a:pt x="2752536" y="80772"/>
                </a:lnTo>
                <a:lnTo>
                  <a:pt x="2707890" y="98511"/>
                </a:lnTo>
                <a:lnTo>
                  <a:pt x="2663520" y="116714"/>
                </a:lnTo>
                <a:lnTo>
                  <a:pt x="2619428" y="135378"/>
                </a:lnTo>
                <a:lnTo>
                  <a:pt x="2575617" y="154499"/>
                </a:lnTo>
                <a:lnTo>
                  <a:pt x="2532089" y="174075"/>
                </a:lnTo>
                <a:lnTo>
                  <a:pt x="2488846" y="194102"/>
                </a:lnTo>
                <a:lnTo>
                  <a:pt x="2445891" y="214575"/>
                </a:lnTo>
                <a:lnTo>
                  <a:pt x="2403226" y="235493"/>
                </a:lnTo>
                <a:lnTo>
                  <a:pt x="2360853" y="256851"/>
                </a:lnTo>
                <a:lnTo>
                  <a:pt x="2318775" y="278645"/>
                </a:lnTo>
                <a:lnTo>
                  <a:pt x="2276994" y="300873"/>
                </a:lnTo>
                <a:lnTo>
                  <a:pt x="2235512" y="323530"/>
                </a:lnTo>
                <a:lnTo>
                  <a:pt x="2194332" y="346614"/>
                </a:lnTo>
                <a:lnTo>
                  <a:pt x="2153456" y="370120"/>
                </a:lnTo>
                <a:lnTo>
                  <a:pt x="2112886" y="394046"/>
                </a:lnTo>
                <a:lnTo>
                  <a:pt x="2072625" y="418387"/>
                </a:lnTo>
                <a:lnTo>
                  <a:pt x="2032675" y="443141"/>
                </a:lnTo>
                <a:lnTo>
                  <a:pt x="1993038" y="468304"/>
                </a:lnTo>
                <a:lnTo>
                  <a:pt x="1953717" y="493872"/>
                </a:lnTo>
                <a:lnTo>
                  <a:pt x="1914714" y="519842"/>
                </a:lnTo>
                <a:lnTo>
                  <a:pt x="1876032" y="546210"/>
                </a:lnTo>
                <a:lnTo>
                  <a:pt x="1837672" y="572974"/>
                </a:lnTo>
                <a:lnTo>
                  <a:pt x="1799637" y="600128"/>
                </a:lnTo>
                <a:lnTo>
                  <a:pt x="1761929" y="627671"/>
                </a:lnTo>
                <a:lnTo>
                  <a:pt x="1724551" y="655597"/>
                </a:lnTo>
                <a:lnTo>
                  <a:pt x="1687505" y="683905"/>
                </a:lnTo>
                <a:lnTo>
                  <a:pt x="1650794" y="712591"/>
                </a:lnTo>
                <a:lnTo>
                  <a:pt x="1614419" y="741650"/>
                </a:lnTo>
                <a:lnTo>
                  <a:pt x="1578383" y="771079"/>
                </a:lnTo>
                <a:lnTo>
                  <a:pt x="1542689" y="800876"/>
                </a:lnTo>
                <a:lnTo>
                  <a:pt x="1507338" y="831036"/>
                </a:lnTo>
                <a:lnTo>
                  <a:pt x="1472333" y="861556"/>
                </a:lnTo>
                <a:lnTo>
                  <a:pt x="1437677" y="892433"/>
                </a:lnTo>
                <a:lnTo>
                  <a:pt x="1403371" y="923663"/>
                </a:lnTo>
                <a:lnTo>
                  <a:pt x="1369419" y="955242"/>
                </a:lnTo>
                <a:lnTo>
                  <a:pt x="1335822" y="987167"/>
                </a:lnTo>
                <a:lnTo>
                  <a:pt x="1302582" y="1019435"/>
                </a:lnTo>
                <a:lnTo>
                  <a:pt x="1269703" y="1052042"/>
                </a:lnTo>
                <a:lnTo>
                  <a:pt x="1237186" y="1084985"/>
                </a:lnTo>
                <a:lnTo>
                  <a:pt x="1205034" y="1118259"/>
                </a:lnTo>
                <a:lnTo>
                  <a:pt x="1173249" y="1151863"/>
                </a:lnTo>
                <a:lnTo>
                  <a:pt x="1141833" y="1185791"/>
                </a:lnTo>
                <a:lnTo>
                  <a:pt x="1110789" y="1220041"/>
                </a:lnTo>
                <a:lnTo>
                  <a:pt x="1080119" y="1254609"/>
                </a:lnTo>
                <a:lnTo>
                  <a:pt x="1049825" y="1289492"/>
                </a:lnTo>
                <a:lnTo>
                  <a:pt x="1019910" y="1324686"/>
                </a:lnTo>
                <a:lnTo>
                  <a:pt x="990376" y="1360188"/>
                </a:lnTo>
                <a:lnTo>
                  <a:pt x="961226" y="1395994"/>
                </a:lnTo>
                <a:lnTo>
                  <a:pt x="932461" y="1432101"/>
                </a:lnTo>
                <a:lnTo>
                  <a:pt x="904085" y="1468505"/>
                </a:lnTo>
                <a:lnTo>
                  <a:pt x="876099" y="1505202"/>
                </a:lnTo>
                <a:lnTo>
                  <a:pt x="848505" y="1542190"/>
                </a:lnTo>
                <a:lnTo>
                  <a:pt x="821307" y="1579465"/>
                </a:lnTo>
                <a:lnTo>
                  <a:pt x="794506" y="1617023"/>
                </a:lnTo>
                <a:lnTo>
                  <a:pt x="768105" y="1654860"/>
                </a:lnTo>
                <a:lnTo>
                  <a:pt x="742106" y="1692974"/>
                </a:lnTo>
                <a:lnTo>
                  <a:pt x="716511" y="1731361"/>
                </a:lnTo>
                <a:lnTo>
                  <a:pt x="691323" y="1770017"/>
                </a:lnTo>
                <a:lnTo>
                  <a:pt x="666545" y="1808939"/>
                </a:lnTo>
                <a:lnTo>
                  <a:pt x="642177" y="1848124"/>
                </a:lnTo>
                <a:lnTo>
                  <a:pt x="618224" y="1887567"/>
                </a:lnTo>
                <a:lnTo>
                  <a:pt x="594686" y="1927266"/>
                </a:lnTo>
                <a:lnTo>
                  <a:pt x="571567" y="1967216"/>
                </a:lnTo>
                <a:lnTo>
                  <a:pt x="548869" y="2007415"/>
                </a:lnTo>
                <a:lnTo>
                  <a:pt x="526594" y="2047859"/>
                </a:lnTo>
                <a:lnTo>
                  <a:pt x="504744" y="2088544"/>
                </a:lnTo>
                <a:lnTo>
                  <a:pt x="483322" y="2129467"/>
                </a:lnTo>
                <a:lnTo>
                  <a:pt x="462331" y="2170625"/>
                </a:lnTo>
                <a:lnTo>
                  <a:pt x="441771" y="2212013"/>
                </a:lnTo>
                <a:lnTo>
                  <a:pt x="421647" y="2253629"/>
                </a:lnTo>
                <a:lnTo>
                  <a:pt x="401959" y="2295469"/>
                </a:lnTo>
                <a:lnTo>
                  <a:pt x="382711" y="2337530"/>
                </a:lnTo>
                <a:lnTo>
                  <a:pt x="363905" y="2379808"/>
                </a:lnTo>
                <a:lnTo>
                  <a:pt x="345543" y="2422299"/>
                </a:lnTo>
                <a:lnTo>
                  <a:pt x="327627" y="2465000"/>
                </a:lnTo>
                <a:lnTo>
                  <a:pt x="310161" y="2507907"/>
                </a:lnTo>
                <a:lnTo>
                  <a:pt x="293145" y="2551018"/>
                </a:lnTo>
                <a:lnTo>
                  <a:pt x="276583" y="2594328"/>
                </a:lnTo>
                <a:lnTo>
                  <a:pt x="260476" y="2637835"/>
                </a:lnTo>
                <a:lnTo>
                  <a:pt x="244828" y="2681534"/>
                </a:lnTo>
                <a:lnTo>
                  <a:pt x="229640" y="2725422"/>
                </a:lnTo>
                <a:lnTo>
                  <a:pt x="214915" y="2769496"/>
                </a:lnTo>
                <a:lnTo>
                  <a:pt x="200656" y="2813752"/>
                </a:lnTo>
                <a:lnTo>
                  <a:pt x="186863" y="2858186"/>
                </a:lnTo>
                <a:lnTo>
                  <a:pt x="173541" y="2902796"/>
                </a:lnTo>
                <a:lnTo>
                  <a:pt x="160690" y="2947577"/>
                </a:lnTo>
                <a:lnTo>
                  <a:pt x="148315" y="2992527"/>
                </a:lnTo>
                <a:lnTo>
                  <a:pt x="136416" y="3037641"/>
                </a:lnTo>
                <a:lnTo>
                  <a:pt x="124996" y="3082916"/>
                </a:lnTo>
                <a:lnTo>
                  <a:pt x="114057" y="3128350"/>
                </a:lnTo>
                <a:lnTo>
                  <a:pt x="103603" y="3173937"/>
                </a:lnTo>
                <a:lnTo>
                  <a:pt x="93634" y="3219675"/>
                </a:lnTo>
                <a:lnTo>
                  <a:pt x="84154" y="3265561"/>
                </a:lnTo>
                <a:lnTo>
                  <a:pt x="75165" y="3311590"/>
                </a:lnTo>
                <a:lnTo>
                  <a:pt x="66669" y="3357759"/>
                </a:lnTo>
                <a:lnTo>
                  <a:pt x="58669" y="3404066"/>
                </a:lnTo>
                <a:lnTo>
                  <a:pt x="51166" y="3450505"/>
                </a:lnTo>
                <a:lnTo>
                  <a:pt x="44164" y="3497075"/>
                </a:lnTo>
                <a:lnTo>
                  <a:pt x="37664" y="3543770"/>
                </a:lnTo>
                <a:lnTo>
                  <a:pt x="31669" y="3590589"/>
                </a:lnTo>
                <a:lnTo>
                  <a:pt x="26181" y="3637527"/>
                </a:lnTo>
                <a:lnTo>
                  <a:pt x="21203" y="3684581"/>
                </a:lnTo>
                <a:lnTo>
                  <a:pt x="16737" y="3731747"/>
                </a:lnTo>
                <a:lnTo>
                  <a:pt x="12784" y="3779022"/>
                </a:lnTo>
                <a:lnTo>
                  <a:pt x="9349" y="3826402"/>
                </a:lnTo>
                <a:lnTo>
                  <a:pt x="6432" y="3873885"/>
                </a:lnTo>
                <a:lnTo>
                  <a:pt x="3991" y="3922619"/>
                </a:lnTo>
                <a:lnTo>
                  <a:pt x="2144" y="3969833"/>
                </a:lnTo>
                <a:lnTo>
                  <a:pt x="812" y="4017218"/>
                </a:lnTo>
                <a:lnTo>
                  <a:pt x="0" y="4064764"/>
                </a:lnTo>
                <a:lnTo>
                  <a:pt x="1769108" y="4064764"/>
                </a:lnTo>
                <a:lnTo>
                  <a:pt x="1770991" y="4016909"/>
                </a:lnTo>
                <a:lnTo>
                  <a:pt x="1773766" y="3969142"/>
                </a:lnTo>
                <a:lnTo>
                  <a:pt x="1777321" y="3922619"/>
                </a:lnTo>
                <a:lnTo>
                  <a:pt x="1781792" y="3875585"/>
                </a:lnTo>
                <a:lnTo>
                  <a:pt x="1787118" y="3828741"/>
                </a:lnTo>
                <a:lnTo>
                  <a:pt x="1793294" y="3782098"/>
                </a:lnTo>
                <a:lnTo>
                  <a:pt x="1800311" y="3735665"/>
                </a:lnTo>
                <a:lnTo>
                  <a:pt x="1808165" y="3689452"/>
                </a:lnTo>
                <a:lnTo>
                  <a:pt x="1816848" y="3643469"/>
                </a:lnTo>
                <a:lnTo>
                  <a:pt x="1826353" y="3597725"/>
                </a:lnTo>
                <a:lnTo>
                  <a:pt x="1836675" y="3552231"/>
                </a:lnTo>
                <a:lnTo>
                  <a:pt x="1847807" y="3506995"/>
                </a:lnTo>
                <a:lnTo>
                  <a:pt x="1859741" y="3462029"/>
                </a:lnTo>
                <a:lnTo>
                  <a:pt x="1872472" y="3417342"/>
                </a:lnTo>
                <a:lnTo>
                  <a:pt x="1885993" y="3372943"/>
                </a:lnTo>
                <a:lnTo>
                  <a:pt x="1900298" y="3328843"/>
                </a:lnTo>
                <a:lnTo>
                  <a:pt x="1915379" y="3285051"/>
                </a:lnTo>
                <a:lnTo>
                  <a:pt x="1931231" y="3241577"/>
                </a:lnTo>
                <a:lnTo>
                  <a:pt x="1947847" y="3198431"/>
                </a:lnTo>
                <a:lnTo>
                  <a:pt x="1965219" y="3155623"/>
                </a:lnTo>
                <a:lnTo>
                  <a:pt x="1983343" y="3113163"/>
                </a:lnTo>
                <a:lnTo>
                  <a:pt x="2002210" y="3071060"/>
                </a:lnTo>
                <a:lnTo>
                  <a:pt x="2021815" y="3029324"/>
                </a:lnTo>
                <a:lnTo>
                  <a:pt x="2042152" y="2987965"/>
                </a:lnTo>
                <a:lnTo>
                  <a:pt x="2063212" y="2946994"/>
                </a:lnTo>
                <a:lnTo>
                  <a:pt x="2084991" y="2906419"/>
                </a:lnTo>
                <a:lnTo>
                  <a:pt x="2107480" y="2866250"/>
                </a:lnTo>
                <a:lnTo>
                  <a:pt x="2130675" y="2826498"/>
                </a:lnTo>
                <a:lnTo>
                  <a:pt x="2154568" y="2787172"/>
                </a:lnTo>
                <a:lnTo>
                  <a:pt x="2179152" y="2748282"/>
                </a:lnTo>
                <a:lnTo>
                  <a:pt x="2204422" y="2709838"/>
                </a:lnTo>
                <a:lnTo>
                  <a:pt x="2230370" y="2671850"/>
                </a:lnTo>
                <a:lnTo>
                  <a:pt x="2256991" y="2634327"/>
                </a:lnTo>
                <a:lnTo>
                  <a:pt x="2284276" y="2597279"/>
                </a:lnTo>
                <a:lnTo>
                  <a:pt x="2312221" y="2560717"/>
                </a:lnTo>
                <a:lnTo>
                  <a:pt x="2340818" y="2524650"/>
                </a:lnTo>
                <a:lnTo>
                  <a:pt x="2370061" y="2489087"/>
                </a:lnTo>
                <a:lnTo>
                  <a:pt x="2399943" y="2454039"/>
                </a:lnTo>
                <a:lnTo>
                  <a:pt x="2430458" y="2419515"/>
                </a:lnTo>
                <a:lnTo>
                  <a:pt x="2461599" y="2385526"/>
                </a:lnTo>
                <a:lnTo>
                  <a:pt x="2493359" y="2352081"/>
                </a:lnTo>
                <a:lnTo>
                  <a:pt x="2525733" y="2319189"/>
                </a:lnTo>
                <a:lnTo>
                  <a:pt x="2558713" y="2286862"/>
                </a:lnTo>
                <a:lnTo>
                  <a:pt x="2592293" y="2255108"/>
                </a:lnTo>
                <a:lnTo>
                  <a:pt x="2626466" y="2223937"/>
                </a:lnTo>
                <a:lnTo>
                  <a:pt x="2661226" y="2193360"/>
                </a:lnTo>
                <a:lnTo>
                  <a:pt x="2696567" y="2163385"/>
                </a:lnTo>
                <a:lnTo>
                  <a:pt x="2732481" y="2134024"/>
                </a:lnTo>
                <a:lnTo>
                  <a:pt x="2768962" y="2105285"/>
                </a:lnTo>
                <a:lnTo>
                  <a:pt x="2806004" y="2077178"/>
                </a:lnTo>
                <a:lnTo>
                  <a:pt x="2843600" y="2049714"/>
                </a:lnTo>
                <a:lnTo>
                  <a:pt x="2881744" y="2022902"/>
                </a:lnTo>
                <a:lnTo>
                  <a:pt x="2920428" y="1996752"/>
                </a:lnTo>
                <a:lnTo>
                  <a:pt x="2959647" y="1971274"/>
                </a:lnTo>
                <a:lnTo>
                  <a:pt x="2977349" y="1960231"/>
                </a:lnTo>
                <a:lnTo>
                  <a:pt x="2977349" y="0"/>
                </a:lnTo>
                <a:close/>
              </a:path>
            </a:pathLst>
          </a:custGeom>
          <a:solidFill>
            <a:srgbClr val="DC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id="{DC2ED50C-00B4-294B-8EA0-016B2CF9CAFE}"/>
              </a:ext>
            </a:extLst>
          </p:cNvPr>
          <p:cNvSpPr/>
          <p:nvPr userDrawn="1"/>
        </p:nvSpPr>
        <p:spPr>
          <a:xfrm>
            <a:off x="8931464" y="8387556"/>
            <a:ext cx="6844665" cy="2921000"/>
          </a:xfrm>
          <a:custGeom>
            <a:avLst/>
            <a:gdLst/>
            <a:ahLst/>
            <a:cxnLst/>
            <a:rect l="l" t="t" r="r" b="b"/>
            <a:pathLst>
              <a:path w="6844665" h="2921000">
                <a:moveTo>
                  <a:pt x="4618811" y="38100"/>
                </a:moveTo>
                <a:lnTo>
                  <a:pt x="3400981" y="38100"/>
                </a:lnTo>
                <a:lnTo>
                  <a:pt x="3302527" y="63500"/>
                </a:lnTo>
                <a:lnTo>
                  <a:pt x="3253304" y="63500"/>
                </a:lnTo>
                <a:lnTo>
                  <a:pt x="2664564" y="215900"/>
                </a:lnTo>
                <a:lnTo>
                  <a:pt x="2618911" y="241300"/>
                </a:lnTo>
                <a:lnTo>
                  <a:pt x="2528491" y="266700"/>
                </a:lnTo>
                <a:lnTo>
                  <a:pt x="2483729" y="292100"/>
                </a:lnTo>
                <a:lnTo>
                  <a:pt x="2395107" y="317500"/>
                </a:lnTo>
                <a:lnTo>
                  <a:pt x="2351251" y="342900"/>
                </a:lnTo>
                <a:lnTo>
                  <a:pt x="2307701" y="355600"/>
                </a:lnTo>
                <a:lnTo>
                  <a:pt x="2221526" y="406400"/>
                </a:lnTo>
                <a:lnTo>
                  <a:pt x="2178904" y="419100"/>
                </a:lnTo>
                <a:lnTo>
                  <a:pt x="2136595" y="444500"/>
                </a:lnTo>
                <a:lnTo>
                  <a:pt x="2094601" y="457200"/>
                </a:lnTo>
                <a:lnTo>
                  <a:pt x="1970525" y="533400"/>
                </a:lnTo>
                <a:lnTo>
                  <a:pt x="1929808" y="546100"/>
                </a:lnTo>
                <a:lnTo>
                  <a:pt x="1809606" y="622300"/>
                </a:lnTo>
                <a:lnTo>
                  <a:pt x="1692366" y="698500"/>
                </a:lnTo>
                <a:lnTo>
                  <a:pt x="1578136" y="774700"/>
                </a:lnTo>
                <a:lnTo>
                  <a:pt x="1466964" y="850900"/>
                </a:lnTo>
                <a:lnTo>
                  <a:pt x="1430594" y="889000"/>
                </a:lnTo>
                <a:lnTo>
                  <a:pt x="1394572" y="914400"/>
                </a:lnTo>
                <a:lnTo>
                  <a:pt x="1323575" y="965200"/>
                </a:lnTo>
                <a:lnTo>
                  <a:pt x="1288604" y="1003300"/>
                </a:lnTo>
                <a:lnTo>
                  <a:pt x="1219727" y="1054100"/>
                </a:lnTo>
                <a:lnTo>
                  <a:pt x="1185824" y="1092200"/>
                </a:lnTo>
                <a:lnTo>
                  <a:pt x="1152280" y="1117600"/>
                </a:lnTo>
                <a:lnTo>
                  <a:pt x="1119098" y="1155700"/>
                </a:lnTo>
                <a:lnTo>
                  <a:pt x="1086278" y="1181100"/>
                </a:lnTo>
                <a:lnTo>
                  <a:pt x="1053824" y="1219200"/>
                </a:lnTo>
                <a:lnTo>
                  <a:pt x="1021736" y="1244600"/>
                </a:lnTo>
                <a:lnTo>
                  <a:pt x="990017" y="1282700"/>
                </a:lnTo>
                <a:lnTo>
                  <a:pt x="958668" y="1308100"/>
                </a:lnTo>
                <a:lnTo>
                  <a:pt x="927690" y="1346200"/>
                </a:lnTo>
                <a:lnTo>
                  <a:pt x="897087" y="1371600"/>
                </a:lnTo>
                <a:lnTo>
                  <a:pt x="866859" y="1409700"/>
                </a:lnTo>
                <a:lnTo>
                  <a:pt x="837009" y="1447800"/>
                </a:lnTo>
                <a:lnTo>
                  <a:pt x="807538" y="1473200"/>
                </a:lnTo>
                <a:lnTo>
                  <a:pt x="778447" y="1511300"/>
                </a:lnTo>
                <a:lnTo>
                  <a:pt x="749740" y="1549400"/>
                </a:lnTo>
                <a:lnTo>
                  <a:pt x="721417" y="1587500"/>
                </a:lnTo>
                <a:lnTo>
                  <a:pt x="693480" y="1612900"/>
                </a:lnTo>
                <a:lnTo>
                  <a:pt x="665931" y="1651000"/>
                </a:lnTo>
                <a:lnTo>
                  <a:pt x="638773" y="1689100"/>
                </a:lnTo>
                <a:lnTo>
                  <a:pt x="612006" y="1727200"/>
                </a:lnTo>
                <a:lnTo>
                  <a:pt x="585632" y="1765300"/>
                </a:lnTo>
                <a:lnTo>
                  <a:pt x="559654" y="1803400"/>
                </a:lnTo>
                <a:lnTo>
                  <a:pt x="534073" y="1828800"/>
                </a:lnTo>
                <a:lnTo>
                  <a:pt x="508890" y="1866900"/>
                </a:lnTo>
                <a:lnTo>
                  <a:pt x="484108" y="1905000"/>
                </a:lnTo>
                <a:lnTo>
                  <a:pt x="459729" y="1943100"/>
                </a:lnTo>
                <a:lnTo>
                  <a:pt x="435754" y="1981200"/>
                </a:lnTo>
                <a:lnTo>
                  <a:pt x="412185" y="2019300"/>
                </a:lnTo>
                <a:lnTo>
                  <a:pt x="389023" y="2057400"/>
                </a:lnTo>
                <a:lnTo>
                  <a:pt x="366271" y="2095500"/>
                </a:lnTo>
                <a:lnTo>
                  <a:pt x="343931" y="2133600"/>
                </a:lnTo>
                <a:lnTo>
                  <a:pt x="322004" y="2184400"/>
                </a:lnTo>
                <a:lnTo>
                  <a:pt x="300491" y="2222500"/>
                </a:lnTo>
                <a:lnTo>
                  <a:pt x="279396" y="2260600"/>
                </a:lnTo>
                <a:lnTo>
                  <a:pt x="258718" y="2298700"/>
                </a:lnTo>
                <a:lnTo>
                  <a:pt x="238462" y="2336800"/>
                </a:lnTo>
                <a:lnTo>
                  <a:pt x="218627" y="2374900"/>
                </a:lnTo>
                <a:lnTo>
                  <a:pt x="199216" y="2413000"/>
                </a:lnTo>
                <a:lnTo>
                  <a:pt x="180231" y="2463800"/>
                </a:lnTo>
                <a:lnTo>
                  <a:pt x="161673" y="2501900"/>
                </a:lnTo>
                <a:lnTo>
                  <a:pt x="143545" y="2540000"/>
                </a:lnTo>
                <a:lnTo>
                  <a:pt x="125847" y="2578100"/>
                </a:lnTo>
                <a:lnTo>
                  <a:pt x="108582" y="2616200"/>
                </a:lnTo>
                <a:lnTo>
                  <a:pt x="91752" y="2667000"/>
                </a:lnTo>
                <a:lnTo>
                  <a:pt x="75359" y="2705100"/>
                </a:lnTo>
                <a:lnTo>
                  <a:pt x="59403" y="2743200"/>
                </a:lnTo>
                <a:lnTo>
                  <a:pt x="43888" y="2794000"/>
                </a:lnTo>
                <a:lnTo>
                  <a:pt x="28814" y="2832100"/>
                </a:lnTo>
                <a:lnTo>
                  <a:pt x="14184" y="2870200"/>
                </a:lnTo>
                <a:lnTo>
                  <a:pt x="0" y="2921000"/>
                </a:lnTo>
                <a:lnTo>
                  <a:pt x="1898416" y="2921000"/>
                </a:lnTo>
                <a:lnTo>
                  <a:pt x="1910986" y="2908300"/>
                </a:lnTo>
                <a:lnTo>
                  <a:pt x="1935366" y="2870200"/>
                </a:lnTo>
                <a:lnTo>
                  <a:pt x="1960424" y="2832100"/>
                </a:lnTo>
                <a:lnTo>
                  <a:pt x="1986155" y="2794000"/>
                </a:lnTo>
                <a:lnTo>
                  <a:pt x="2012553" y="2755900"/>
                </a:lnTo>
                <a:lnTo>
                  <a:pt x="2039614" y="2717800"/>
                </a:lnTo>
                <a:lnTo>
                  <a:pt x="2067334" y="2692400"/>
                </a:lnTo>
                <a:lnTo>
                  <a:pt x="2095705" y="2654300"/>
                </a:lnTo>
                <a:lnTo>
                  <a:pt x="2124724" y="2616200"/>
                </a:lnTo>
                <a:lnTo>
                  <a:pt x="2154386" y="2578100"/>
                </a:lnTo>
                <a:lnTo>
                  <a:pt x="2184685" y="2552700"/>
                </a:lnTo>
                <a:lnTo>
                  <a:pt x="2215616" y="2514600"/>
                </a:lnTo>
                <a:lnTo>
                  <a:pt x="2247174" y="2489200"/>
                </a:lnTo>
                <a:lnTo>
                  <a:pt x="2279354" y="2451100"/>
                </a:lnTo>
                <a:lnTo>
                  <a:pt x="2312152" y="2425700"/>
                </a:lnTo>
                <a:lnTo>
                  <a:pt x="2345561" y="2387600"/>
                </a:lnTo>
                <a:lnTo>
                  <a:pt x="2379577" y="2362200"/>
                </a:lnTo>
                <a:lnTo>
                  <a:pt x="2414195" y="2336800"/>
                </a:lnTo>
                <a:lnTo>
                  <a:pt x="2449409" y="2298700"/>
                </a:lnTo>
                <a:lnTo>
                  <a:pt x="2485215" y="2273300"/>
                </a:lnTo>
                <a:lnTo>
                  <a:pt x="2521607" y="2247900"/>
                </a:lnTo>
                <a:lnTo>
                  <a:pt x="2558581" y="2222500"/>
                </a:lnTo>
                <a:lnTo>
                  <a:pt x="2596131" y="2197100"/>
                </a:lnTo>
                <a:lnTo>
                  <a:pt x="2634252" y="2159000"/>
                </a:lnTo>
                <a:lnTo>
                  <a:pt x="2672939" y="2146300"/>
                </a:lnTo>
                <a:lnTo>
                  <a:pt x="2751991" y="2095500"/>
                </a:lnTo>
                <a:lnTo>
                  <a:pt x="2833247" y="2044700"/>
                </a:lnTo>
                <a:lnTo>
                  <a:pt x="2874688" y="2019300"/>
                </a:lnTo>
                <a:lnTo>
                  <a:pt x="2916665" y="2006600"/>
                </a:lnTo>
                <a:lnTo>
                  <a:pt x="3002205" y="1955800"/>
                </a:lnTo>
                <a:lnTo>
                  <a:pt x="3089826" y="1930400"/>
                </a:lnTo>
                <a:lnTo>
                  <a:pt x="3134404" y="1905000"/>
                </a:lnTo>
                <a:lnTo>
                  <a:pt x="3225070" y="1879600"/>
                </a:lnTo>
                <a:lnTo>
                  <a:pt x="3274059" y="1854200"/>
                </a:lnTo>
                <a:lnTo>
                  <a:pt x="3569454" y="1778000"/>
                </a:lnTo>
                <a:lnTo>
                  <a:pt x="3618814" y="1778000"/>
                </a:lnTo>
                <a:lnTo>
                  <a:pt x="3668177" y="1765300"/>
                </a:lnTo>
                <a:lnTo>
                  <a:pt x="3717530" y="1765300"/>
                </a:lnTo>
                <a:lnTo>
                  <a:pt x="3766861" y="1752600"/>
                </a:lnTo>
                <a:lnTo>
                  <a:pt x="3865406" y="1752600"/>
                </a:lnTo>
                <a:lnTo>
                  <a:pt x="3914596" y="1739900"/>
                </a:lnTo>
                <a:lnTo>
                  <a:pt x="6249926" y="1739900"/>
                </a:lnTo>
                <a:lnTo>
                  <a:pt x="6844667" y="1079500"/>
                </a:lnTo>
                <a:lnTo>
                  <a:pt x="6808606" y="1041400"/>
                </a:lnTo>
                <a:lnTo>
                  <a:pt x="6772208" y="1016000"/>
                </a:lnTo>
                <a:lnTo>
                  <a:pt x="6735477" y="977900"/>
                </a:lnTo>
                <a:lnTo>
                  <a:pt x="6698417" y="952500"/>
                </a:lnTo>
                <a:lnTo>
                  <a:pt x="6661033" y="914400"/>
                </a:lnTo>
                <a:lnTo>
                  <a:pt x="6585308" y="863600"/>
                </a:lnTo>
                <a:lnTo>
                  <a:pt x="6546977" y="825500"/>
                </a:lnTo>
                <a:lnTo>
                  <a:pt x="6390628" y="723900"/>
                </a:lnTo>
                <a:lnTo>
                  <a:pt x="6229649" y="622300"/>
                </a:lnTo>
                <a:lnTo>
                  <a:pt x="6022343" y="495300"/>
                </a:lnTo>
                <a:lnTo>
                  <a:pt x="5980115" y="482600"/>
                </a:lnTo>
                <a:lnTo>
                  <a:pt x="5894926" y="431800"/>
                </a:lnTo>
                <a:lnTo>
                  <a:pt x="5851975" y="419100"/>
                </a:lnTo>
                <a:lnTo>
                  <a:pt x="5765379" y="368300"/>
                </a:lnTo>
                <a:lnTo>
                  <a:pt x="5721743" y="355600"/>
                </a:lnTo>
                <a:lnTo>
                  <a:pt x="5677889" y="330200"/>
                </a:lnTo>
                <a:lnTo>
                  <a:pt x="5633819" y="317500"/>
                </a:lnTo>
                <a:lnTo>
                  <a:pt x="5589539" y="292100"/>
                </a:lnTo>
                <a:lnTo>
                  <a:pt x="5500365" y="266700"/>
                </a:lnTo>
                <a:lnTo>
                  <a:pt x="5455480" y="241300"/>
                </a:lnTo>
                <a:lnTo>
                  <a:pt x="5182273" y="165100"/>
                </a:lnTo>
                <a:lnTo>
                  <a:pt x="5136130" y="139700"/>
                </a:lnTo>
                <a:lnTo>
                  <a:pt x="5089824" y="139700"/>
                </a:lnTo>
                <a:lnTo>
                  <a:pt x="4856017" y="76200"/>
                </a:lnTo>
                <a:lnTo>
                  <a:pt x="4808830" y="76200"/>
                </a:lnTo>
                <a:lnTo>
                  <a:pt x="4714066" y="50800"/>
                </a:lnTo>
                <a:lnTo>
                  <a:pt x="4666498" y="50800"/>
                </a:lnTo>
                <a:lnTo>
                  <a:pt x="4618811" y="38100"/>
                </a:lnTo>
                <a:close/>
              </a:path>
              <a:path w="6844665" h="2921000">
                <a:moveTo>
                  <a:pt x="6249926" y="1739900"/>
                </a:moveTo>
                <a:lnTo>
                  <a:pt x="4159209" y="1739900"/>
                </a:lnTo>
                <a:lnTo>
                  <a:pt x="4207778" y="1752600"/>
                </a:lnTo>
                <a:lnTo>
                  <a:pt x="4304460" y="1752600"/>
                </a:lnTo>
                <a:lnTo>
                  <a:pt x="4352549" y="1765300"/>
                </a:lnTo>
                <a:lnTo>
                  <a:pt x="4400453" y="1765300"/>
                </a:lnTo>
                <a:lnTo>
                  <a:pt x="4495656" y="1790700"/>
                </a:lnTo>
                <a:lnTo>
                  <a:pt x="4542931" y="1790700"/>
                </a:lnTo>
                <a:lnTo>
                  <a:pt x="4866570" y="1879600"/>
                </a:lnTo>
                <a:lnTo>
                  <a:pt x="4911614" y="1905000"/>
                </a:lnTo>
                <a:lnTo>
                  <a:pt x="5000684" y="1930400"/>
                </a:lnTo>
                <a:lnTo>
                  <a:pt x="5088313" y="1981200"/>
                </a:lnTo>
                <a:lnTo>
                  <a:pt x="5131556" y="1993900"/>
                </a:lnTo>
                <a:lnTo>
                  <a:pt x="5216836" y="2044700"/>
                </a:lnTo>
                <a:lnTo>
                  <a:pt x="5258848" y="2057400"/>
                </a:lnTo>
                <a:lnTo>
                  <a:pt x="5300425" y="2082800"/>
                </a:lnTo>
                <a:lnTo>
                  <a:pt x="5382223" y="2133600"/>
                </a:lnTo>
                <a:lnTo>
                  <a:pt x="5462129" y="2184400"/>
                </a:lnTo>
                <a:lnTo>
                  <a:pt x="5501342" y="2222500"/>
                </a:lnTo>
                <a:lnTo>
                  <a:pt x="5540044" y="2247900"/>
                </a:lnTo>
                <a:lnTo>
                  <a:pt x="5615867" y="2298700"/>
                </a:lnTo>
                <a:lnTo>
                  <a:pt x="5652963" y="2336800"/>
                </a:lnTo>
                <a:lnTo>
                  <a:pt x="5689498" y="2362200"/>
                </a:lnTo>
                <a:lnTo>
                  <a:pt x="6249926" y="1739900"/>
                </a:lnTo>
                <a:close/>
              </a:path>
              <a:path w="6844665" h="2921000">
                <a:moveTo>
                  <a:pt x="4523100" y="25400"/>
                </a:moveTo>
                <a:lnTo>
                  <a:pt x="3499417" y="25400"/>
                </a:lnTo>
                <a:lnTo>
                  <a:pt x="3450203" y="38100"/>
                </a:lnTo>
                <a:lnTo>
                  <a:pt x="4571010" y="38100"/>
                </a:lnTo>
                <a:lnTo>
                  <a:pt x="4523100" y="25400"/>
                </a:lnTo>
                <a:close/>
              </a:path>
              <a:path w="6844665" h="2921000">
                <a:moveTo>
                  <a:pt x="4426968" y="12700"/>
                </a:moveTo>
                <a:lnTo>
                  <a:pt x="3597800" y="12700"/>
                </a:lnTo>
                <a:lnTo>
                  <a:pt x="3548617" y="25400"/>
                </a:lnTo>
                <a:lnTo>
                  <a:pt x="4475084" y="25400"/>
                </a:lnTo>
                <a:lnTo>
                  <a:pt x="4426968" y="12700"/>
                </a:lnTo>
                <a:close/>
              </a:path>
              <a:path w="6844665" h="2921000">
                <a:moveTo>
                  <a:pt x="4282057" y="0"/>
                </a:moveTo>
                <a:lnTo>
                  <a:pt x="3745199" y="0"/>
                </a:lnTo>
                <a:lnTo>
                  <a:pt x="3696096" y="12700"/>
                </a:lnTo>
                <a:lnTo>
                  <a:pt x="4330450" y="12700"/>
                </a:lnTo>
                <a:lnTo>
                  <a:pt x="4282057" y="0"/>
                </a:lnTo>
                <a:close/>
              </a:path>
            </a:pathLst>
          </a:custGeom>
          <a:solidFill>
            <a:srgbClr val="DC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7">
            <a:extLst>
              <a:ext uri="{FF2B5EF4-FFF2-40B4-BE49-F238E27FC236}">
                <a16:creationId xmlns:a16="http://schemas.microsoft.com/office/drawing/2014/main" id="{CF8BD4E2-E032-904B-BB7C-74BFAA742DD6}"/>
              </a:ext>
            </a:extLst>
          </p:cNvPr>
          <p:cNvSpPr/>
          <p:nvPr userDrawn="1"/>
        </p:nvSpPr>
        <p:spPr>
          <a:xfrm>
            <a:off x="849833" y="18"/>
            <a:ext cx="8641715" cy="3659504"/>
          </a:xfrm>
          <a:custGeom>
            <a:avLst/>
            <a:gdLst/>
            <a:ahLst/>
            <a:cxnLst/>
            <a:rect l="l" t="t" r="r" b="b"/>
            <a:pathLst>
              <a:path w="8641715" h="3659504">
                <a:moveTo>
                  <a:pt x="8641512" y="0"/>
                </a:moveTo>
                <a:lnTo>
                  <a:pt x="6414452" y="0"/>
                </a:lnTo>
                <a:lnTo>
                  <a:pt x="6379146" y="35394"/>
                </a:lnTo>
                <a:lnTo>
                  <a:pt x="6346914" y="66573"/>
                </a:lnTo>
                <a:lnTo>
                  <a:pt x="6314186" y="97218"/>
                </a:lnTo>
                <a:lnTo>
                  <a:pt x="6280975" y="127330"/>
                </a:lnTo>
                <a:lnTo>
                  <a:pt x="6247269" y="156883"/>
                </a:lnTo>
                <a:lnTo>
                  <a:pt x="6213094" y="185889"/>
                </a:lnTo>
                <a:lnTo>
                  <a:pt x="6178435" y="214337"/>
                </a:lnTo>
                <a:lnTo>
                  <a:pt x="6143320" y="242214"/>
                </a:lnTo>
                <a:lnTo>
                  <a:pt x="6107747" y="269519"/>
                </a:lnTo>
                <a:lnTo>
                  <a:pt x="6071730" y="296252"/>
                </a:lnTo>
                <a:lnTo>
                  <a:pt x="6035268" y="322389"/>
                </a:lnTo>
                <a:lnTo>
                  <a:pt x="5998362" y="347929"/>
                </a:lnTo>
                <a:lnTo>
                  <a:pt x="5961037" y="372872"/>
                </a:lnTo>
                <a:lnTo>
                  <a:pt x="5923280" y="397205"/>
                </a:lnTo>
                <a:lnTo>
                  <a:pt x="5885116" y="420928"/>
                </a:lnTo>
                <a:lnTo>
                  <a:pt x="5846534" y="444017"/>
                </a:lnTo>
                <a:lnTo>
                  <a:pt x="5807545" y="466483"/>
                </a:lnTo>
                <a:lnTo>
                  <a:pt x="5768162" y="488327"/>
                </a:lnTo>
                <a:lnTo>
                  <a:pt x="5728398" y="509511"/>
                </a:lnTo>
                <a:lnTo>
                  <a:pt x="5688254" y="530059"/>
                </a:lnTo>
                <a:lnTo>
                  <a:pt x="5647715" y="549935"/>
                </a:lnTo>
                <a:lnTo>
                  <a:pt x="5606821" y="569163"/>
                </a:lnTo>
                <a:lnTo>
                  <a:pt x="5565572" y="587717"/>
                </a:lnTo>
                <a:lnTo>
                  <a:pt x="5523954" y="605586"/>
                </a:lnTo>
                <a:lnTo>
                  <a:pt x="5481993" y="622782"/>
                </a:lnTo>
                <a:lnTo>
                  <a:pt x="5439689" y="639279"/>
                </a:lnTo>
                <a:lnTo>
                  <a:pt x="5397043" y="655091"/>
                </a:lnTo>
                <a:lnTo>
                  <a:pt x="5354078" y="670191"/>
                </a:lnTo>
                <a:lnTo>
                  <a:pt x="5310784" y="684580"/>
                </a:lnTo>
                <a:lnTo>
                  <a:pt x="5267185" y="698246"/>
                </a:lnTo>
                <a:lnTo>
                  <a:pt x="5223268" y="711200"/>
                </a:lnTo>
                <a:lnTo>
                  <a:pt x="5179047" y="723417"/>
                </a:lnTo>
                <a:lnTo>
                  <a:pt x="5134534" y="734898"/>
                </a:lnTo>
                <a:lnTo>
                  <a:pt x="5089741" y="745629"/>
                </a:lnTo>
                <a:lnTo>
                  <a:pt x="5044656" y="755599"/>
                </a:lnTo>
                <a:lnTo>
                  <a:pt x="4999304" y="764819"/>
                </a:lnTo>
                <a:lnTo>
                  <a:pt x="4953686" y="773277"/>
                </a:lnTo>
                <a:lnTo>
                  <a:pt x="4907800" y="780961"/>
                </a:lnTo>
                <a:lnTo>
                  <a:pt x="4861661" y="787869"/>
                </a:lnTo>
                <a:lnTo>
                  <a:pt x="4815281" y="793978"/>
                </a:lnTo>
                <a:lnTo>
                  <a:pt x="4768659" y="799299"/>
                </a:lnTo>
                <a:lnTo>
                  <a:pt x="4721796" y="803833"/>
                </a:lnTo>
                <a:lnTo>
                  <a:pt x="4674705" y="807542"/>
                </a:lnTo>
                <a:lnTo>
                  <a:pt x="4627397" y="810450"/>
                </a:lnTo>
                <a:lnTo>
                  <a:pt x="4579874" y="812533"/>
                </a:lnTo>
                <a:lnTo>
                  <a:pt x="4532147" y="813777"/>
                </a:lnTo>
                <a:lnTo>
                  <a:pt x="4484217" y="814197"/>
                </a:lnTo>
                <a:lnTo>
                  <a:pt x="4484217" y="1791055"/>
                </a:lnTo>
                <a:lnTo>
                  <a:pt x="4436288" y="1790636"/>
                </a:lnTo>
                <a:lnTo>
                  <a:pt x="4388561" y="1789391"/>
                </a:lnTo>
                <a:lnTo>
                  <a:pt x="4341038" y="1787309"/>
                </a:lnTo>
                <a:lnTo>
                  <a:pt x="4293730" y="1784400"/>
                </a:lnTo>
                <a:lnTo>
                  <a:pt x="4246638" y="1780692"/>
                </a:lnTo>
                <a:lnTo>
                  <a:pt x="4199775" y="1776171"/>
                </a:lnTo>
                <a:lnTo>
                  <a:pt x="4153154" y="1770837"/>
                </a:lnTo>
                <a:lnTo>
                  <a:pt x="4106773" y="1764728"/>
                </a:lnTo>
                <a:lnTo>
                  <a:pt x="4060634" y="1757819"/>
                </a:lnTo>
                <a:lnTo>
                  <a:pt x="4014749" y="1750136"/>
                </a:lnTo>
                <a:lnTo>
                  <a:pt x="3969131" y="1741690"/>
                </a:lnTo>
                <a:lnTo>
                  <a:pt x="3923779" y="1732470"/>
                </a:lnTo>
                <a:lnTo>
                  <a:pt x="3878694" y="1722488"/>
                </a:lnTo>
                <a:lnTo>
                  <a:pt x="3833901" y="1711756"/>
                </a:lnTo>
                <a:lnTo>
                  <a:pt x="3789388" y="1700276"/>
                </a:lnTo>
                <a:lnTo>
                  <a:pt x="3745166" y="1688058"/>
                </a:lnTo>
                <a:lnTo>
                  <a:pt x="3701262" y="1675117"/>
                </a:lnTo>
                <a:lnTo>
                  <a:pt x="3657650" y="1661439"/>
                </a:lnTo>
                <a:lnTo>
                  <a:pt x="3614356" y="1647050"/>
                </a:lnTo>
                <a:lnTo>
                  <a:pt x="3571392" y="1631950"/>
                </a:lnTo>
                <a:lnTo>
                  <a:pt x="3528745" y="1616151"/>
                </a:lnTo>
                <a:lnTo>
                  <a:pt x="3486442" y="1599641"/>
                </a:lnTo>
                <a:lnTo>
                  <a:pt x="3444481" y="1582445"/>
                </a:lnTo>
                <a:lnTo>
                  <a:pt x="3402863" y="1564576"/>
                </a:lnTo>
                <a:lnTo>
                  <a:pt x="3361613" y="1546021"/>
                </a:lnTo>
                <a:lnTo>
                  <a:pt x="3320719" y="1526794"/>
                </a:lnTo>
                <a:lnTo>
                  <a:pt x="3280181" y="1506918"/>
                </a:lnTo>
                <a:lnTo>
                  <a:pt x="3240036" y="1486369"/>
                </a:lnTo>
                <a:lnTo>
                  <a:pt x="3200273" y="1465186"/>
                </a:lnTo>
                <a:lnTo>
                  <a:pt x="3160890" y="1443355"/>
                </a:lnTo>
                <a:lnTo>
                  <a:pt x="3121901" y="1420876"/>
                </a:lnTo>
                <a:lnTo>
                  <a:pt x="3083318" y="1397787"/>
                </a:lnTo>
                <a:lnTo>
                  <a:pt x="3045155" y="1374063"/>
                </a:lnTo>
                <a:lnTo>
                  <a:pt x="3007398" y="1349730"/>
                </a:lnTo>
                <a:lnTo>
                  <a:pt x="2970072" y="1324787"/>
                </a:lnTo>
                <a:lnTo>
                  <a:pt x="2933166" y="1299248"/>
                </a:lnTo>
                <a:lnTo>
                  <a:pt x="2896705" y="1273111"/>
                </a:lnTo>
                <a:lnTo>
                  <a:pt x="2860675" y="1246378"/>
                </a:lnTo>
                <a:lnTo>
                  <a:pt x="2825102" y="1219073"/>
                </a:lnTo>
                <a:lnTo>
                  <a:pt x="2789999" y="1191196"/>
                </a:lnTo>
                <a:lnTo>
                  <a:pt x="2755341" y="1162748"/>
                </a:lnTo>
                <a:lnTo>
                  <a:pt x="2721165" y="1133741"/>
                </a:lnTo>
                <a:lnTo>
                  <a:pt x="2687459" y="1104188"/>
                </a:lnTo>
                <a:lnTo>
                  <a:pt x="2654236" y="1074077"/>
                </a:lnTo>
                <a:lnTo>
                  <a:pt x="2621508" y="1043432"/>
                </a:lnTo>
                <a:lnTo>
                  <a:pt x="2589276" y="1012253"/>
                </a:lnTo>
                <a:lnTo>
                  <a:pt x="2557551" y="980554"/>
                </a:lnTo>
                <a:lnTo>
                  <a:pt x="2526334" y="948334"/>
                </a:lnTo>
                <a:lnTo>
                  <a:pt x="2495639" y="915593"/>
                </a:lnTo>
                <a:lnTo>
                  <a:pt x="2465463" y="882357"/>
                </a:lnTo>
                <a:lnTo>
                  <a:pt x="2435822" y="848614"/>
                </a:lnTo>
                <a:lnTo>
                  <a:pt x="2406713" y="814387"/>
                </a:lnTo>
                <a:lnTo>
                  <a:pt x="2378151" y="779678"/>
                </a:lnTo>
                <a:lnTo>
                  <a:pt x="2350147" y="744486"/>
                </a:lnTo>
                <a:lnTo>
                  <a:pt x="2322703" y="708825"/>
                </a:lnTo>
                <a:lnTo>
                  <a:pt x="2295817" y="672693"/>
                </a:lnTo>
                <a:lnTo>
                  <a:pt x="2269502" y="636117"/>
                </a:lnTo>
                <a:lnTo>
                  <a:pt x="2243759" y="599071"/>
                </a:lnTo>
                <a:lnTo>
                  <a:pt x="2218613" y="561594"/>
                </a:lnTo>
                <a:lnTo>
                  <a:pt x="2194052" y="523684"/>
                </a:lnTo>
                <a:lnTo>
                  <a:pt x="2170099" y="485343"/>
                </a:lnTo>
                <a:lnTo>
                  <a:pt x="2146744" y="446570"/>
                </a:lnTo>
                <a:lnTo>
                  <a:pt x="2123998" y="407390"/>
                </a:lnTo>
                <a:lnTo>
                  <a:pt x="2101875" y="367804"/>
                </a:lnTo>
                <a:lnTo>
                  <a:pt x="2080374" y="327799"/>
                </a:lnTo>
                <a:lnTo>
                  <a:pt x="2059508" y="287413"/>
                </a:lnTo>
                <a:lnTo>
                  <a:pt x="2039289" y="246634"/>
                </a:lnTo>
                <a:lnTo>
                  <a:pt x="2019706" y="205473"/>
                </a:lnTo>
                <a:lnTo>
                  <a:pt x="2000783" y="163944"/>
                </a:lnTo>
                <a:lnTo>
                  <a:pt x="1982520" y="122047"/>
                </a:lnTo>
                <a:lnTo>
                  <a:pt x="1964918" y="79781"/>
                </a:lnTo>
                <a:lnTo>
                  <a:pt x="1947989" y="37160"/>
                </a:lnTo>
                <a:lnTo>
                  <a:pt x="1933930" y="0"/>
                </a:lnTo>
                <a:lnTo>
                  <a:pt x="0" y="0"/>
                </a:lnTo>
                <a:lnTo>
                  <a:pt x="8686" y="39522"/>
                </a:lnTo>
                <a:lnTo>
                  <a:pt x="19189" y="85153"/>
                </a:lnTo>
                <a:lnTo>
                  <a:pt x="30137" y="130619"/>
                </a:lnTo>
                <a:lnTo>
                  <a:pt x="41529" y="175920"/>
                </a:lnTo>
                <a:lnTo>
                  <a:pt x="53340" y="221030"/>
                </a:lnTo>
                <a:lnTo>
                  <a:pt x="65595" y="265963"/>
                </a:lnTo>
                <a:lnTo>
                  <a:pt x="78270" y="310705"/>
                </a:lnTo>
                <a:lnTo>
                  <a:pt x="91376" y="355269"/>
                </a:lnTo>
                <a:lnTo>
                  <a:pt x="104902" y="399656"/>
                </a:lnTo>
                <a:lnTo>
                  <a:pt x="118859" y="443839"/>
                </a:lnTo>
                <a:lnTo>
                  <a:pt x="133235" y="487832"/>
                </a:lnTo>
                <a:lnTo>
                  <a:pt x="148018" y="531634"/>
                </a:lnTo>
                <a:lnTo>
                  <a:pt x="163220" y="575233"/>
                </a:lnTo>
                <a:lnTo>
                  <a:pt x="178841" y="618629"/>
                </a:lnTo>
                <a:lnTo>
                  <a:pt x="194868" y="661835"/>
                </a:lnTo>
                <a:lnTo>
                  <a:pt x="211302" y="704824"/>
                </a:lnTo>
                <a:lnTo>
                  <a:pt x="228142" y="747610"/>
                </a:lnTo>
                <a:lnTo>
                  <a:pt x="245389" y="790194"/>
                </a:lnTo>
                <a:lnTo>
                  <a:pt x="263029" y="832548"/>
                </a:lnTo>
                <a:lnTo>
                  <a:pt x="281076" y="874699"/>
                </a:lnTo>
                <a:lnTo>
                  <a:pt x="299516" y="916635"/>
                </a:lnTo>
                <a:lnTo>
                  <a:pt x="318338" y="958354"/>
                </a:lnTo>
                <a:lnTo>
                  <a:pt x="337566" y="999845"/>
                </a:lnTo>
                <a:lnTo>
                  <a:pt x="357174" y="1041107"/>
                </a:lnTo>
                <a:lnTo>
                  <a:pt x="377164" y="1082154"/>
                </a:lnTo>
                <a:lnTo>
                  <a:pt x="397548" y="1122972"/>
                </a:lnTo>
                <a:lnTo>
                  <a:pt x="418312" y="1163548"/>
                </a:lnTo>
                <a:lnTo>
                  <a:pt x="439458" y="1203896"/>
                </a:lnTo>
                <a:lnTo>
                  <a:pt x="460971" y="1244003"/>
                </a:lnTo>
                <a:lnTo>
                  <a:pt x="482866" y="1283881"/>
                </a:lnTo>
                <a:lnTo>
                  <a:pt x="505129" y="1323505"/>
                </a:lnTo>
                <a:lnTo>
                  <a:pt x="527761" y="1362887"/>
                </a:lnTo>
                <a:lnTo>
                  <a:pt x="550760" y="1402029"/>
                </a:lnTo>
                <a:lnTo>
                  <a:pt x="574116" y="1440929"/>
                </a:lnTo>
                <a:lnTo>
                  <a:pt x="597852" y="1479562"/>
                </a:lnTo>
                <a:lnTo>
                  <a:pt x="621931" y="1517954"/>
                </a:lnTo>
                <a:lnTo>
                  <a:pt x="646379" y="1556080"/>
                </a:lnTo>
                <a:lnTo>
                  <a:pt x="671182" y="1593951"/>
                </a:lnTo>
                <a:lnTo>
                  <a:pt x="696328" y="1631569"/>
                </a:lnTo>
                <a:lnTo>
                  <a:pt x="721829" y="1668919"/>
                </a:lnTo>
                <a:lnTo>
                  <a:pt x="747674" y="1706003"/>
                </a:lnTo>
                <a:lnTo>
                  <a:pt x="773874" y="1742821"/>
                </a:lnTo>
                <a:lnTo>
                  <a:pt x="800404" y="1779358"/>
                </a:lnTo>
                <a:lnTo>
                  <a:pt x="827290" y="1815630"/>
                </a:lnTo>
                <a:lnTo>
                  <a:pt x="854506" y="1851634"/>
                </a:lnTo>
                <a:lnTo>
                  <a:pt x="882053" y="1887347"/>
                </a:lnTo>
                <a:lnTo>
                  <a:pt x="909942" y="1922792"/>
                </a:lnTo>
                <a:lnTo>
                  <a:pt x="938161" y="1957946"/>
                </a:lnTo>
                <a:lnTo>
                  <a:pt x="966711" y="1992807"/>
                </a:lnTo>
                <a:lnTo>
                  <a:pt x="995578" y="2027402"/>
                </a:lnTo>
                <a:lnTo>
                  <a:pt x="1024775" y="2061692"/>
                </a:lnTo>
                <a:lnTo>
                  <a:pt x="1054290" y="2095690"/>
                </a:lnTo>
                <a:lnTo>
                  <a:pt x="1084122" y="2129396"/>
                </a:lnTo>
                <a:lnTo>
                  <a:pt x="1114285" y="2162810"/>
                </a:lnTo>
                <a:lnTo>
                  <a:pt x="1144752" y="2195919"/>
                </a:lnTo>
                <a:lnTo>
                  <a:pt x="1175524" y="2228723"/>
                </a:lnTo>
                <a:lnTo>
                  <a:pt x="1206614" y="2261222"/>
                </a:lnTo>
                <a:lnTo>
                  <a:pt x="1238008" y="2293416"/>
                </a:lnTo>
                <a:lnTo>
                  <a:pt x="1269707" y="2325306"/>
                </a:lnTo>
                <a:lnTo>
                  <a:pt x="1301711" y="2356878"/>
                </a:lnTo>
                <a:lnTo>
                  <a:pt x="1334020" y="2388133"/>
                </a:lnTo>
                <a:lnTo>
                  <a:pt x="1366621" y="2419083"/>
                </a:lnTo>
                <a:lnTo>
                  <a:pt x="1399514" y="2449703"/>
                </a:lnTo>
                <a:lnTo>
                  <a:pt x="1432699" y="2480005"/>
                </a:lnTo>
                <a:lnTo>
                  <a:pt x="1466176" y="2509977"/>
                </a:lnTo>
                <a:lnTo>
                  <a:pt x="1499946" y="2539631"/>
                </a:lnTo>
                <a:lnTo>
                  <a:pt x="1533994" y="2568956"/>
                </a:lnTo>
                <a:lnTo>
                  <a:pt x="1568335" y="2597950"/>
                </a:lnTo>
                <a:lnTo>
                  <a:pt x="1602943" y="2626601"/>
                </a:lnTo>
                <a:lnTo>
                  <a:pt x="1637842" y="2654922"/>
                </a:lnTo>
                <a:lnTo>
                  <a:pt x="1673009" y="2682913"/>
                </a:lnTo>
                <a:lnTo>
                  <a:pt x="1708454" y="2710548"/>
                </a:lnTo>
                <a:lnTo>
                  <a:pt x="1744167" y="2737853"/>
                </a:lnTo>
                <a:lnTo>
                  <a:pt x="1780146" y="2764802"/>
                </a:lnTo>
                <a:lnTo>
                  <a:pt x="1816404" y="2791409"/>
                </a:lnTo>
                <a:lnTo>
                  <a:pt x="1852917" y="2817660"/>
                </a:lnTo>
                <a:lnTo>
                  <a:pt x="1889683" y="2843555"/>
                </a:lnTo>
                <a:lnTo>
                  <a:pt x="1926729" y="2869095"/>
                </a:lnTo>
                <a:lnTo>
                  <a:pt x="1964016" y="2894292"/>
                </a:lnTo>
                <a:lnTo>
                  <a:pt x="2001558" y="2919107"/>
                </a:lnTo>
                <a:lnTo>
                  <a:pt x="2039353" y="2943568"/>
                </a:lnTo>
                <a:lnTo>
                  <a:pt x="2077402" y="2967672"/>
                </a:lnTo>
                <a:lnTo>
                  <a:pt x="2115693" y="2991396"/>
                </a:lnTo>
                <a:lnTo>
                  <a:pt x="2154237" y="3014751"/>
                </a:lnTo>
                <a:lnTo>
                  <a:pt x="2193023" y="3037738"/>
                </a:lnTo>
                <a:lnTo>
                  <a:pt x="2232037" y="3060357"/>
                </a:lnTo>
                <a:lnTo>
                  <a:pt x="2271293" y="3082582"/>
                </a:lnTo>
                <a:lnTo>
                  <a:pt x="2310790" y="3104438"/>
                </a:lnTo>
                <a:lnTo>
                  <a:pt x="2350516" y="3125914"/>
                </a:lnTo>
                <a:lnTo>
                  <a:pt x="2390483" y="3146996"/>
                </a:lnTo>
                <a:lnTo>
                  <a:pt x="2430665" y="3167697"/>
                </a:lnTo>
                <a:lnTo>
                  <a:pt x="2471077" y="3188004"/>
                </a:lnTo>
                <a:lnTo>
                  <a:pt x="2511704" y="3207918"/>
                </a:lnTo>
                <a:lnTo>
                  <a:pt x="2552560" y="3227438"/>
                </a:lnTo>
                <a:lnTo>
                  <a:pt x="2593632" y="3246564"/>
                </a:lnTo>
                <a:lnTo>
                  <a:pt x="2634919" y="3265297"/>
                </a:lnTo>
                <a:lnTo>
                  <a:pt x="2676423" y="3283610"/>
                </a:lnTo>
                <a:lnTo>
                  <a:pt x="2718143" y="3301530"/>
                </a:lnTo>
                <a:lnTo>
                  <a:pt x="2760065" y="3319043"/>
                </a:lnTo>
                <a:lnTo>
                  <a:pt x="2802191" y="3336150"/>
                </a:lnTo>
                <a:lnTo>
                  <a:pt x="2844533" y="3352838"/>
                </a:lnTo>
                <a:lnTo>
                  <a:pt x="2887065" y="3369119"/>
                </a:lnTo>
                <a:lnTo>
                  <a:pt x="2929801" y="3384981"/>
                </a:lnTo>
                <a:lnTo>
                  <a:pt x="2972727" y="3400425"/>
                </a:lnTo>
                <a:lnTo>
                  <a:pt x="3015856" y="3415436"/>
                </a:lnTo>
                <a:lnTo>
                  <a:pt x="3059176" y="3430041"/>
                </a:lnTo>
                <a:lnTo>
                  <a:pt x="3102673" y="3444202"/>
                </a:lnTo>
                <a:lnTo>
                  <a:pt x="3146374" y="3457943"/>
                </a:lnTo>
                <a:lnTo>
                  <a:pt x="3190252" y="3471253"/>
                </a:lnTo>
                <a:lnTo>
                  <a:pt x="3234321" y="3484130"/>
                </a:lnTo>
                <a:lnTo>
                  <a:pt x="3278555" y="3496576"/>
                </a:lnTo>
                <a:lnTo>
                  <a:pt x="3322980" y="3508578"/>
                </a:lnTo>
                <a:lnTo>
                  <a:pt x="3367570" y="3520135"/>
                </a:lnTo>
                <a:lnTo>
                  <a:pt x="3412337" y="3531260"/>
                </a:lnTo>
                <a:lnTo>
                  <a:pt x="3457283" y="3541928"/>
                </a:lnTo>
                <a:lnTo>
                  <a:pt x="3502380" y="3552152"/>
                </a:lnTo>
                <a:lnTo>
                  <a:pt x="3547656" y="3561931"/>
                </a:lnTo>
                <a:lnTo>
                  <a:pt x="3593096" y="3571252"/>
                </a:lnTo>
                <a:lnTo>
                  <a:pt x="3638689" y="3580117"/>
                </a:lnTo>
                <a:lnTo>
                  <a:pt x="3684447" y="3588524"/>
                </a:lnTo>
                <a:lnTo>
                  <a:pt x="3730358" y="3596462"/>
                </a:lnTo>
                <a:lnTo>
                  <a:pt x="3776421" y="3603955"/>
                </a:lnTo>
                <a:lnTo>
                  <a:pt x="3822636" y="3610965"/>
                </a:lnTo>
                <a:lnTo>
                  <a:pt x="3869004" y="3617518"/>
                </a:lnTo>
                <a:lnTo>
                  <a:pt x="3915511" y="3623602"/>
                </a:lnTo>
                <a:lnTo>
                  <a:pt x="3962171" y="3629215"/>
                </a:lnTo>
                <a:lnTo>
                  <a:pt x="4008971" y="3634346"/>
                </a:lnTo>
                <a:lnTo>
                  <a:pt x="4055910" y="3639007"/>
                </a:lnTo>
                <a:lnTo>
                  <a:pt x="4102976" y="3643172"/>
                </a:lnTo>
                <a:lnTo>
                  <a:pt x="4150195" y="3646868"/>
                </a:lnTo>
                <a:lnTo>
                  <a:pt x="4197527" y="3650081"/>
                </a:lnTo>
                <a:lnTo>
                  <a:pt x="4245000" y="3652799"/>
                </a:lnTo>
                <a:lnTo>
                  <a:pt x="4292600" y="3655034"/>
                </a:lnTo>
                <a:lnTo>
                  <a:pt x="4340314" y="3656774"/>
                </a:lnTo>
                <a:lnTo>
                  <a:pt x="4388167" y="3658031"/>
                </a:lnTo>
                <a:lnTo>
                  <a:pt x="4436135" y="3658781"/>
                </a:lnTo>
                <a:lnTo>
                  <a:pt x="4484217" y="3659022"/>
                </a:lnTo>
                <a:lnTo>
                  <a:pt x="4484217" y="2682163"/>
                </a:lnTo>
                <a:lnTo>
                  <a:pt x="4532312" y="2681909"/>
                </a:lnTo>
                <a:lnTo>
                  <a:pt x="4580267" y="2681160"/>
                </a:lnTo>
                <a:lnTo>
                  <a:pt x="4628121" y="2679916"/>
                </a:lnTo>
                <a:lnTo>
                  <a:pt x="4675835" y="2678176"/>
                </a:lnTo>
                <a:lnTo>
                  <a:pt x="4723435" y="2675940"/>
                </a:lnTo>
                <a:lnTo>
                  <a:pt x="4770907" y="2673223"/>
                </a:lnTo>
                <a:lnTo>
                  <a:pt x="4818253" y="2670010"/>
                </a:lnTo>
                <a:lnTo>
                  <a:pt x="4865459" y="2666314"/>
                </a:lnTo>
                <a:lnTo>
                  <a:pt x="4912525" y="2662136"/>
                </a:lnTo>
                <a:lnTo>
                  <a:pt x="4959464" y="2657487"/>
                </a:lnTo>
                <a:lnTo>
                  <a:pt x="5006264" y="2652357"/>
                </a:lnTo>
                <a:lnTo>
                  <a:pt x="5052923" y="2646743"/>
                </a:lnTo>
                <a:lnTo>
                  <a:pt x="5099431" y="2640660"/>
                </a:lnTo>
                <a:lnTo>
                  <a:pt x="5145798" y="2634107"/>
                </a:lnTo>
                <a:lnTo>
                  <a:pt x="5192014" y="2627096"/>
                </a:lnTo>
                <a:lnTo>
                  <a:pt x="5238077" y="2619603"/>
                </a:lnTo>
                <a:lnTo>
                  <a:pt x="5283987" y="2611666"/>
                </a:lnTo>
                <a:lnTo>
                  <a:pt x="5329745" y="2603258"/>
                </a:lnTo>
                <a:lnTo>
                  <a:pt x="5375338" y="2594394"/>
                </a:lnTo>
                <a:lnTo>
                  <a:pt x="5420779" y="2585072"/>
                </a:lnTo>
                <a:lnTo>
                  <a:pt x="5466054" y="2575293"/>
                </a:lnTo>
                <a:lnTo>
                  <a:pt x="5511152" y="2565069"/>
                </a:lnTo>
                <a:lnTo>
                  <a:pt x="5556097" y="2554401"/>
                </a:lnTo>
                <a:lnTo>
                  <a:pt x="5600865" y="2543276"/>
                </a:lnTo>
                <a:lnTo>
                  <a:pt x="5645455" y="2531719"/>
                </a:lnTo>
                <a:lnTo>
                  <a:pt x="5689879" y="2519718"/>
                </a:lnTo>
                <a:lnTo>
                  <a:pt x="5734126" y="2507272"/>
                </a:lnTo>
                <a:lnTo>
                  <a:pt x="5778182" y="2494394"/>
                </a:lnTo>
                <a:lnTo>
                  <a:pt x="5822061" y="2481084"/>
                </a:lnTo>
                <a:lnTo>
                  <a:pt x="5865761" y="2467343"/>
                </a:lnTo>
                <a:lnTo>
                  <a:pt x="5909259" y="2453170"/>
                </a:lnTo>
                <a:lnTo>
                  <a:pt x="5952579" y="2438577"/>
                </a:lnTo>
                <a:lnTo>
                  <a:pt x="5995708" y="2423553"/>
                </a:lnTo>
                <a:lnTo>
                  <a:pt x="6038634" y="2408123"/>
                </a:lnTo>
                <a:lnTo>
                  <a:pt x="6081369" y="2392261"/>
                </a:lnTo>
                <a:lnTo>
                  <a:pt x="6123902" y="2375979"/>
                </a:lnTo>
                <a:lnTo>
                  <a:pt x="6166243" y="2359291"/>
                </a:lnTo>
                <a:lnTo>
                  <a:pt x="6208369" y="2342184"/>
                </a:lnTo>
                <a:lnTo>
                  <a:pt x="6250292" y="2324671"/>
                </a:lnTo>
                <a:lnTo>
                  <a:pt x="6292012" y="2306751"/>
                </a:lnTo>
                <a:lnTo>
                  <a:pt x="6333515" y="2288425"/>
                </a:lnTo>
                <a:lnTo>
                  <a:pt x="6374803" y="2269706"/>
                </a:lnTo>
                <a:lnTo>
                  <a:pt x="6415875" y="2250579"/>
                </a:lnTo>
                <a:lnTo>
                  <a:pt x="6456731" y="2231059"/>
                </a:lnTo>
                <a:lnTo>
                  <a:pt x="6497358" y="2211146"/>
                </a:lnTo>
                <a:lnTo>
                  <a:pt x="6537769" y="2190839"/>
                </a:lnTo>
                <a:lnTo>
                  <a:pt x="6577952" y="2170138"/>
                </a:lnTo>
                <a:lnTo>
                  <a:pt x="6617919" y="2149056"/>
                </a:lnTo>
                <a:lnTo>
                  <a:pt x="6657645" y="2127580"/>
                </a:lnTo>
                <a:lnTo>
                  <a:pt x="6697142" y="2105723"/>
                </a:lnTo>
                <a:lnTo>
                  <a:pt x="6736397" y="2083498"/>
                </a:lnTo>
                <a:lnTo>
                  <a:pt x="6775412" y="2060879"/>
                </a:lnTo>
                <a:lnTo>
                  <a:pt x="6814198" y="2037892"/>
                </a:lnTo>
                <a:lnTo>
                  <a:pt x="6852729" y="2014537"/>
                </a:lnTo>
                <a:lnTo>
                  <a:pt x="6891033" y="1990813"/>
                </a:lnTo>
                <a:lnTo>
                  <a:pt x="6929082" y="1966709"/>
                </a:lnTo>
                <a:lnTo>
                  <a:pt x="6966877" y="1942249"/>
                </a:lnTo>
                <a:lnTo>
                  <a:pt x="7004418" y="1917420"/>
                </a:lnTo>
                <a:lnTo>
                  <a:pt x="7041705" y="1892236"/>
                </a:lnTo>
                <a:lnTo>
                  <a:pt x="7078739" y="1866696"/>
                </a:lnTo>
                <a:lnTo>
                  <a:pt x="7115518" y="1840801"/>
                </a:lnTo>
                <a:lnTo>
                  <a:pt x="7152030" y="1814537"/>
                </a:lnTo>
                <a:lnTo>
                  <a:pt x="7188276" y="1787944"/>
                </a:lnTo>
                <a:lnTo>
                  <a:pt x="7224268" y="1760994"/>
                </a:lnTo>
                <a:lnTo>
                  <a:pt x="7259980" y="1733689"/>
                </a:lnTo>
                <a:lnTo>
                  <a:pt x="7295426" y="1706054"/>
                </a:lnTo>
                <a:lnTo>
                  <a:pt x="7330592" y="1678063"/>
                </a:lnTo>
                <a:lnTo>
                  <a:pt x="7365492" y="1649742"/>
                </a:lnTo>
                <a:lnTo>
                  <a:pt x="7400099" y="1621091"/>
                </a:lnTo>
                <a:lnTo>
                  <a:pt x="7434440" y="1592097"/>
                </a:lnTo>
                <a:lnTo>
                  <a:pt x="7468489" y="1562773"/>
                </a:lnTo>
                <a:lnTo>
                  <a:pt x="7502258" y="1533118"/>
                </a:lnTo>
                <a:lnTo>
                  <a:pt x="7535735" y="1503146"/>
                </a:lnTo>
                <a:lnTo>
                  <a:pt x="7568920" y="1472844"/>
                </a:lnTo>
                <a:lnTo>
                  <a:pt x="7601813" y="1442224"/>
                </a:lnTo>
                <a:lnTo>
                  <a:pt x="7634414" y="1411274"/>
                </a:lnTo>
                <a:lnTo>
                  <a:pt x="7666723" y="1380020"/>
                </a:lnTo>
                <a:lnTo>
                  <a:pt x="7698714" y="1348447"/>
                </a:lnTo>
                <a:lnTo>
                  <a:pt x="7730426" y="1316558"/>
                </a:lnTo>
                <a:lnTo>
                  <a:pt x="7761821" y="1284363"/>
                </a:lnTo>
                <a:lnTo>
                  <a:pt x="7792910" y="1251864"/>
                </a:lnTo>
                <a:lnTo>
                  <a:pt x="7823682" y="1219047"/>
                </a:lnTo>
                <a:lnTo>
                  <a:pt x="7854150" y="1185938"/>
                </a:lnTo>
                <a:lnTo>
                  <a:pt x="7884300" y="1152537"/>
                </a:lnTo>
                <a:lnTo>
                  <a:pt x="7914145" y="1118831"/>
                </a:lnTo>
                <a:lnTo>
                  <a:pt x="7943659" y="1084834"/>
                </a:lnTo>
                <a:lnTo>
                  <a:pt x="7972857" y="1050531"/>
                </a:lnTo>
                <a:lnTo>
                  <a:pt x="8001724" y="1015949"/>
                </a:lnTo>
                <a:lnTo>
                  <a:pt x="8030273" y="981087"/>
                </a:lnTo>
                <a:lnTo>
                  <a:pt x="8058493" y="945921"/>
                </a:lnTo>
                <a:lnTo>
                  <a:pt x="8086369" y="910488"/>
                </a:lnTo>
                <a:lnTo>
                  <a:pt x="8113928" y="874776"/>
                </a:lnTo>
                <a:lnTo>
                  <a:pt x="8141144" y="838771"/>
                </a:lnTo>
                <a:lnTo>
                  <a:pt x="8168018" y="802500"/>
                </a:lnTo>
                <a:lnTo>
                  <a:pt x="8194561" y="765962"/>
                </a:lnTo>
                <a:lnTo>
                  <a:pt x="8220748" y="729145"/>
                </a:lnTo>
                <a:lnTo>
                  <a:pt x="8246605" y="692061"/>
                </a:lnTo>
                <a:lnTo>
                  <a:pt x="8272107" y="654710"/>
                </a:lnTo>
                <a:lnTo>
                  <a:pt x="8297253" y="617093"/>
                </a:lnTo>
                <a:lnTo>
                  <a:pt x="8322056" y="579221"/>
                </a:lnTo>
                <a:lnTo>
                  <a:pt x="8346491" y="541096"/>
                </a:lnTo>
                <a:lnTo>
                  <a:pt x="8370583" y="502704"/>
                </a:lnTo>
                <a:lnTo>
                  <a:pt x="8394306" y="464070"/>
                </a:lnTo>
                <a:lnTo>
                  <a:pt x="8417674" y="425170"/>
                </a:lnTo>
                <a:lnTo>
                  <a:pt x="8440674" y="386029"/>
                </a:lnTo>
                <a:lnTo>
                  <a:pt x="8463305" y="346646"/>
                </a:lnTo>
                <a:lnTo>
                  <a:pt x="8485568" y="307022"/>
                </a:lnTo>
                <a:lnTo>
                  <a:pt x="8507463" y="267144"/>
                </a:lnTo>
                <a:lnTo>
                  <a:pt x="8528977" y="227037"/>
                </a:lnTo>
                <a:lnTo>
                  <a:pt x="8550123" y="186690"/>
                </a:lnTo>
                <a:lnTo>
                  <a:pt x="8570874" y="146113"/>
                </a:lnTo>
                <a:lnTo>
                  <a:pt x="8591258" y="105295"/>
                </a:lnTo>
                <a:lnTo>
                  <a:pt x="8611260" y="64249"/>
                </a:lnTo>
                <a:lnTo>
                  <a:pt x="8630869" y="22987"/>
                </a:lnTo>
                <a:lnTo>
                  <a:pt x="8641512" y="0"/>
                </a:lnTo>
                <a:close/>
              </a:path>
            </a:pathLst>
          </a:custGeom>
          <a:solidFill>
            <a:srgbClr val="DCFF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12999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5">
    <p:bg>
      <p:bgPr>
        <a:solidFill>
          <a:srgbClr val="BDB1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8">
            <a:extLst>
              <a:ext uri="{FF2B5EF4-FFF2-40B4-BE49-F238E27FC236}">
                <a16:creationId xmlns:a16="http://schemas.microsoft.com/office/drawing/2014/main" id="{96FA795F-87E3-9B4B-BD0E-5998EB6DC84D}"/>
              </a:ext>
            </a:extLst>
          </p:cNvPr>
          <p:cNvSpPr/>
          <p:nvPr userDrawn="1"/>
        </p:nvSpPr>
        <p:spPr>
          <a:xfrm>
            <a:off x="17126754" y="1421209"/>
            <a:ext cx="2977515" cy="4065270"/>
          </a:xfrm>
          <a:custGeom>
            <a:avLst/>
            <a:gdLst/>
            <a:ahLst/>
            <a:cxnLst/>
            <a:rect l="l" t="t" r="r" b="b"/>
            <a:pathLst>
              <a:path w="2977515" h="4065270">
                <a:moveTo>
                  <a:pt x="2977344" y="0"/>
                </a:moveTo>
                <a:lnTo>
                  <a:pt x="2933833" y="14534"/>
                </a:lnTo>
                <a:lnTo>
                  <a:pt x="2888107" y="30379"/>
                </a:lnTo>
                <a:lnTo>
                  <a:pt x="2842647" y="46702"/>
                </a:lnTo>
                <a:lnTo>
                  <a:pt x="2797456" y="63500"/>
                </a:lnTo>
                <a:lnTo>
                  <a:pt x="2752536" y="80771"/>
                </a:lnTo>
                <a:lnTo>
                  <a:pt x="2707890" y="98509"/>
                </a:lnTo>
                <a:lnTo>
                  <a:pt x="2663520" y="116712"/>
                </a:lnTo>
                <a:lnTo>
                  <a:pt x="2619428" y="135376"/>
                </a:lnTo>
                <a:lnTo>
                  <a:pt x="2575617" y="154497"/>
                </a:lnTo>
                <a:lnTo>
                  <a:pt x="2532089" y="174073"/>
                </a:lnTo>
                <a:lnTo>
                  <a:pt x="2488846" y="194100"/>
                </a:lnTo>
                <a:lnTo>
                  <a:pt x="2445891" y="214574"/>
                </a:lnTo>
                <a:lnTo>
                  <a:pt x="2403226" y="235491"/>
                </a:lnTo>
                <a:lnTo>
                  <a:pt x="2360853" y="256849"/>
                </a:lnTo>
                <a:lnTo>
                  <a:pt x="2318775" y="278643"/>
                </a:lnTo>
                <a:lnTo>
                  <a:pt x="2276994" y="300871"/>
                </a:lnTo>
                <a:lnTo>
                  <a:pt x="2235512" y="323528"/>
                </a:lnTo>
                <a:lnTo>
                  <a:pt x="2194332" y="346612"/>
                </a:lnTo>
                <a:lnTo>
                  <a:pt x="2153456" y="370118"/>
                </a:lnTo>
                <a:lnTo>
                  <a:pt x="2112886" y="394044"/>
                </a:lnTo>
                <a:lnTo>
                  <a:pt x="2072625" y="418386"/>
                </a:lnTo>
                <a:lnTo>
                  <a:pt x="2032675" y="443139"/>
                </a:lnTo>
                <a:lnTo>
                  <a:pt x="1993038" y="468302"/>
                </a:lnTo>
                <a:lnTo>
                  <a:pt x="1953717" y="493870"/>
                </a:lnTo>
                <a:lnTo>
                  <a:pt x="1914714" y="519840"/>
                </a:lnTo>
                <a:lnTo>
                  <a:pt x="1876032" y="546208"/>
                </a:lnTo>
                <a:lnTo>
                  <a:pt x="1837672" y="572972"/>
                </a:lnTo>
                <a:lnTo>
                  <a:pt x="1799637" y="600126"/>
                </a:lnTo>
                <a:lnTo>
                  <a:pt x="1761929" y="627669"/>
                </a:lnTo>
                <a:lnTo>
                  <a:pt x="1724551" y="655596"/>
                </a:lnTo>
                <a:lnTo>
                  <a:pt x="1687505" y="683903"/>
                </a:lnTo>
                <a:lnTo>
                  <a:pt x="1650794" y="712589"/>
                </a:lnTo>
                <a:lnTo>
                  <a:pt x="1614419" y="741648"/>
                </a:lnTo>
                <a:lnTo>
                  <a:pt x="1578383" y="771078"/>
                </a:lnTo>
                <a:lnTo>
                  <a:pt x="1542689" y="800874"/>
                </a:lnTo>
                <a:lnTo>
                  <a:pt x="1507338" y="831034"/>
                </a:lnTo>
                <a:lnTo>
                  <a:pt x="1472333" y="861555"/>
                </a:lnTo>
                <a:lnTo>
                  <a:pt x="1437677" y="892431"/>
                </a:lnTo>
                <a:lnTo>
                  <a:pt x="1403371" y="923661"/>
                </a:lnTo>
                <a:lnTo>
                  <a:pt x="1369419" y="955240"/>
                </a:lnTo>
                <a:lnTo>
                  <a:pt x="1335822" y="987166"/>
                </a:lnTo>
                <a:lnTo>
                  <a:pt x="1302582" y="1019433"/>
                </a:lnTo>
                <a:lnTo>
                  <a:pt x="1269703" y="1052040"/>
                </a:lnTo>
                <a:lnTo>
                  <a:pt x="1237186" y="1084983"/>
                </a:lnTo>
                <a:lnTo>
                  <a:pt x="1205034" y="1118258"/>
                </a:lnTo>
                <a:lnTo>
                  <a:pt x="1173249" y="1151861"/>
                </a:lnTo>
                <a:lnTo>
                  <a:pt x="1141833" y="1185789"/>
                </a:lnTo>
                <a:lnTo>
                  <a:pt x="1110789" y="1220039"/>
                </a:lnTo>
                <a:lnTo>
                  <a:pt x="1080119" y="1254608"/>
                </a:lnTo>
                <a:lnTo>
                  <a:pt x="1049825" y="1289490"/>
                </a:lnTo>
                <a:lnTo>
                  <a:pt x="1019910" y="1324684"/>
                </a:lnTo>
                <a:lnTo>
                  <a:pt x="990376" y="1360186"/>
                </a:lnTo>
                <a:lnTo>
                  <a:pt x="961226" y="1395992"/>
                </a:lnTo>
                <a:lnTo>
                  <a:pt x="932461" y="1432099"/>
                </a:lnTo>
                <a:lnTo>
                  <a:pt x="904085" y="1468503"/>
                </a:lnTo>
                <a:lnTo>
                  <a:pt x="876099" y="1505200"/>
                </a:lnTo>
                <a:lnTo>
                  <a:pt x="848505" y="1542188"/>
                </a:lnTo>
                <a:lnTo>
                  <a:pt x="821307" y="1579463"/>
                </a:lnTo>
                <a:lnTo>
                  <a:pt x="794506" y="1617021"/>
                </a:lnTo>
                <a:lnTo>
                  <a:pt x="768105" y="1654858"/>
                </a:lnTo>
                <a:lnTo>
                  <a:pt x="742106" y="1692973"/>
                </a:lnTo>
                <a:lnTo>
                  <a:pt x="716511" y="1731359"/>
                </a:lnTo>
                <a:lnTo>
                  <a:pt x="691323" y="1770016"/>
                </a:lnTo>
                <a:lnTo>
                  <a:pt x="666545" y="1808938"/>
                </a:lnTo>
                <a:lnTo>
                  <a:pt x="642177" y="1848122"/>
                </a:lnTo>
                <a:lnTo>
                  <a:pt x="618224" y="1887565"/>
                </a:lnTo>
                <a:lnTo>
                  <a:pt x="594686" y="1927264"/>
                </a:lnTo>
                <a:lnTo>
                  <a:pt x="571567" y="1967214"/>
                </a:lnTo>
                <a:lnTo>
                  <a:pt x="548869" y="2007413"/>
                </a:lnTo>
                <a:lnTo>
                  <a:pt x="526594" y="2047857"/>
                </a:lnTo>
                <a:lnTo>
                  <a:pt x="504744" y="2088542"/>
                </a:lnTo>
                <a:lnTo>
                  <a:pt x="483322" y="2129465"/>
                </a:lnTo>
                <a:lnTo>
                  <a:pt x="462331" y="2170623"/>
                </a:lnTo>
                <a:lnTo>
                  <a:pt x="441771" y="2212011"/>
                </a:lnTo>
                <a:lnTo>
                  <a:pt x="421647" y="2253628"/>
                </a:lnTo>
                <a:lnTo>
                  <a:pt x="401959" y="2295468"/>
                </a:lnTo>
                <a:lnTo>
                  <a:pt x="382711" y="2337528"/>
                </a:lnTo>
                <a:lnTo>
                  <a:pt x="363905" y="2379806"/>
                </a:lnTo>
                <a:lnTo>
                  <a:pt x="345543" y="2422297"/>
                </a:lnTo>
                <a:lnTo>
                  <a:pt x="327627" y="2464998"/>
                </a:lnTo>
                <a:lnTo>
                  <a:pt x="310161" y="2507906"/>
                </a:lnTo>
                <a:lnTo>
                  <a:pt x="293145" y="2551016"/>
                </a:lnTo>
                <a:lnTo>
                  <a:pt x="276583" y="2594327"/>
                </a:lnTo>
                <a:lnTo>
                  <a:pt x="260476" y="2637833"/>
                </a:lnTo>
                <a:lnTo>
                  <a:pt x="244828" y="2681532"/>
                </a:lnTo>
                <a:lnTo>
                  <a:pt x="229640" y="2725420"/>
                </a:lnTo>
                <a:lnTo>
                  <a:pt x="214915" y="2769494"/>
                </a:lnTo>
                <a:lnTo>
                  <a:pt x="200656" y="2813750"/>
                </a:lnTo>
                <a:lnTo>
                  <a:pt x="186863" y="2858184"/>
                </a:lnTo>
                <a:lnTo>
                  <a:pt x="173541" y="2902794"/>
                </a:lnTo>
                <a:lnTo>
                  <a:pt x="160690" y="2947575"/>
                </a:lnTo>
                <a:lnTo>
                  <a:pt x="148315" y="2992525"/>
                </a:lnTo>
                <a:lnTo>
                  <a:pt x="136416" y="3037639"/>
                </a:lnTo>
                <a:lnTo>
                  <a:pt x="124996" y="3082915"/>
                </a:lnTo>
                <a:lnTo>
                  <a:pt x="114057" y="3128348"/>
                </a:lnTo>
                <a:lnTo>
                  <a:pt x="103603" y="3173935"/>
                </a:lnTo>
                <a:lnTo>
                  <a:pt x="93634" y="3219673"/>
                </a:lnTo>
                <a:lnTo>
                  <a:pt x="84154" y="3265559"/>
                </a:lnTo>
                <a:lnTo>
                  <a:pt x="75165" y="3311588"/>
                </a:lnTo>
                <a:lnTo>
                  <a:pt x="66669" y="3357757"/>
                </a:lnTo>
                <a:lnTo>
                  <a:pt x="58669" y="3404064"/>
                </a:lnTo>
                <a:lnTo>
                  <a:pt x="51166" y="3450503"/>
                </a:lnTo>
                <a:lnTo>
                  <a:pt x="44164" y="3497073"/>
                </a:lnTo>
                <a:lnTo>
                  <a:pt x="37664" y="3543768"/>
                </a:lnTo>
                <a:lnTo>
                  <a:pt x="31669" y="3590587"/>
                </a:lnTo>
                <a:lnTo>
                  <a:pt x="26181" y="3637525"/>
                </a:lnTo>
                <a:lnTo>
                  <a:pt x="21203" y="3684579"/>
                </a:lnTo>
                <a:lnTo>
                  <a:pt x="16737" y="3731745"/>
                </a:lnTo>
                <a:lnTo>
                  <a:pt x="12784" y="3779020"/>
                </a:lnTo>
                <a:lnTo>
                  <a:pt x="9349" y="3826401"/>
                </a:lnTo>
                <a:lnTo>
                  <a:pt x="6432" y="3873883"/>
                </a:lnTo>
                <a:lnTo>
                  <a:pt x="3991" y="3922617"/>
                </a:lnTo>
                <a:lnTo>
                  <a:pt x="2144" y="3969831"/>
                </a:lnTo>
                <a:lnTo>
                  <a:pt x="812" y="4017216"/>
                </a:lnTo>
                <a:lnTo>
                  <a:pt x="0" y="4064762"/>
                </a:lnTo>
                <a:lnTo>
                  <a:pt x="1769108" y="4064762"/>
                </a:lnTo>
                <a:lnTo>
                  <a:pt x="1770990" y="4016907"/>
                </a:lnTo>
                <a:lnTo>
                  <a:pt x="1773765" y="3969140"/>
                </a:lnTo>
                <a:lnTo>
                  <a:pt x="1777320" y="3922617"/>
                </a:lnTo>
                <a:lnTo>
                  <a:pt x="1781791" y="3875583"/>
                </a:lnTo>
                <a:lnTo>
                  <a:pt x="1787117" y="3828740"/>
                </a:lnTo>
                <a:lnTo>
                  <a:pt x="1793291" y="3782097"/>
                </a:lnTo>
                <a:lnTo>
                  <a:pt x="1800309" y="3735664"/>
                </a:lnTo>
                <a:lnTo>
                  <a:pt x="1808162" y="3689450"/>
                </a:lnTo>
                <a:lnTo>
                  <a:pt x="1816845" y="3643467"/>
                </a:lnTo>
                <a:lnTo>
                  <a:pt x="1826350" y="3597723"/>
                </a:lnTo>
                <a:lnTo>
                  <a:pt x="1836672" y="3552229"/>
                </a:lnTo>
                <a:lnTo>
                  <a:pt x="1847803" y="3506994"/>
                </a:lnTo>
                <a:lnTo>
                  <a:pt x="1859737" y="3462027"/>
                </a:lnTo>
                <a:lnTo>
                  <a:pt x="1872468" y="3417340"/>
                </a:lnTo>
                <a:lnTo>
                  <a:pt x="1885989" y="3372941"/>
                </a:lnTo>
                <a:lnTo>
                  <a:pt x="1900294" y="3328841"/>
                </a:lnTo>
                <a:lnTo>
                  <a:pt x="1915375" y="3285049"/>
                </a:lnTo>
                <a:lnTo>
                  <a:pt x="1931227" y="3241575"/>
                </a:lnTo>
                <a:lnTo>
                  <a:pt x="1947842" y="3198429"/>
                </a:lnTo>
                <a:lnTo>
                  <a:pt x="1965215" y="3155621"/>
                </a:lnTo>
                <a:lnTo>
                  <a:pt x="1983338" y="3113161"/>
                </a:lnTo>
                <a:lnTo>
                  <a:pt x="2002206" y="3071058"/>
                </a:lnTo>
                <a:lnTo>
                  <a:pt x="2021811" y="3029322"/>
                </a:lnTo>
                <a:lnTo>
                  <a:pt x="2042147" y="2987964"/>
                </a:lnTo>
                <a:lnTo>
                  <a:pt x="2063207" y="2946992"/>
                </a:lnTo>
                <a:lnTo>
                  <a:pt x="2084986" y="2906417"/>
                </a:lnTo>
                <a:lnTo>
                  <a:pt x="2107476" y="2866248"/>
                </a:lnTo>
                <a:lnTo>
                  <a:pt x="2130670" y="2826496"/>
                </a:lnTo>
                <a:lnTo>
                  <a:pt x="2154563" y="2787170"/>
                </a:lnTo>
                <a:lnTo>
                  <a:pt x="2179148" y="2748280"/>
                </a:lnTo>
                <a:lnTo>
                  <a:pt x="2204418" y="2709836"/>
                </a:lnTo>
                <a:lnTo>
                  <a:pt x="2230366" y="2671848"/>
                </a:lnTo>
                <a:lnTo>
                  <a:pt x="2256986" y="2634325"/>
                </a:lnTo>
                <a:lnTo>
                  <a:pt x="2284272" y="2597278"/>
                </a:lnTo>
                <a:lnTo>
                  <a:pt x="2312217" y="2560715"/>
                </a:lnTo>
                <a:lnTo>
                  <a:pt x="2340814" y="2524648"/>
                </a:lnTo>
                <a:lnTo>
                  <a:pt x="2370057" y="2489085"/>
                </a:lnTo>
                <a:lnTo>
                  <a:pt x="2399939" y="2454037"/>
                </a:lnTo>
                <a:lnTo>
                  <a:pt x="2430454" y="2419513"/>
                </a:lnTo>
                <a:lnTo>
                  <a:pt x="2461595" y="2385524"/>
                </a:lnTo>
                <a:lnTo>
                  <a:pt x="2493356" y="2352079"/>
                </a:lnTo>
                <a:lnTo>
                  <a:pt x="2525729" y="2319188"/>
                </a:lnTo>
                <a:lnTo>
                  <a:pt x="2558710" y="2286860"/>
                </a:lnTo>
                <a:lnTo>
                  <a:pt x="2592290" y="2255106"/>
                </a:lnTo>
                <a:lnTo>
                  <a:pt x="2626463" y="2223935"/>
                </a:lnTo>
                <a:lnTo>
                  <a:pt x="2661224" y="2193358"/>
                </a:lnTo>
                <a:lnTo>
                  <a:pt x="2696564" y="2163383"/>
                </a:lnTo>
                <a:lnTo>
                  <a:pt x="2732479" y="2134022"/>
                </a:lnTo>
                <a:lnTo>
                  <a:pt x="2768960" y="2105283"/>
                </a:lnTo>
                <a:lnTo>
                  <a:pt x="2806002" y="2077176"/>
                </a:lnTo>
                <a:lnTo>
                  <a:pt x="2843598" y="2049712"/>
                </a:lnTo>
                <a:lnTo>
                  <a:pt x="2881742" y="2022900"/>
                </a:lnTo>
                <a:lnTo>
                  <a:pt x="2920427" y="1996751"/>
                </a:lnTo>
                <a:lnTo>
                  <a:pt x="2959646" y="1971272"/>
                </a:lnTo>
                <a:lnTo>
                  <a:pt x="2977344" y="1960231"/>
                </a:lnTo>
                <a:lnTo>
                  <a:pt x="2977344" y="0"/>
                </a:lnTo>
                <a:close/>
              </a:path>
            </a:pathLst>
          </a:custGeom>
          <a:solidFill>
            <a:srgbClr val="4B0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>
            <a:extLst>
              <a:ext uri="{FF2B5EF4-FFF2-40B4-BE49-F238E27FC236}">
                <a16:creationId xmlns:a16="http://schemas.microsoft.com/office/drawing/2014/main" id="{648DBF83-DE99-7444-8144-6A751A7C3CA3}"/>
              </a:ext>
            </a:extLst>
          </p:cNvPr>
          <p:cNvSpPr/>
          <p:nvPr userDrawn="1"/>
        </p:nvSpPr>
        <p:spPr>
          <a:xfrm>
            <a:off x="8931461" y="8387556"/>
            <a:ext cx="6844665" cy="2921000"/>
          </a:xfrm>
          <a:custGeom>
            <a:avLst/>
            <a:gdLst/>
            <a:ahLst/>
            <a:cxnLst/>
            <a:rect l="l" t="t" r="r" b="b"/>
            <a:pathLst>
              <a:path w="6844665" h="2921000">
                <a:moveTo>
                  <a:pt x="4618811" y="38100"/>
                </a:moveTo>
                <a:lnTo>
                  <a:pt x="3400981" y="38100"/>
                </a:lnTo>
                <a:lnTo>
                  <a:pt x="3302527" y="63500"/>
                </a:lnTo>
                <a:lnTo>
                  <a:pt x="3253304" y="63500"/>
                </a:lnTo>
                <a:lnTo>
                  <a:pt x="2664564" y="215900"/>
                </a:lnTo>
                <a:lnTo>
                  <a:pt x="2618911" y="241300"/>
                </a:lnTo>
                <a:lnTo>
                  <a:pt x="2528491" y="266700"/>
                </a:lnTo>
                <a:lnTo>
                  <a:pt x="2483729" y="292100"/>
                </a:lnTo>
                <a:lnTo>
                  <a:pt x="2395107" y="317500"/>
                </a:lnTo>
                <a:lnTo>
                  <a:pt x="2351251" y="342900"/>
                </a:lnTo>
                <a:lnTo>
                  <a:pt x="2307701" y="355600"/>
                </a:lnTo>
                <a:lnTo>
                  <a:pt x="2221526" y="406400"/>
                </a:lnTo>
                <a:lnTo>
                  <a:pt x="2178904" y="419100"/>
                </a:lnTo>
                <a:lnTo>
                  <a:pt x="2136595" y="444500"/>
                </a:lnTo>
                <a:lnTo>
                  <a:pt x="2094601" y="457200"/>
                </a:lnTo>
                <a:lnTo>
                  <a:pt x="1970525" y="533400"/>
                </a:lnTo>
                <a:lnTo>
                  <a:pt x="1929808" y="546100"/>
                </a:lnTo>
                <a:lnTo>
                  <a:pt x="1809606" y="622300"/>
                </a:lnTo>
                <a:lnTo>
                  <a:pt x="1692366" y="698500"/>
                </a:lnTo>
                <a:lnTo>
                  <a:pt x="1578136" y="774700"/>
                </a:lnTo>
                <a:lnTo>
                  <a:pt x="1466964" y="850900"/>
                </a:lnTo>
                <a:lnTo>
                  <a:pt x="1430594" y="889000"/>
                </a:lnTo>
                <a:lnTo>
                  <a:pt x="1394572" y="914400"/>
                </a:lnTo>
                <a:lnTo>
                  <a:pt x="1323575" y="965200"/>
                </a:lnTo>
                <a:lnTo>
                  <a:pt x="1288604" y="1003300"/>
                </a:lnTo>
                <a:lnTo>
                  <a:pt x="1219727" y="1054100"/>
                </a:lnTo>
                <a:lnTo>
                  <a:pt x="1185824" y="1092200"/>
                </a:lnTo>
                <a:lnTo>
                  <a:pt x="1152280" y="1117600"/>
                </a:lnTo>
                <a:lnTo>
                  <a:pt x="1119098" y="1155700"/>
                </a:lnTo>
                <a:lnTo>
                  <a:pt x="1086278" y="1181100"/>
                </a:lnTo>
                <a:lnTo>
                  <a:pt x="1053824" y="1219200"/>
                </a:lnTo>
                <a:lnTo>
                  <a:pt x="1021736" y="1244600"/>
                </a:lnTo>
                <a:lnTo>
                  <a:pt x="990017" y="1282700"/>
                </a:lnTo>
                <a:lnTo>
                  <a:pt x="958668" y="1308100"/>
                </a:lnTo>
                <a:lnTo>
                  <a:pt x="927690" y="1346200"/>
                </a:lnTo>
                <a:lnTo>
                  <a:pt x="897087" y="1371600"/>
                </a:lnTo>
                <a:lnTo>
                  <a:pt x="866859" y="1409700"/>
                </a:lnTo>
                <a:lnTo>
                  <a:pt x="837009" y="1447800"/>
                </a:lnTo>
                <a:lnTo>
                  <a:pt x="807538" y="1473200"/>
                </a:lnTo>
                <a:lnTo>
                  <a:pt x="778447" y="1511300"/>
                </a:lnTo>
                <a:lnTo>
                  <a:pt x="749740" y="1549400"/>
                </a:lnTo>
                <a:lnTo>
                  <a:pt x="721417" y="1587500"/>
                </a:lnTo>
                <a:lnTo>
                  <a:pt x="693480" y="1612900"/>
                </a:lnTo>
                <a:lnTo>
                  <a:pt x="665931" y="1651000"/>
                </a:lnTo>
                <a:lnTo>
                  <a:pt x="638773" y="1689100"/>
                </a:lnTo>
                <a:lnTo>
                  <a:pt x="612006" y="1727200"/>
                </a:lnTo>
                <a:lnTo>
                  <a:pt x="585632" y="1765300"/>
                </a:lnTo>
                <a:lnTo>
                  <a:pt x="559654" y="1803400"/>
                </a:lnTo>
                <a:lnTo>
                  <a:pt x="534073" y="1828800"/>
                </a:lnTo>
                <a:lnTo>
                  <a:pt x="508890" y="1866900"/>
                </a:lnTo>
                <a:lnTo>
                  <a:pt x="484108" y="1905000"/>
                </a:lnTo>
                <a:lnTo>
                  <a:pt x="459729" y="1943100"/>
                </a:lnTo>
                <a:lnTo>
                  <a:pt x="435754" y="1981200"/>
                </a:lnTo>
                <a:lnTo>
                  <a:pt x="412185" y="2019300"/>
                </a:lnTo>
                <a:lnTo>
                  <a:pt x="389023" y="2057400"/>
                </a:lnTo>
                <a:lnTo>
                  <a:pt x="366271" y="2095500"/>
                </a:lnTo>
                <a:lnTo>
                  <a:pt x="343931" y="2133600"/>
                </a:lnTo>
                <a:lnTo>
                  <a:pt x="322004" y="2184400"/>
                </a:lnTo>
                <a:lnTo>
                  <a:pt x="300491" y="2222500"/>
                </a:lnTo>
                <a:lnTo>
                  <a:pt x="279396" y="2260600"/>
                </a:lnTo>
                <a:lnTo>
                  <a:pt x="258718" y="2298700"/>
                </a:lnTo>
                <a:lnTo>
                  <a:pt x="238462" y="2336800"/>
                </a:lnTo>
                <a:lnTo>
                  <a:pt x="218627" y="2374900"/>
                </a:lnTo>
                <a:lnTo>
                  <a:pt x="199216" y="2413000"/>
                </a:lnTo>
                <a:lnTo>
                  <a:pt x="180231" y="2463800"/>
                </a:lnTo>
                <a:lnTo>
                  <a:pt x="161673" y="2501900"/>
                </a:lnTo>
                <a:lnTo>
                  <a:pt x="143545" y="2540000"/>
                </a:lnTo>
                <a:lnTo>
                  <a:pt x="125847" y="2578100"/>
                </a:lnTo>
                <a:lnTo>
                  <a:pt x="108582" y="2616200"/>
                </a:lnTo>
                <a:lnTo>
                  <a:pt x="91752" y="2667000"/>
                </a:lnTo>
                <a:lnTo>
                  <a:pt x="75359" y="2705100"/>
                </a:lnTo>
                <a:lnTo>
                  <a:pt x="59403" y="2743200"/>
                </a:lnTo>
                <a:lnTo>
                  <a:pt x="43888" y="2794000"/>
                </a:lnTo>
                <a:lnTo>
                  <a:pt x="28814" y="2832100"/>
                </a:lnTo>
                <a:lnTo>
                  <a:pt x="14184" y="2870200"/>
                </a:lnTo>
                <a:lnTo>
                  <a:pt x="0" y="2921000"/>
                </a:lnTo>
                <a:lnTo>
                  <a:pt x="1898416" y="2921000"/>
                </a:lnTo>
                <a:lnTo>
                  <a:pt x="1910986" y="2908300"/>
                </a:lnTo>
                <a:lnTo>
                  <a:pt x="1935366" y="2870200"/>
                </a:lnTo>
                <a:lnTo>
                  <a:pt x="1960424" y="2832100"/>
                </a:lnTo>
                <a:lnTo>
                  <a:pt x="1986155" y="2794000"/>
                </a:lnTo>
                <a:lnTo>
                  <a:pt x="2012553" y="2755900"/>
                </a:lnTo>
                <a:lnTo>
                  <a:pt x="2039614" y="2717800"/>
                </a:lnTo>
                <a:lnTo>
                  <a:pt x="2067334" y="2692400"/>
                </a:lnTo>
                <a:lnTo>
                  <a:pt x="2095705" y="2654300"/>
                </a:lnTo>
                <a:lnTo>
                  <a:pt x="2124724" y="2616200"/>
                </a:lnTo>
                <a:lnTo>
                  <a:pt x="2154386" y="2578100"/>
                </a:lnTo>
                <a:lnTo>
                  <a:pt x="2184685" y="2552700"/>
                </a:lnTo>
                <a:lnTo>
                  <a:pt x="2215616" y="2514600"/>
                </a:lnTo>
                <a:lnTo>
                  <a:pt x="2247174" y="2489200"/>
                </a:lnTo>
                <a:lnTo>
                  <a:pt x="2279354" y="2451100"/>
                </a:lnTo>
                <a:lnTo>
                  <a:pt x="2312152" y="2425700"/>
                </a:lnTo>
                <a:lnTo>
                  <a:pt x="2345561" y="2387600"/>
                </a:lnTo>
                <a:lnTo>
                  <a:pt x="2379577" y="2362200"/>
                </a:lnTo>
                <a:lnTo>
                  <a:pt x="2414195" y="2336800"/>
                </a:lnTo>
                <a:lnTo>
                  <a:pt x="2449409" y="2298700"/>
                </a:lnTo>
                <a:lnTo>
                  <a:pt x="2485215" y="2273300"/>
                </a:lnTo>
                <a:lnTo>
                  <a:pt x="2521607" y="2247900"/>
                </a:lnTo>
                <a:lnTo>
                  <a:pt x="2558581" y="2222500"/>
                </a:lnTo>
                <a:lnTo>
                  <a:pt x="2596131" y="2197100"/>
                </a:lnTo>
                <a:lnTo>
                  <a:pt x="2634252" y="2159000"/>
                </a:lnTo>
                <a:lnTo>
                  <a:pt x="2672939" y="2146300"/>
                </a:lnTo>
                <a:lnTo>
                  <a:pt x="2751991" y="2095500"/>
                </a:lnTo>
                <a:lnTo>
                  <a:pt x="2833247" y="2044700"/>
                </a:lnTo>
                <a:lnTo>
                  <a:pt x="2874688" y="2019300"/>
                </a:lnTo>
                <a:lnTo>
                  <a:pt x="2916665" y="2006600"/>
                </a:lnTo>
                <a:lnTo>
                  <a:pt x="3002205" y="1955800"/>
                </a:lnTo>
                <a:lnTo>
                  <a:pt x="3089826" y="1930400"/>
                </a:lnTo>
                <a:lnTo>
                  <a:pt x="3134404" y="1905000"/>
                </a:lnTo>
                <a:lnTo>
                  <a:pt x="3225070" y="1879600"/>
                </a:lnTo>
                <a:lnTo>
                  <a:pt x="3274059" y="1854200"/>
                </a:lnTo>
                <a:lnTo>
                  <a:pt x="3569454" y="1778000"/>
                </a:lnTo>
                <a:lnTo>
                  <a:pt x="3618814" y="1778000"/>
                </a:lnTo>
                <a:lnTo>
                  <a:pt x="3668177" y="1765300"/>
                </a:lnTo>
                <a:lnTo>
                  <a:pt x="3717530" y="1765300"/>
                </a:lnTo>
                <a:lnTo>
                  <a:pt x="3766861" y="1752600"/>
                </a:lnTo>
                <a:lnTo>
                  <a:pt x="3865406" y="1752600"/>
                </a:lnTo>
                <a:lnTo>
                  <a:pt x="3914596" y="1739900"/>
                </a:lnTo>
                <a:lnTo>
                  <a:pt x="6249926" y="1739900"/>
                </a:lnTo>
                <a:lnTo>
                  <a:pt x="6844667" y="1079500"/>
                </a:lnTo>
                <a:lnTo>
                  <a:pt x="6808606" y="1041400"/>
                </a:lnTo>
                <a:lnTo>
                  <a:pt x="6772208" y="1016000"/>
                </a:lnTo>
                <a:lnTo>
                  <a:pt x="6735477" y="977900"/>
                </a:lnTo>
                <a:lnTo>
                  <a:pt x="6698417" y="952500"/>
                </a:lnTo>
                <a:lnTo>
                  <a:pt x="6661033" y="914400"/>
                </a:lnTo>
                <a:lnTo>
                  <a:pt x="6585308" y="863600"/>
                </a:lnTo>
                <a:lnTo>
                  <a:pt x="6546977" y="825500"/>
                </a:lnTo>
                <a:lnTo>
                  <a:pt x="6390628" y="723900"/>
                </a:lnTo>
                <a:lnTo>
                  <a:pt x="6229649" y="622300"/>
                </a:lnTo>
                <a:lnTo>
                  <a:pt x="6022343" y="495300"/>
                </a:lnTo>
                <a:lnTo>
                  <a:pt x="5980115" y="482600"/>
                </a:lnTo>
                <a:lnTo>
                  <a:pt x="5894926" y="431800"/>
                </a:lnTo>
                <a:lnTo>
                  <a:pt x="5851975" y="419100"/>
                </a:lnTo>
                <a:lnTo>
                  <a:pt x="5765379" y="368300"/>
                </a:lnTo>
                <a:lnTo>
                  <a:pt x="5721743" y="355600"/>
                </a:lnTo>
                <a:lnTo>
                  <a:pt x="5677889" y="330200"/>
                </a:lnTo>
                <a:lnTo>
                  <a:pt x="5633819" y="317500"/>
                </a:lnTo>
                <a:lnTo>
                  <a:pt x="5589539" y="292100"/>
                </a:lnTo>
                <a:lnTo>
                  <a:pt x="5500365" y="266700"/>
                </a:lnTo>
                <a:lnTo>
                  <a:pt x="5455480" y="241300"/>
                </a:lnTo>
                <a:lnTo>
                  <a:pt x="5182273" y="165100"/>
                </a:lnTo>
                <a:lnTo>
                  <a:pt x="5136130" y="139700"/>
                </a:lnTo>
                <a:lnTo>
                  <a:pt x="5089824" y="139700"/>
                </a:lnTo>
                <a:lnTo>
                  <a:pt x="4856017" y="76200"/>
                </a:lnTo>
                <a:lnTo>
                  <a:pt x="4808830" y="76200"/>
                </a:lnTo>
                <a:lnTo>
                  <a:pt x="4714066" y="50800"/>
                </a:lnTo>
                <a:lnTo>
                  <a:pt x="4666498" y="50800"/>
                </a:lnTo>
                <a:lnTo>
                  <a:pt x="4618811" y="38100"/>
                </a:lnTo>
                <a:close/>
              </a:path>
              <a:path w="6844665" h="2921000">
                <a:moveTo>
                  <a:pt x="6249926" y="1739900"/>
                </a:moveTo>
                <a:lnTo>
                  <a:pt x="4159209" y="1739900"/>
                </a:lnTo>
                <a:lnTo>
                  <a:pt x="4207778" y="1752600"/>
                </a:lnTo>
                <a:lnTo>
                  <a:pt x="4304460" y="1752600"/>
                </a:lnTo>
                <a:lnTo>
                  <a:pt x="4352549" y="1765300"/>
                </a:lnTo>
                <a:lnTo>
                  <a:pt x="4400453" y="1765300"/>
                </a:lnTo>
                <a:lnTo>
                  <a:pt x="4495656" y="1790700"/>
                </a:lnTo>
                <a:lnTo>
                  <a:pt x="4542931" y="1790700"/>
                </a:lnTo>
                <a:lnTo>
                  <a:pt x="4866570" y="1879600"/>
                </a:lnTo>
                <a:lnTo>
                  <a:pt x="4911614" y="1905000"/>
                </a:lnTo>
                <a:lnTo>
                  <a:pt x="5000684" y="1930400"/>
                </a:lnTo>
                <a:lnTo>
                  <a:pt x="5088313" y="1981200"/>
                </a:lnTo>
                <a:lnTo>
                  <a:pt x="5131556" y="1993900"/>
                </a:lnTo>
                <a:lnTo>
                  <a:pt x="5216836" y="2044700"/>
                </a:lnTo>
                <a:lnTo>
                  <a:pt x="5258848" y="2057400"/>
                </a:lnTo>
                <a:lnTo>
                  <a:pt x="5300425" y="2082800"/>
                </a:lnTo>
                <a:lnTo>
                  <a:pt x="5382223" y="2133600"/>
                </a:lnTo>
                <a:lnTo>
                  <a:pt x="5462129" y="2184400"/>
                </a:lnTo>
                <a:lnTo>
                  <a:pt x="5501342" y="2222500"/>
                </a:lnTo>
                <a:lnTo>
                  <a:pt x="5540044" y="2247900"/>
                </a:lnTo>
                <a:lnTo>
                  <a:pt x="5615867" y="2298700"/>
                </a:lnTo>
                <a:lnTo>
                  <a:pt x="5652963" y="2336800"/>
                </a:lnTo>
                <a:lnTo>
                  <a:pt x="5689498" y="2362200"/>
                </a:lnTo>
                <a:lnTo>
                  <a:pt x="6249926" y="1739900"/>
                </a:lnTo>
                <a:close/>
              </a:path>
              <a:path w="6844665" h="2921000">
                <a:moveTo>
                  <a:pt x="4523100" y="25400"/>
                </a:moveTo>
                <a:lnTo>
                  <a:pt x="3499417" y="25400"/>
                </a:lnTo>
                <a:lnTo>
                  <a:pt x="3450203" y="38100"/>
                </a:lnTo>
                <a:lnTo>
                  <a:pt x="4571010" y="38100"/>
                </a:lnTo>
                <a:lnTo>
                  <a:pt x="4523100" y="25400"/>
                </a:lnTo>
                <a:close/>
              </a:path>
              <a:path w="6844665" h="2921000">
                <a:moveTo>
                  <a:pt x="4426968" y="12700"/>
                </a:moveTo>
                <a:lnTo>
                  <a:pt x="3597800" y="12700"/>
                </a:lnTo>
                <a:lnTo>
                  <a:pt x="3548617" y="25400"/>
                </a:lnTo>
                <a:lnTo>
                  <a:pt x="4475084" y="25400"/>
                </a:lnTo>
                <a:lnTo>
                  <a:pt x="4426968" y="12700"/>
                </a:lnTo>
                <a:close/>
              </a:path>
              <a:path w="6844665" h="2921000">
                <a:moveTo>
                  <a:pt x="4282057" y="0"/>
                </a:moveTo>
                <a:lnTo>
                  <a:pt x="3745199" y="0"/>
                </a:lnTo>
                <a:lnTo>
                  <a:pt x="3696096" y="12700"/>
                </a:lnTo>
                <a:lnTo>
                  <a:pt x="4330450" y="12700"/>
                </a:lnTo>
                <a:lnTo>
                  <a:pt x="4282057" y="0"/>
                </a:lnTo>
                <a:close/>
              </a:path>
            </a:pathLst>
          </a:custGeom>
          <a:solidFill>
            <a:srgbClr val="4B0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0">
            <a:extLst>
              <a:ext uri="{FF2B5EF4-FFF2-40B4-BE49-F238E27FC236}">
                <a16:creationId xmlns:a16="http://schemas.microsoft.com/office/drawing/2014/main" id="{1932DBAC-A645-8D4B-85CD-B5A91418B41C}"/>
              </a:ext>
            </a:extLst>
          </p:cNvPr>
          <p:cNvSpPr/>
          <p:nvPr userDrawn="1"/>
        </p:nvSpPr>
        <p:spPr>
          <a:xfrm>
            <a:off x="849845" y="18"/>
            <a:ext cx="8641715" cy="3659504"/>
          </a:xfrm>
          <a:custGeom>
            <a:avLst/>
            <a:gdLst/>
            <a:ahLst/>
            <a:cxnLst/>
            <a:rect l="l" t="t" r="r" b="b"/>
            <a:pathLst>
              <a:path w="8641715" h="3659504">
                <a:moveTo>
                  <a:pt x="8641499" y="0"/>
                </a:moveTo>
                <a:lnTo>
                  <a:pt x="6414452" y="0"/>
                </a:lnTo>
                <a:lnTo>
                  <a:pt x="6379146" y="35394"/>
                </a:lnTo>
                <a:lnTo>
                  <a:pt x="6346914" y="66573"/>
                </a:lnTo>
                <a:lnTo>
                  <a:pt x="6314186" y="97218"/>
                </a:lnTo>
                <a:lnTo>
                  <a:pt x="6280963" y="127330"/>
                </a:lnTo>
                <a:lnTo>
                  <a:pt x="6247257" y="156883"/>
                </a:lnTo>
                <a:lnTo>
                  <a:pt x="6213081" y="185889"/>
                </a:lnTo>
                <a:lnTo>
                  <a:pt x="6178423" y="214337"/>
                </a:lnTo>
                <a:lnTo>
                  <a:pt x="6143307" y="242214"/>
                </a:lnTo>
                <a:lnTo>
                  <a:pt x="6107747" y="269519"/>
                </a:lnTo>
                <a:lnTo>
                  <a:pt x="6071717" y="296252"/>
                </a:lnTo>
                <a:lnTo>
                  <a:pt x="6035256" y="322389"/>
                </a:lnTo>
                <a:lnTo>
                  <a:pt x="5998349" y="347929"/>
                </a:lnTo>
                <a:lnTo>
                  <a:pt x="5961024" y="372872"/>
                </a:lnTo>
                <a:lnTo>
                  <a:pt x="5923267" y="397205"/>
                </a:lnTo>
                <a:lnTo>
                  <a:pt x="5885091" y="420928"/>
                </a:lnTo>
                <a:lnTo>
                  <a:pt x="5846521" y="444017"/>
                </a:lnTo>
                <a:lnTo>
                  <a:pt x="5807532" y="466483"/>
                </a:lnTo>
                <a:lnTo>
                  <a:pt x="5768149" y="488327"/>
                </a:lnTo>
                <a:lnTo>
                  <a:pt x="5728386" y="509511"/>
                </a:lnTo>
                <a:lnTo>
                  <a:pt x="5688228" y="530059"/>
                </a:lnTo>
                <a:lnTo>
                  <a:pt x="5647702" y="549935"/>
                </a:lnTo>
                <a:lnTo>
                  <a:pt x="5606808" y="569163"/>
                </a:lnTo>
                <a:lnTo>
                  <a:pt x="5565546" y="587717"/>
                </a:lnTo>
                <a:lnTo>
                  <a:pt x="5523941" y="605586"/>
                </a:lnTo>
                <a:lnTo>
                  <a:pt x="5481980" y="622782"/>
                </a:lnTo>
                <a:lnTo>
                  <a:pt x="5439676" y="639279"/>
                </a:lnTo>
                <a:lnTo>
                  <a:pt x="5397030" y="655091"/>
                </a:lnTo>
                <a:lnTo>
                  <a:pt x="5354066" y="670191"/>
                </a:lnTo>
                <a:lnTo>
                  <a:pt x="5310771" y="684580"/>
                </a:lnTo>
                <a:lnTo>
                  <a:pt x="5267160" y="698246"/>
                </a:lnTo>
                <a:lnTo>
                  <a:pt x="5223256" y="711200"/>
                </a:lnTo>
                <a:lnTo>
                  <a:pt x="5179034" y="723417"/>
                </a:lnTo>
                <a:lnTo>
                  <a:pt x="5134521" y="734898"/>
                </a:lnTo>
                <a:lnTo>
                  <a:pt x="5089728" y="745629"/>
                </a:lnTo>
                <a:lnTo>
                  <a:pt x="5044643" y="755599"/>
                </a:lnTo>
                <a:lnTo>
                  <a:pt x="4999291" y="764819"/>
                </a:lnTo>
                <a:lnTo>
                  <a:pt x="4953673" y="773277"/>
                </a:lnTo>
                <a:lnTo>
                  <a:pt x="4907788" y="780961"/>
                </a:lnTo>
                <a:lnTo>
                  <a:pt x="4861649" y="787869"/>
                </a:lnTo>
                <a:lnTo>
                  <a:pt x="4815268" y="793978"/>
                </a:lnTo>
                <a:lnTo>
                  <a:pt x="4768634" y="799299"/>
                </a:lnTo>
                <a:lnTo>
                  <a:pt x="4721784" y="803833"/>
                </a:lnTo>
                <a:lnTo>
                  <a:pt x="4674692" y="807542"/>
                </a:lnTo>
                <a:lnTo>
                  <a:pt x="4627384" y="810450"/>
                </a:lnTo>
                <a:lnTo>
                  <a:pt x="4579861" y="812533"/>
                </a:lnTo>
                <a:lnTo>
                  <a:pt x="4532134" y="813777"/>
                </a:lnTo>
                <a:lnTo>
                  <a:pt x="4484205" y="814197"/>
                </a:lnTo>
                <a:lnTo>
                  <a:pt x="4484205" y="1791055"/>
                </a:lnTo>
                <a:lnTo>
                  <a:pt x="4436275" y="1790636"/>
                </a:lnTo>
                <a:lnTo>
                  <a:pt x="4388548" y="1789391"/>
                </a:lnTo>
                <a:lnTo>
                  <a:pt x="4341025" y="1787309"/>
                </a:lnTo>
                <a:lnTo>
                  <a:pt x="4293717" y="1784400"/>
                </a:lnTo>
                <a:lnTo>
                  <a:pt x="4246626" y="1780692"/>
                </a:lnTo>
                <a:lnTo>
                  <a:pt x="4199763" y="1776171"/>
                </a:lnTo>
                <a:lnTo>
                  <a:pt x="4153141" y="1770837"/>
                </a:lnTo>
                <a:lnTo>
                  <a:pt x="4106761" y="1764728"/>
                </a:lnTo>
                <a:lnTo>
                  <a:pt x="4060621" y="1757819"/>
                </a:lnTo>
                <a:lnTo>
                  <a:pt x="4014736" y="1750136"/>
                </a:lnTo>
                <a:lnTo>
                  <a:pt x="3969118" y="1741690"/>
                </a:lnTo>
                <a:lnTo>
                  <a:pt x="3923766" y="1732470"/>
                </a:lnTo>
                <a:lnTo>
                  <a:pt x="3878681" y="1722488"/>
                </a:lnTo>
                <a:lnTo>
                  <a:pt x="3833888" y="1711756"/>
                </a:lnTo>
                <a:lnTo>
                  <a:pt x="3789375" y="1700276"/>
                </a:lnTo>
                <a:lnTo>
                  <a:pt x="3745153" y="1688058"/>
                </a:lnTo>
                <a:lnTo>
                  <a:pt x="3701237" y="1675117"/>
                </a:lnTo>
                <a:lnTo>
                  <a:pt x="3657638" y="1661439"/>
                </a:lnTo>
                <a:lnTo>
                  <a:pt x="3614343" y="1647050"/>
                </a:lnTo>
                <a:lnTo>
                  <a:pt x="3571379" y="1631950"/>
                </a:lnTo>
                <a:lnTo>
                  <a:pt x="3528733" y="1616151"/>
                </a:lnTo>
                <a:lnTo>
                  <a:pt x="3486429" y="1599641"/>
                </a:lnTo>
                <a:lnTo>
                  <a:pt x="3444468" y="1582445"/>
                </a:lnTo>
                <a:lnTo>
                  <a:pt x="3402850" y="1564576"/>
                </a:lnTo>
                <a:lnTo>
                  <a:pt x="3361601" y="1546021"/>
                </a:lnTo>
                <a:lnTo>
                  <a:pt x="3320694" y="1526794"/>
                </a:lnTo>
                <a:lnTo>
                  <a:pt x="3280168" y="1506918"/>
                </a:lnTo>
                <a:lnTo>
                  <a:pt x="3240024" y="1486369"/>
                </a:lnTo>
                <a:lnTo>
                  <a:pt x="3200247" y="1465186"/>
                </a:lnTo>
                <a:lnTo>
                  <a:pt x="3160877" y="1443355"/>
                </a:lnTo>
                <a:lnTo>
                  <a:pt x="3121888" y="1420876"/>
                </a:lnTo>
                <a:lnTo>
                  <a:pt x="3083306" y="1397787"/>
                </a:lnTo>
                <a:lnTo>
                  <a:pt x="3045142" y="1374063"/>
                </a:lnTo>
                <a:lnTo>
                  <a:pt x="3007385" y="1349730"/>
                </a:lnTo>
                <a:lnTo>
                  <a:pt x="2970047" y="1324787"/>
                </a:lnTo>
                <a:lnTo>
                  <a:pt x="2933154" y="1299248"/>
                </a:lnTo>
                <a:lnTo>
                  <a:pt x="2896692" y="1273111"/>
                </a:lnTo>
                <a:lnTo>
                  <a:pt x="2860662" y="1246378"/>
                </a:lnTo>
                <a:lnTo>
                  <a:pt x="2825089" y="1219073"/>
                </a:lnTo>
                <a:lnTo>
                  <a:pt x="2789986" y="1191196"/>
                </a:lnTo>
                <a:lnTo>
                  <a:pt x="2755328" y="1162748"/>
                </a:lnTo>
                <a:lnTo>
                  <a:pt x="2721152" y="1133741"/>
                </a:lnTo>
                <a:lnTo>
                  <a:pt x="2687447" y="1104188"/>
                </a:lnTo>
                <a:lnTo>
                  <a:pt x="2654223" y="1074077"/>
                </a:lnTo>
                <a:lnTo>
                  <a:pt x="2621496" y="1043432"/>
                </a:lnTo>
                <a:lnTo>
                  <a:pt x="2589263" y="1012253"/>
                </a:lnTo>
                <a:lnTo>
                  <a:pt x="2557538" y="980554"/>
                </a:lnTo>
                <a:lnTo>
                  <a:pt x="2526322" y="948334"/>
                </a:lnTo>
                <a:lnTo>
                  <a:pt x="2495626" y="915593"/>
                </a:lnTo>
                <a:lnTo>
                  <a:pt x="2465451" y="882357"/>
                </a:lnTo>
                <a:lnTo>
                  <a:pt x="2435809" y="848614"/>
                </a:lnTo>
                <a:lnTo>
                  <a:pt x="2406700" y="814387"/>
                </a:lnTo>
                <a:lnTo>
                  <a:pt x="2378138" y="779678"/>
                </a:lnTo>
                <a:lnTo>
                  <a:pt x="2350135" y="744486"/>
                </a:lnTo>
                <a:lnTo>
                  <a:pt x="2322677" y="708825"/>
                </a:lnTo>
                <a:lnTo>
                  <a:pt x="2295804" y="672693"/>
                </a:lnTo>
                <a:lnTo>
                  <a:pt x="2269490" y="636117"/>
                </a:lnTo>
                <a:lnTo>
                  <a:pt x="2243747" y="599071"/>
                </a:lnTo>
                <a:lnTo>
                  <a:pt x="2218601" y="561594"/>
                </a:lnTo>
                <a:lnTo>
                  <a:pt x="2194039" y="523684"/>
                </a:lnTo>
                <a:lnTo>
                  <a:pt x="2170074" y="485343"/>
                </a:lnTo>
                <a:lnTo>
                  <a:pt x="2146731" y="446570"/>
                </a:lnTo>
                <a:lnTo>
                  <a:pt x="2123986" y="407390"/>
                </a:lnTo>
                <a:lnTo>
                  <a:pt x="2101862" y="367804"/>
                </a:lnTo>
                <a:lnTo>
                  <a:pt x="2080361" y="327799"/>
                </a:lnTo>
                <a:lnTo>
                  <a:pt x="2059495" y="287413"/>
                </a:lnTo>
                <a:lnTo>
                  <a:pt x="2039277" y="246634"/>
                </a:lnTo>
                <a:lnTo>
                  <a:pt x="2019693" y="205473"/>
                </a:lnTo>
                <a:lnTo>
                  <a:pt x="2000770" y="163944"/>
                </a:lnTo>
                <a:lnTo>
                  <a:pt x="1982495" y="122047"/>
                </a:lnTo>
                <a:lnTo>
                  <a:pt x="1964905" y="79781"/>
                </a:lnTo>
                <a:lnTo>
                  <a:pt x="1947976" y="37160"/>
                </a:lnTo>
                <a:lnTo>
                  <a:pt x="1933917" y="0"/>
                </a:lnTo>
                <a:lnTo>
                  <a:pt x="0" y="0"/>
                </a:lnTo>
                <a:lnTo>
                  <a:pt x="8686" y="39522"/>
                </a:lnTo>
                <a:lnTo>
                  <a:pt x="19189" y="85153"/>
                </a:lnTo>
                <a:lnTo>
                  <a:pt x="30137" y="130619"/>
                </a:lnTo>
                <a:lnTo>
                  <a:pt x="41516" y="175920"/>
                </a:lnTo>
                <a:lnTo>
                  <a:pt x="53340" y="221030"/>
                </a:lnTo>
                <a:lnTo>
                  <a:pt x="65582" y="265963"/>
                </a:lnTo>
                <a:lnTo>
                  <a:pt x="78270" y="310705"/>
                </a:lnTo>
                <a:lnTo>
                  <a:pt x="91376" y="355269"/>
                </a:lnTo>
                <a:lnTo>
                  <a:pt x="104902" y="399656"/>
                </a:lnTo>
                <a:lnTo>
                  <a:pt x="118859" y="443839"/>
                </a:lnTo>
                <a:lnTo>
                  <a:pt x="133223" y="487832"/>
                </a:lnTo>
                <a:lnTo>
                  <a:pt x="148018" y="531634"/>
                </a:lnTo>
                <a:lnTo>
                  <a:pt x="163220" y="575233"/>
                </a:lnTo>
                <a:lnTo>
                  <a:pt x="178841" y="618629"/>
                </a:lnTo>
                <a:lnTo>
                  <a:pt x="194868" y="661835"/>
                </a:lnTo>
                <a:lnTo>
                  <a:pt x="211302" y="704824"/>
                </a:lnTo>
                <a:lnTo>
                  <a:pt x="228142" y="747610"/>
                </a:lnTo>
                <a:lnTo>
                  <a:pt x="245389" y="790194"/>
                </a:lnTo>
                <a:lnTo>
                  <a:pt x="263029" y="832548"/>
                </a:lnTo>
                <a:lnTo>
                  <a:pt x="281063" y="874699"/>
                </a:lnTo>
                <a:lnTo>
                  <a:pt x="299504" y="916635"/>
                </a:lnTo>
                <a:lnTo>
                  <a:pt x="318338" y="958354"/>
                </a:lnTo>
                <a:lnTo>
                  <a:pt x="337553" y="999845"/>
                </a:lnTo>
                <a:lnTo>
                  <a:pt x="357162" y="1041107"/>
                </a:lnTo>
                <a:lnTo>
                  <a:pt x="377164" y="1082154"/>
                </a:lnTo>
                <a:lnTo>
                  <a:pt x="397548" y="1122972"/>
                </a:lnTo>
                <a:lnTo>
                  <a:pt x="418312" y="1163548"/>
                </a:lnTo>
                <a:lnTo>
                  <a:pt x="439445" y="1203896"/>
                </a:lnTo>
                <a:lnTo>
                  <a:pt x="460959" y="1244003"/>
                </a:lnTo>
                <a:lnTo>
                  <a:pt x="482854" y="1283881"/>
                </a:lnTo>
                <a:lnTo>
                  <a:pt x="505117" y="1323505"/>
                </a:lnTo>
                <a:lnTo>
                  <a:pt x="527748" y="1362887"/>
                </a:lnTo>
                <a:lnTo>
                  <a:pt x="550748" y="1402029"/>
                </a:lnTo>
                <a:lnTo>
                  <a:pt x="574116" y="1440929"/>
                </a:lnTo>
                <a:lnTo>
                  <a:pt x="597839" y="1479562"/>
                </a:lnTo>
                <a:lnTo>
                  <a:pt x="621931" y="1517954"/>
                </a:lnTo>
                <a:lnTo>
                  <a:pt x="646366" y="1556080"/>
                </a:lnTo>
                <a:lnTo>
                  <a:pt x="671169" y="1593951"/>
                </a:lnTo>
                <a:lnTo>
                  <a:pt x="696315" y="1631569"/>
                </a:lnTo>
                <a:lnTo>
                  <a:pt x="721817" y="1668919"/>
                </a:lnTo>
                <a:lnTo>
                  <a:pt x="747674" y="1706003"/>
                </a:lnTo>
                <a:lnTo>
                  <a:pt x="773861" y="1742821"/>
                </a:lnTo>
                <a:lnTo>
                  <a:pt x="800404" y="1779358"/>
                </a:lnTo>
                <a:lnTo>
                  <a:pt x="827278" y="1815630"/>
                </a:lnTo>
                <a:lnTo>
                  <a:pt x="854494" y="1851634"/>
                </a:lnTo>
                <a:lnTo>
                  <a:pt x="882053" y="1887347"/>
                </a:lnTo>
                <a:lnTo>
                  <a:pt x="909942" y="1922792"/>
                </a:lnTo>
                <a:lnTo>
                  <a:pt x="938149" y="1957946"/>
                </a:lnTo>
                <a:lnTo>
                  <a:pt x="966698" y="1992807"/>
                </a:lnTo>
                <a:lnTo>
                  <a:pt x="995565" y="2027402"/>
                </a:lnTo>
                <a:lnTo>
                  <a:pt x="1024763" y="2061692"/>
                </a:lnTo>
                <a:lnTo>
                  <a:pt x="1054277" y="2095690"/>
                </a:lnTo>
                <a:lnTo>
                  <a:pt x="1084122" y="2129396"/>
                </a:lnTo>
                <a:lnTo>
                  <a:pt x="1114272" y="2162810"/>
                </a:lnTo>
                <a:lnTo>
                  <a:pt x="1144739" y="2195919"/>
                </a:lnTo>
                <a:lnTo>
                  <a:pt x="1175524" y="2228723"/>
                </a:lnTo>
                <a:lnTo>
                  <a:pt x="1206601" y="2261222"/>
                </a:lnTo>
                <a:lnTo>
                  <a:pt x="1238008" y="2293416"/>
                </a:lnTo>
                <a:lnTo>
                  <a:pt x="1269707" y="2325306"/>
                </a:lnTo>
                <a:lnTo>
                  <a:pt x="1301711" y="2356878"/>
                </a:lnTo>
                <a:lnTo>
                  <a:pt x="1334008" y="2388133"/>
                </a:lnTo>
                <a:lnTo>
                  <a:pt x="1366608" y="2419083"/>
                </a:lnTo>
                <a:lnTo>
                  <a:pt x="1399501" y="2449703"/>
                </a:lnTo>
                <a:lnTo>
                  <a:pt x="1432687" y="2480005"/>
                </a:lnTo>
                <a:lnTo>
                  <a:pt x="1466164" y="2509977"/>
                </a:lnTo>
                <a:lnTo>
                  <a:pt x="1499933" y="2539631"/>
                </a:lnTo>
                <a:lnTo>
                  <a:pt x="1533982" y="2568956"/>
                </a:lnTo>
                <a:lnTo>
                  <a:pt x="1568323" y="2597950"/>
                </a:lnTo>
                <a:lnTo>
                  <a:pt x="1602943" y="2626601"/>
                </a:lnTo>
                <a:lnTo>
                  <a:pt x="1637830" y="2654922"/>
                </a:lnTo>
                <a:lnTo>
                  <a:pt x="1672996" y="2682913"/>
                </a:lnTo>
                <a:lnTo>
                  <a:pt x="1708442" y="2710548"/>
                </a:lnTo>
                <a:lnTo>
                  <a:pt x="1744154" y="2737853"/>
                </a:lnTo>
                <a:lnTo>
                  <a:pt x="1780146" y="2764802"/>
                </a:lnTo>
                <a:lnTo>
                  <a:pt x="1816392" y="2791409"/>
                </a:lnTo>
                <a:lnTo>
                  <a:pt x="1852904" y="2817660"/>
                </a:lnTo>
                <a:lnTo>
                  <a:pt x="1889683" y="2843555"/>
                </a:lnTo>
                <a:lnTo>
                  <a:pt x="1926717" y="2869095"/>
                </a:lnTo>
                <a:lnTo>
                  <a:pt x="1964004" y="2894292"/>
                </a:lnTo>
                <a:lnTo>
                  <a:pt x="2001545" y="2919107"/>
                </a:lnTo>
                <a:lnTo>
                  <a:pt x="2039340" y="2943568"/>
                </a:lnTo>
                <a:lnTo>
                  <a:pt x="2077389" y="2967672"/>
                </a:lnTo>
                <a:lnTo>
                  <a:pt x="2115693" y="2991396"/>
                </a:lnTo>
                <a:lnTo>
                  <a:pt x="2154224" y="3014751"/>
                </a:lnTo>
                <a:lnTo>
                  <a:pt x="2193010" y="3037738"/>
                </a:lnTo>
                <a:lnTo>
                  <a:pt x="2232025" y="3060357"/>
                </a:lnTo>
                <a:lnTo>
                  <a:pt x="2271293" y="3082582"/>
                </a:lnTo>
                <a:lnTo>
                  <a:pt x="2310777" y="3104438"/>
                </a:lnTo>
                <a:lnTo>
                  <a:pt x="2350503" y="3125914"/>
                </a:lnTo>
                <a:lnTo>
                  <a:pt x="2390470" y="3146996"/>
                </a:lnTo>
                <a:lnTo>
                  <a:pt x="2430653" y="3167697"/>
                </a:lnTo>
                <a:lnTo>
                  <a:pt x="2471064" y="3188004"/>
                </a:lnTo>
                <a:lnTo>
                  <a:pt x="2511691" y="3207918"/>
                </a:lnTo>
                <a:lnTo>
                  <a:pt x="2552547" y="3227438"/>
                </a:lnTo>
                <a:lnTo>
                  <a:pt x="2593619" y="3246564"/>
                </a:lnTo>
                <a:lnTo>
                  <a:pt x="2634907" y="3265297"/>
                </a:lnTo>
                <a:lnTo>
                  <a:pt x="2676410" y="3283610"/>
                </a:lnTo>
                <a:lnTo>
                  <a:pt x="2718130" y="3301530"/>
                </a:lnTo>
                <a:lnTo>
                  <a:pt x="2760053" y="3319043"/>
                </a:lnTo>
                <a:lnTo>
                  <a:pt x="2802178" y="3336150"/>
                </a:lnTo>
                <a:lnTo>
                  <a:pt x="2844520" y="3352838"/>
                </a:lnTo>
                <a:lnTo>
                  <a:pt x="2887053" y="3369119"/>
                </a:lnTo>
                <a:lnTo>
                  <a:pt x="2929788" y="3384981"/>
                </a:lnTo>
                <a:lnTo>
                  <a:pt x="2972714" y="3400425"/>
                </a:lnTo>
                <a:lnTo>
                  <a:pt x="3015843" y="3415436"/>
                </a:lnTo>
                <a:lnTo>
                  <a:pt x="3059163" y="3430041"/>
                </a:lnTo>
                <a:lnTo>
                  <a:pt x="3102660" y="3444202"/>
                </a:lnTo>
                <a:lnTo>
                  <a:pt x="3146361" y="3457943"/>
                </a:lnTo>
                <a:lnTo>
                  <a:pt x="3190240" y="3471253"/>
                </a:lnTo>
                <a:lnTo>
                  <a:pt x="3234309" y="3484130"/>
                </a:lnTo>
                <a:lnTo>
                  <a:pt x="3278543" y="3496576"/>
                </a:lnTo>
                <a:lnTo>
                  <a:pt x="3322967" y="3508578"/>
                </a:lnTo>
                <a:lnTo>
                  <a:pt x="3367557" y="3520135"/>
                </a:lnTo>
                <a:lnTo>
                  <a:pt x="3412325" y="3531260"/>
                </a:lnTo>
                <a:lnTo>
                  <a:pt x="3457270" y="3541928"/>
                </a:lnTo>
                <a:lnTo>
                  <a:pt x="3502368" y="3552152"/>
                </a:lnTo>
                <a:lnTo>
                  <a:pt x="3547643" y="3561931"/>
                </a:lnTo>
                <a:lnTo>
                  <a:pt x="3593084" y="3571252"/>
                </a:lnTo>
                <a:lnTo>
                  <a:pt x="3638677" y="3580117"/>
                </a:lnTo>
                <a:lnTo>
                  <a:pt x="3684435" y="3588524"/>
                </a:lnTo>
                <a:lnTo>
                  <a:pt x="3730345" y="3596462"/>
                </a:lnTo>
                <a:lnTo>
                  <a:pt x="3776408" y="3603955"/>
                </a:lnTo>
                <a:lnTo>
                  <a:pt x="3822623" y="3610965"/>
                </a:lnTo>
                <a:lnTo>
                  <a:pt x="3868991" y="3617518"/>
                </a:lnTo>
                <a:lnTo>
                  <a:pt x="3915499" y="3623602"/>
                </a:lnTo>
                <a:lnTo>
                  <a:pt x="3962158" y="3629215"/>
                </a:lnTo>
                <a:lnTo>
                  <a:pt x="4008958" y="3634346"/>
                </a:lnTo>
                <a:lnTo>
                  <a:pt x="4055897" y="3639007"/>
                </a:lnTo>
                <a:lnTo>
                  <a:pt x="4102963" y="3643172"/>
                </a:lnTo>
                <a:lnTo>
                  <a:pt x="4150169" y="3646868"/>
                </a:lnTo>
                <a:lnTo>
                  <a:pt x="4197515" y="3650081"/>
                </a:lnTo>
                <a:lnTo>
                  <a:pt x="4244987" y="3652799"/>
                </a:lnTo>
                <a:lnTo>
                  <a:pt x="4292587" y="3655034"/>
                </a:lnTo>
                <a:lnTo>
                  <a:pt x="4340301" y="3656774"/>
                </a:lnTo>
                <a:lnTo>
                  <a:pt x="4388155" y="3658031"/>
                </a:lnTo>
                <a:lnTo>
                  <a:pt x="4436122" y="3658781"/>
                </a:lnTo>
                <a:lnTo>
                  <a:pt x="4484205" y="3659022"/>
                </a:lnTo>
                <a:lnTo>
                  <a:pt x="4484205" y="2682163"/>
                </a:lnTo>
                <a:lnTo>
                  <a:pt x="4532287" y="2681909"/>
                </a:lnTo>
                <a:lnTo>
                  <a:pt x="4580255" y="2681160"/>
                </a:lnTo>
                <a:lnTo>
                  <a:pt x="4628096" y="2679916"/>
                </a:lnTo>
                <a:lnTo>
                  <a:pt x="4675822" y="2678176"/>
                </a:lnTo>
                <a:lnTo>
                  <a:pt x="4723422" y="2675940"/>
                </a:lnTo>
                <a:lnTo>
                  <a:pt x="4770894" y="2673223"/>
                </a:lnTo>
                <a:lnTo>
                  <a:pt x="4818227" y="2670010"/>
                </a:lnTo>
                <a:lnTo>
                  <a:pt x="4865446" y="2666314"/>
                </a:lnTo>
                <a:lnTo>
                  <a:pt x="4912512" y="2662136"/>
                </a:lnTo>
                <a:lnTo>
                  <a:pt x="4959451" y="2657487"/>
                </a:lnTo>
                <a:lnTo>
                  <a:pt x="5006251" y="2652357"/>
                </a:lnTo>
                <a:lnTo>
                  <a:pt x="5052911" y="2646743"/>
                </a:lnTo>
                <a:lnTo>
                  <a:pt x="5099418" y="2640660"/>
                </a:lnTo>
                <a:lnTo>
                  <a:pt x="5145786" y="2634107"/>
                </a:lnTo>
                <a:lnTo>
                  <a:pt x="5192001" y="2627096"/>
                </a:lnTo>
                <a:lnTo>
                  <a:pt x="5238064" y="2619603"/>
                </a:lnTo>
                <a:lnTo>
                  <a:pt x="5283974" y="2611666"/>
                </a:lnTo>
                <a:lnTo>
                  <a:pt x="5329733" y="2603258"/>
                </a:lnTo>
                <a:lnTo>
                  <a:pt x="5375326" y="2594394"/>
                </a:lnTo>
                <a:lnTo>
                  <a:pt x="5420766" y="2585072"/>
                </a:lnTo>
                <a:lnTo>
                  <a:pt x="5466029" y="2575293"/>
                </a:lnTo>
                <a:lnTo>
                  <a:pt x="5511139" y="2565069"/>
                </a:lnTo>
                <a:lnTo>
                  <a:pt x="5556085" y="2554401"/>
                </a:lnTo>
                <a:lnTo>
                  <a:pt x="5600852" y="2543276"/>
                </a:lnTo>
                <a:lnTo>
                  <a:pt x="5645442" y="2531719"/>
                </a:lnTo>
                <a:lnTo>
                  <a:pt x="5689866" y="2519718"/>
                </a:lnTo>
                <a:lnTo>
                  <a:pt x="5734101" y="2507272"/>
                </a:lnTo>
                <a:lnTo>
                  <a:pt x="5778170" y="2494394"/>
                </a:lnTo>
                <a:lnTo>
                  <a:pt x="5822048" y="2481084"/>
                </a:lnTo>
                <a:lnTo>
                  <a:pt x="5865736" y="2467343"/>
                </a:lnTo>
                <a:lnTo>
                  <a:pt x="5909246" y="2453170"/>
                </a:lnTo>
                <a:lnTo>
                  <a:pt x="5952566" y="2438577"/>
                </a:lnTo>
                <a:lnTo>
                  <a:pt x="5995695" y="2423553"/>
                </a:lnTo>
                <a:lnTo>
                  <a:pt x="6038621" y="2408123"/>
                </a:lnTo>
                <a:lnTo>
                  <a:pt x="6081357" y="2392261"/>
                </a:lnTo>
                <a:lnTo>
                  <a:pt x="6123889" y="2375979"/>
                </a:lnTo>
                <a:lnTo>
                  <a:pt x="6166231" y="2359291"/>
                </a:lnTo>
                <a:lnTo>
                  <a:pt x="6208357" y="2342184"/>
                </a:lnTo>
                <a:lnTo>
                  <a:pt x="6250279" y="2324671"/>
                </a:lnTo>
                <a:lnTo>
                  <a:pt x="6291986" y="2306751"/>
                </a:lnTo>
                <a:lnTo>
                  <a:pt x="6333490" y="2288425"/>
                </a:lnTo>
                <a:lnTo>
                  <a:pt x="6374790" y="2269706"/>
                </a:lnTo>
                <a:lnTo>
                  <a:pt x="6415862" y="2250579"/>
                </a:lnTo>
                <a:lnTo>
                  <a:pt x="6456718" y="2231059"/>
                </a:lnTo>
                <a:lnTo>
                  <a:pt x="6497345" y="2211146"/>
                </a:lnTo>
                <a:lnTo>
                  <a:pt x="6537757" y="2190839"/>
                </a:lnTo>
                <a:lnTo>
                  <a:pt x="6577939" y="2170138"/>
                </a:lnTo>
                <a:lnTo>
                  <a:pt x="6617894" y="2149056"/>
                </a:lnTo>
                <a:lnTo>
                  <a:pt x="6657632" y="2127580"/>
                </a:lnTo>
                <a:lnTo>
                  <a:pt x="6697116" y="2105723"/>
                </a:lnTo>
                <a:lnTo>
                  <a:pt x="6736385" y="2083498"/>
                </a:lnTo>
                <a:lnTo>
                  <a:pt x="6775399" y="2060879"/>
                </a:lnTo>
                <a:lnTo>
                  <a:pt x="6814185" y="2037892"/>
                </a:lnTo>
                <a:lnTo>
                  <a:pt x="6852717" y="2014537"/>
                </a:lnTo>
                <a:lnTo>
                  <a:pt x="6891020" y="1990813"/>
                </a:lnTo>
                <a:lnTo>
                  <a:pt x="6929056" y="1966709"/>
                </a:lnTo>
                <a:lnTo>
                  <a:pt x="6966852" y="1942249"/>
                </a:lnTo>
                <a:lnTo>
                  <a:pt x="7004405" y="1917420"/>
                </a:lnTo>
                <a:lnTo>
                  <a:pt x="7041693" y="1892236"/>
                </a:lnTo>
                <a:lnTo>
                  <a:pt x="7078726" y="1866696"/>
                </a:lnTo>
                <a:lnTo>
                  <a:pt x="7115505" y="1840801"/>
                </a:lnTo>
                <a:lnTo>
                  <a:pt x="7152018" y="1814537"/>
                </a:lnTo>
                <a:lnTo>
                  <a:pt x="7188263" y="1787944"/>
                </a:lnTo>
                <a:lnTo>
                  <a:pt x="7224255" y="1760994"/>
                </a:lnTo>
                <a:lnTo>
                  <a:pt x="7259968" y="1733689"/>
                </a:lnTo>
                <a:lnTo>
                  <a:pt x="7295401" y="1706054"/>
                </a:lnTo>
                <a:lnTo>
                  <a:pt x="7330580" y="1678063"/>
                </a:lnTo>
                <a:lnTo>
                  <a:pt x="7365466" y="1649742"/>
                </a:lnTo>
                <a:lnTo>
                  <a:pt x="7400087" y="1621091"/>
                </a:lnTo>
                <a:lnTo>
                  <a:pt x="7434415" y="1592097"/>
                </a:lnTo>
                <a:lnTo>
                  <a:pt x="7468476" y="1562773"/>
                </a:lnTo>
                <a:lnTo>
                  <a:pt x="7502233" y="1533118"/>
                </a:lnTo>
                <a:lnTo>
                  <a:pt x="7535710" y="1503146"/>
                </a:lnTo>
                <a:lnTo>
                  <a:pt x="7568908" y="1472844"/>
                </a:lnTo>
                <a:lnTo>
                  <a:pt x="7601801" y="1442224"/>
                </a:lnTo>
                <a:lnTo>
                  <a:pt x="7634402" y="1411274"/>
                </a:lnTo>
                <a:lnTo>
                  <a:pt x="7666698" y="1380020"/>
                </a:lnTo>
                <a:lnTo>
                  <a:pt x="7698702" y="1348447"/>
                </a:lnTo>
                <a:lnTo>
                  <a:pt x="7730401" y="1316558"/>
                </a:lnTo>
                <a:lnTo>
                  <a:pt x="7761795" y="1284363"/>
                </a:lnTo>
                <a:lnTo>
                  <a:pt x="7792885" y="1251864"/>
                </a:lnTo>
                <a:lnTo>
                  <a:pt x="7823670" y="1219047"/>
                </a:lnTo>
                <a:lnTo>
                  <a:pt x="7854137" y="1185938"/>
                </a:lnTo>
                <a:lnTo>
                  <a:pt x="7884287" y="1152537"/>
                </a:lnTo>
                <a:lnTo>
                  <a:pt x="7914119" y="1118831"/>
                </a:lnTo>
                <a:lnTo>
                  <a:pt x="7943647" y="1084834"/>
                </a:lnTo>
                <a:lnTo>
                  <a:pt x="7972831" y="1050531"/>
                </a:lnTo>
                <a:lnTo>
                  <a:pt x="8001711" y="1015949"/>
                </a:lnTo>
                <a:lnTo>
                  <a:pt x="8030248" y="981087"/>
                </a:lnTo>
                <a:lnTo>
                  <a:pt x="8058467" y="945921"/>
                </a:lnTo>
                <a:lnTo>
                  <a:pt x="8086357" y="910488"/>
                </a:lnTo>
                <a:lnTo>
                  <a:pt x="8113903" y="874776"/>
                </a:lnTo>
                <a:lnTo>
                  <a:pt x="8141132" y="838771"/>
                </a:lnTo>
                <a:lnTo>
                  <a:pt x="8168005" y="802500"/>
                </a:lnTo>
                <a:lnTo>
                  <a:pt x="8194535" y="765962"/>
                </a:lnTo>
                <a:lnTo>
                  <a:pt x="8220735" y="729145"/>
                </a:lnTo>
                <a:lnTo>
                  <a:pt x="8246580" y="692061"/>
                </a:lnTo>
                <a:lnTo>
                  <a:pt x="8272081" y="654710"/>
                </a:lnTo>
                <a:lnTo>
                  <a:pt x="8297240" y="617093"/>
                </a:lnTo>
                <a:lnTo>
                  <a:pt x="8322030" y="579221"/>
                </a:lnTo>
                <a:lnTo>
                  <a:pt x="8346478" y="541096"/>
                </a:lnTo>
                <a:lnTo>
                  <a:pt x="8370570" y="502704"/>
                </a:lnTo>
                <a:lnTo>
                  <a:pt x="8394293" y="464070"/>
                </a:lnTo>
                <a:lnTo>
                  <a:pt x="8417661" y="425170"/>
                </a:lnTo>
                <a:lnTo>
                  <a:pt x="8440661" y="386029"/>
                </a:lnTo>
                <a:lnTo>
                  <a:pt x="8463293" y="346646"/>
                </a:lnTo>
                <a:lnTo>
                  <a:pt x="8485556" y="307022"/>
                </a:lnTo>
                <a:lnTo>
                  <a:pt x="8507438" y="267144"/>
                </a:lnTo>
                <a:lnTo>
                  <a:pt x="8528964" y="227037"/>
                </a:lnTo>
                <a:lnTo>
                  <a:pt x="8550097" y="186690"/>
                </a:lnTo>
                <a:lnTo>
                  <a:pt x="8570862" y="146113"/>
                </a:lnTo>
                <a:lnTo>
                  <a:pt x="8591245" y="105295"/>
                </a:lnTo>
                <a:lnTo>
                  <a:pt x="8611235" y="64249"/>
                </a:lnTo>
                <a:lnTo>
                  <a:pt x="8630844" y="22987"/>
                </a:lnTo>
                <a:lnTo>
                  <a:pt x="8641499" y="0"/>
                </a:lnTo>
                <a:close/>
              </a:path>
            </a:pathLst>
          </a:custGeom>
          <a:solidFill>
            <a:srgbClr val="4B0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7999" y="4266000"/>
            <a:ext cx="17753003" cy="1087436"/>
          </a:xfrm>
        </p:spPr>
        <p:txBody>
          <a:bodyPr anchor="t" anchorCtr="0">
            <a:noAutofit/>
          </a:bodyPr>
          <a:lstStyle>
            <a:lvl1pPr algn="ctr">
              <a:defRPr sz="8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Tēmas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B9916B-D13A-224A-AAC3-A411B54954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67010" y="5832000"/>
            <a:ext cx="9288854" cy="9687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41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Tēmas</a:t>
            </a:r>
            <a:r>
              <a:rPr lang="en-GB" dirty="0"/>
              <a:t> </a:t>
            </a:r>
            <a:r>
              <a:rPr lang="en-GB" dirty="0" err="1"/>
              <a:t>apakšnosaukums</a:t>
            </a:r>
            <a:endParaRPr lang="en-LV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BD15AEF-77D2-7C89-B4FE-99090EA510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235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8">
            <a:extLst>
              <a:ext uri="{FF2B5EF4-FFF2-40B4-BE49-F238E27FC236}">
                <a16:creationId xmlns:a16="http://schemas.microsoft.com/office/drawing/2014/main" id="{96FA795F-87E3-9B4B-BD0E-5998EB6DC84D}"/>
              </a:ext>
            </a:extLst>
          </p:cNvPr>
          <p:cNvSpPr/>
          <p:nvPr userDrawn="1"/>
        </p:nvSpPr>
        <p:spPr>
          <a:xfrm>
            <a:off x="17126754" y="1421209"/>
            <a:ext cx="2977515" cy="4065270"/>
          </a:xfrm>
          <a:custGeom>
            <a:avLst/>
            <a:gdLst/>
            <a:ahLst/>
            <a:cxnLst/>
            <a:rect l="l" t="t" r="r" b="b"/>
            <a:pathLst>
              <a:path w="2977515" h="4065270">
                <a:moveTo>
                  <a:pt x="2977344" y="0"/>
                </a:moveTo>
                <a:lnTo>
                  <a:pt x="2933833" y="14534"/>
                </a:lnTo>
                <a:lnTo>
                  <a:pt x="2888107" y="30379"/>
                </a:lnTo>
                <a:lnTo>
                  <a:pt x="2842647" y="46702"/>
                </a:lnTo>
                <a:lnTo>
                  <a:pt x="2797456" y="63500"/>
                </a:lnTo>
                <a:lnTo>
                  <a:pt x="2752536" y="80771"/>
                </a:lnTo>
                <a:lnTo>
                  <a:pt x="2707890" y="98509"/>
                </a:lnTo>
                <a:lnTo>
                  <a:pt x="2663520" y="116712"/>
                </a:lnTo>
                <a:lnTo>
                  <a:pt x="2619428" y="135376"/>
                </a:lnTo>
                <a:lnTo>
                  <a:pt x="2575617" y="154497"/>
                </a:lnTo>
                <a:lnTo>
                  <a:pt x="2532089" y="174073"/>
                </a:lnTo>
                <a:lnTo>
                  <a:pt x="2488846" y="194100"/>
                </a:lnTo>
                <a:lnTo>
                  <a:pt x="2445891" y="214574"/>
                </a:lnTo>
                <a:lnTo>
                  <a:pt x="2403226" y="235491"/>
                </a:lnTo>
                <a:lnTo>
                  <a:pt x="2360853" y="256849"/>
                </a:lnTo>
                <a:lnTo>
                  <a:pt x="2318775" y="278643"/>
                </a:lnTo>
                <a:lnTo>
                  <a:pt x="2276994" y="300871"/>
                </a:lnTo>
                <a:lnTo>
                  <a:pt x="2235512" y="323528"/>
                </a:lnTo>
                <a:lnTo>
                  <a:pt x="2194332" y="346612"/>
                </a:lnTo>
                <a:lnTo>
                  <a:pt x="2153456" y="370118"/>
                </a:lnTo>
                <a:lnTo>
                  <a:pt x="2112886" y="394044"/>
                </a:lnTo>
                <a:lnTo>
                  <a:pt x="2072625" y="418386"/>
                </a:lnTo>
                <a:lnTo>
                  <a:pt x="2032675" y="443139"/>
                </a:lnTo>
                <a:lnTo>
                  <a:pt x="1993038" y="468302"/>
                </a:lnTo>
                <a:lnTo>
                  <a:pt x="1953717" y="493870"/>
                </a:lnTo>
                <a:lnTo>
                  <a:pt x="1914714" y="519840"/>
                </a:lnTo>
                <a:lnTo>
                  <a:pt x="1876032" y="546208"/>
                </a:lnTo>
                <a:lnTo>
                  <a:pt x="1837672" y="572972"/>
                </a:lnTo>
                <a:lnTo>
                  <a:pt x="1799637" y="600126"/>
                </a:lnTo>
                <a:lnTo>
                  <a:pt x="1761929" y="627669"/>
                </a:lnTo>
                <a:lnTo>
                  <a:pt x="1724551" y="655596"/>
                </a:lnTo>
                <a:lnTo>
                  <a:pt x="1687505" y="683903"/>
                </a:lnTo>
                <a:lnTo>
                  <a:pt x="1650794" y="712589"/>
                </a:lnTo>
                <a:lnTo>
                  <a:pt x="1614419" y="741648"/>
                </a:lnTo>
                <a:lnTo>
                  <a:pt x="1578383" y="771078"/>
                </a:lnTo>
                <a:lnTo>
                  <a:pt x="1542689" y="800874"/>
                </a:lnTo>
                <a:lnTo>
                  <a:pt x="1507338" y="831034"/>
                </a:lnTo>
                <a:lnTo>
                  <a:pt x="1472333" y="861555"/>
                </a:lnTo>
                <a:lnTo>
                  <a:pt x="1437677" y="892431"/>
                </a:lnTo>
                <a:lnTo>
                  <a:pt x="1403371" y="923661"/>
                </a:lnTo>
                <a:lnTo>
                  <a:pt x="1369419" y="955240"/>
                </a:lnTo>
                <a:lnTo>
                  <a:pt x="1335822" y="987166"/>
                </a:lnTo>
                <a:lnTo>
                  <a:pt x="1302582" y="1019433"/>
                </a:lnTo>
                <a:lnTo>
                  <a:pt x="1269703" y="1052040"/>
                </a:lnTo>
                <a:lnTo>
                  <a:pt x="1237186" y="1084983"/>
                </a:lnTo>
                <a:lnTo>
                  <a:pt x="1205034" y="1118258"/>
                </a:lnTo>
                <a:lnTo>
                  <a:pt x="1173249" y="1151861"/>
                </a:lnTo>
                <a:lnTo>
                  <a:pt x="1141833" y="1185789"/>
                </a:lnTo>
                <a:lnTo>
                  <a:pt x="1110789" y="1220039"/>
                </a:lnTo>
                <a:lnTo>
                  <a:pt x="1080119" y="1254608"/>
                </a:lnTo>
                <a:lnTo>
                  <a:pt x="1049825" y="1289490"/>
                </a:lnTo>
                <a:lnTo>
                  <a:pt x="1019910" y="1324684"/>
                </a:lnTo>
                <a:lnTo>
                  <a:pt x="990376" y="1360186"/>
                </a:lnTo>
                <a:lnTo>
                  <a:pt x="961226" y="1395992"/>
                </a:lnTo>
                <a:lnTo>
                  <a:pt x="932461" y="1432099"/>
                </a:lnTo>
                <a:lnTo>
                  <a:pt x="904085" y="1468503"/>
                </a:lnTo>
                <a:lnTo>
                  <a:pt x="876099" y="1505200"/>
                </a:lnTo>
                <a:lnTo>
                  <a:pt x="848505" y="1542188"/>
                </a:lnTo>
                <a:lnTo>
                  <a:pt x="821307" y="1579463"/>
                </a:lnTo>
                <a:lnTo>
                  <a:pt x="794506" y="1617021"/>
                </a:lnTo>
                <a:lnTo>
                  <a:pt x="768105" y="1654858"/>
                </a:lnTo>
                <a:lnTo>
                  <a:pt x="742106" y="1692973"/>
                </a:lnTo>
                <a:lnTo>
                  <a:pt x="716511" y="1731359"/>
                </a:lnTo>
                <a:lnTo>
                  <a:pt x="691323" y="1770016"/>
                </a:lnTo>
                <a:lnTo>
                  <a:pt x="666545" y="1808938"/>
                </a:lnTo>
                <a:lnTo>
                  <a:pt x="642177" y="1848122"/>
                </a:lnTo>
                <a:lnTo>
                  <a:pt x="618224" y="1887565"/>
                </a:lnTo>
                <a:lnTo>
                  <a:pt x="594686" y="1927264"/>
                </a:lnTo>
                <a:lnTo>
                  <a:pt x="571567" y="1967214"/>
                </a:lnTo>
                <a:lnTo>
                  <a:pt x="548869" y="2007413"/>
                </a:lnTo>
                <a:lnTo>
                  <a:pt x="526594" y="2047857"/>
                </a:lnTo>
                <a:lnTo>
                  <a:pt x="504744" y="2088542"/>
                </a:lnTo>
                <a:lnTo>
                  <a:pt x="483322" y="2129465"/>
                </a:lnTo>
                <a:lnTo>
                  <a:pt x="462331" y="2170623"/>
                </a:lnTo>
                <a:lnTo>
                  <a:pt x="441771" y="2212011"/>
                </a:lnTo>
                <a:lnTo>
                  <a:pt x="421647" y="2253628"/>
                </a:lnTo>
                <a:lnTo>
                  <a:pt x="401959" y="2295468"/>
                </a:lnTo>
                <a:lnTo>
                  <a:pt x="382711" y="2337528"/>
                </a:lnTo>
                <a:lnTo>
                  <a:pt x="363905" y="2379806"/>
                </a:lnTo>
                <a:lnTo>
                  <a:pt x="345543" y="2422297"/>
                </a:lnTo>
                <a:lnTo>
                  <a:pt x="327627" y="2464998"/>
                </a:lnTo>
                <a:lnTo>
                  <a:pt x="310161" y="2507906"/>
                </a:lnTo>
                <a:lnTo>
                  <a:pt x="293145" y="2551016"/>
                </a:lnTo>
                <a:lnTo>
                  <a:pt x="276583" y="2594327"/>
                </a:lnTo>
                <a:lnTo>
                  <a:pt x="260476" y="2637833"/>
                </a:lnTo>
                <a:lnTo>
                  <a:pt x="244828" y="2681532"/>
                </a:lnTo>
                <a:lnTo>
                  <a:pt x="229640" y="2725420"/>
                </a:lnTo>
                <a:lnTo>
                  <a:pt x="214915" y="2769494"/>
                </a:lnTo>
                <a:lnTo>
                  <a:pt x="200656" y="2813750"/>
                </a:lnTo>
                <a:lnTo>
                  <a:pt x="186863" y="2858184"/>
                </a:lnTo>
                <a:lnTo>
                  <a:pt x="173541" y="2902794"/>
                </a:lnTo>
                <a:lnTo>
                  <a:pt x="160690" y="2947575"/>
                </a:lnTo>
                <a:lnTo>
                  <a:pt x="148315" y="2992525"/>
                </a:lnTo>
                <a:lnTo>
                  <a:pt x="136416" y="3037639"/>
                </a:lnTo>
                <a:lnTo>
                  <a:pt x="124996" y="3082915"/>
                </a:lnTo>
                <a:lnTo>
                  <a:pt x="114057" y="3128348"/>
                </a:lnTo>
                <a:lnTo>
                  <a:pt x="103603" y="3173935"/>
                </a:lnTo>
                <a:lnTo>
                  <a:pt x="93634" y="3219673"/>
                </a:lnTo>
                <a:lnTo>
                  <a:pt x="84154" y="3265559"/>
                </a:lnTo>
                <a:lnTo>
                  <a:pt x="75165" y="3311588"/>
                </a:lnTo>
                <a:lnTo>
                  <a:pt x="66669" y="3357757"/>
                </a:lnTo>
                <a:lnTo>
                  <a:pt x="58669" y="3404064"/>
                </a:lnTo>
                <a:lnTo>
                  <a:pt x="51166" y="3450503"/>
                </a:lnTo>
                <a:lnTo>
                  <a:pt x="44164" y="3497073"/>
                </a:lnTo>
                <a:lnTo>
                  <a:pt x="37664" y="3543768"/>
                </a:lnTo>
                <a:lnTo>
                  <a:pt x="31669" y="3590587"/>
                </a:lnTo>
                <a:lnTo>
                  <a:pt x="26181" y="3637525"/>
                </a:lnTo>
                <a:lnTo>
                  <a:pt x="21203" y="3684579"/>
                </a:lnTo>
                <a:lnTo>
                  <a:pt x="16737" y="3731745"/>
                </a:lnTo>
                <a:lnTo>
                  <a:pt x="12784" y="3779020"/>
                </a:lnTo>
                <a:lnTo>
                  <a:pt x="9349" y="3826401"/>
                </a:lnTo>
                <a:lnTo>
                  <a:pt x="6432" y="3873883"/>
                </a:lnTo>
                <a:lnTo>
                  <a:pt x="3991" y="3922617"/>
                </a:lnTo>
                <a:lnTo>
                  <a:pt x="2144" y="3969831"/>
                </a:lnTo>
                <a:lnTo>
                  <a:pt x="812" y="4017216"/>
                </a:lnTo>
                <a:lnTo>
                  <a:pt x="0" y="4064762"/>
                </a:lnTo>
                <a:lnTo>
                  <a:pt x="1769108" y="4064762"/>
                </a:lnTo>
                <a:lnTo>
                  <a:pt x="1770990" y="4016907"/>
                </a:lnTo>
                <a:lnTo>
                  <a:pt x="1773765" y="3969140"/>
                </a:lnTo>
                <a:lnTo>
                  <a:pt x="1777320" y="3922617"/>
                </a:lnTo>
                <a:lnTo>
                  <a:pt x="1781791" y="3875583"/>
                </a:lnTo>
                <a:lnTo>
                  <a:pt x="1787117" y="3828740"/>
                </a:lnTo>
                <a:lnTo>
                  <a:pt x="1793291" y="3782097"/>
                </a:lnTo>
                <a:lnTo>
                  <a:pt x="1800309" y="3735664"/>
                </a:lnTo>
                <a:lnTo>
                  <a:pt x="1808162" y="3689450"/>
                </a:lnTo>
                <a:lnTo>
                  <a:pt x="1816845" y="3643467"/>
                </a:lnTo>
                <a:lnTo>
                  <a:pt x="1826350" y="3597723"/>
                </a:lnTo>
                <a:lnTo>
                  <a:pt x="1836672" y="3552229"/>
                </a:lnTo>
                <a:lnTo>
                  <a:pt x="1847803" y="3506994"/>
                </a:lnTo>
                <a:lnTo>
                  <a:pt x="1859737" y="3462027"/>
                </a:lnTo>
                <a:lnTo>
                  <a:pt x="1872468" y="3417340"/>
                </a:lnTo>
                <a:lnTo>
                  <a:pt x="1885989" y="3372941"/>
                </a:lnTo>
                <a:lnTo>
                  <a:pt x="1900294" y="3328841"/>
                </a:lnTo>
                <a:lnTo>
                  <a:pt x="1915375" y="3285049"/>
                </a:lnTo>
                <a:lnTo>
                  <a:pt x="1931227" y="3241575"/>
                </a:lnTo>
                <a:lnTo>
                  <a:pt x="1947842" y="3198429"/>
                </a:lnTo>
                <a:lnTo>
                  <a:pt x="1965215" y="3155621"/>
                </a:lnTo>
                <a:lnTo>
                  <a:pt x="1983338" y="3113161"/>
                </a:lnTo>
                <a:lnTo>
                  <a:pt x="2002206" y="3071058"/>
                </a:lnTo>
                <a:lnTo>
                  <a:pt x="2021811" y="3029322"/>
                </a:lnTo>
                <a:lnTo>
                  <a:pt x="2042147" y="2987964"/>
                </a:lnTo>
                <a:lnTo>
                  <a:pt x="2063207" y="2946992"/>
                </a:lnTo>
                <a:lnTo>
                  <a:pt x="2084986" y="2906417"/>
                </a:lnTo>
                <a:lnTo>
                  <a:pt x="2107476" y="2866248"/>
                </a:lnTo>
                <a:lnTo>
                  <a:pt x="2130670" y="2826496"/>
                </a:lnTo>
                <a:lnTo>
                  <a:pt x="2154563" y="2787170"/>
                </a:lnTo>
                <a:lnTo>
                  <a:pt x="2179148" y="2748280"/>
                </a:lnTo>
                <a:lnTo>
                  <a:pt x="2204418" y="2709836"/>
                </a:lnTo>
                <a:lnTo>
                  <a:pt x="2230366" y="2671848"/>
                </a:lnTo>
                <a:lnTo>
                  <a:pt x="2256986" y="2634325"/>
                </a:lnTo>
                <a:lnTo>
                  <a:pt x="2284272" y="2597278"/>
                </a:lnTo>
                <a:lnTo>
                  <a:pt x="2312217" y="2560715"/>
                </a:lnTo>
                <a:lnTo>
                  <a:pt x="2340814" y="2524648"/>
                </a:lnTo>
                <a:lnTo>
                  <a:pt x="2370057" y="2489085"/>
                </a:lnTo>
                <a:lnTo>
                  <a:pt x="2399939" y="2454037"/>
                </a:lnTo>
                <a:lnTo>
                  <a:pt x="2430454" y="2419513"/>
                </a:lnTo>
                <a:lnTo>
                  <a:pt x="2461595" y="2385524"/>
                </a:lnTo>
                <a:lnTo>
                  <a:pt x="2493356" y="2352079"/>
                </a:lnTo>
                <a:lnTo>
                  <a:pt x="2525729" y="2319188"/>
                </a:lnTo>
                <a:lnTo>
                  <a:pt x="2558710" y="2286860"/>
                </a:lnTo>
                <a:lnTo>
                  <a:pt x="2592290" y="2255106"/>
                </a:lnTo>
                <a:lnTo>
                  <a:pt x="2626463" y="2223935"/>
                </a:lnTo>
                <a:lnTo>
                  <a:pt x="2661224" y="2193358"/>
                </a:lnTo>
                <a:lnTo>
                  <a:pt x="2696564" y="2163383"/>
                </a:lnTo>
                <a:lnTo>
                  <a:pt x="2732479" y="2134022"/>
                </a:lnTo>
                <a:lnTo>
                  <a:pt x="2768960" y="2105283"/>
                </a:lnTo>
                <a:lnTo>
                  <a:pt x="2806002" y="2077176"/>
                </a:lnTo>
                <a:lnTo>
                  <a:pt x="2843598" y="2049712"/>
                </a:lnTo>
                <a:lnTo>
                  <a:pt x="2881742" y="2022900"/>
                </a:lnTo>
                <a:lnTo>
                  <a:pt x="2920427" y="1996751"/>
                </a:lnTo>
                <a:lnTo>
                  <a:pt x="2959646" y="1971272"/>
                </a:lnTo>
                <a:lnTo>
                  <a:pt x="2977344" y="1960231"/>
                </a:lnTo>
                <a:lnTo>
                  <a:pt x="2977344" y="0"/>
                </a:lnTo>
                <a:close/>
              </a:path>
            </a:pathLst>
          </a:custGeom>
          <a:solidFill>
            <a:srgbClr val="4B0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>
            <a:extLst>
              <a:ext uri="{FF2B5EF4-FFF2-40B4-BE49-F238E27FC236}">
                <a16:creationId xmlns:a16="http://schemas.microsoft.com/office/drawing/2014/main" id="{648DBF83-DE99-7444-8144-6A751A7C3CA3}"/>
              </a:ext>
            </a:extLst>
          </p:cNvPr>
          <p:cNvSpPr/>
          <p:nvPr userDrawn="1"/>
        </p:nvSpPr>
        <p:spPr>
          <a:xfrm>
            <a:off x="8931461" y="8387556"/>
            <a:ext cx="6844665" cy="2921000"/>
          </a:xfrm>
          <a:custGeom>
            <a:avLst/>
            <a:gdLst/>
            <a:ahLst/>
            <a:cxnLst/>
            <a:rect l="l" t="t" r="r" b="b"/>
            <a:pathLst>
              <a:path w="6844665" h="2921000">
                <a:moveTo>
                  <a:pt x="4618811" y="38100"/>
                </a:moveTo>
                <a:lnTo>
                  <a:pt x="3400981" y="38100"/>
                </a:lnTo>
                <a:lnTo>
                  <a:pt x="3302527" y="63500"/>
                </a:lnTo>
                <a:lnTo>
                  <a:pt x="3253304" y="63500"/>
                </a:lnTo>
                <a:lnTo>
                  <a:pt x="2664564" y="215900"/>
                </a:lnTo>
                <a:lnTo>
                  <a:pt x="2618911" y="241300"/>
                </a:lnTo>
                <a:lnTo>
                  <a:pt x="2528491" y="266700"/>
                </a:lnTo>
                <a:lnTo>
                  <a:pt x="2483729" y="292100"/>
                </a:lnTo>
                <a:lnTo>
                  <a:pt x="2395107" y="317500"/>
                </a:lnTo>
                <a:lnTo>
                  <a:pt x="2351251" y="342900"/>
                </a:lnTo>
                <a:lnTo>
                  <a:pt x="2307701" y="355600"/>
                </a:lnTo>
                <a:lnTo>
                  <a:pt x="2221526" y="406400"/>
                </a:lnTo>
                <a:lnTo>
                  <a:pt x="2178904" y="419100"/>
                </a:lnTo>
                <a:lnTo>
                  <a:pt x="2136595" y="444500"/>
                </a:lnTo>
                <a:lnTo>
                  <a:pt x="2094601" y="457200"/>
                </a:lnTo>
                <a:lnTo>
                  <a:pt x="1970525" y="533400"/>
                </a:lnTo>
                <a:lnTo>
                  <a:pt x="1929808" y="546100"/>
                </a:lnTo>
                <a:lnTo>
                  <a:pt x="1809606" y="622300"/>
                </a:lnTo>
                <a:lnTo>
                  <a:pt x="1692366" y="698500"/>
                </a:lnTo>
                <a:lnTo>
                  <a:pt x="1578136" y="774700"/>
                </a:lnTo>
                <a:lnTo>
                  <a:pt x="1466964" y="850900"/>
                </a:lnTo>
                <a:lnTo>
                  <a:pt x="1430594" y="889000"/>
                </a:lnTo>
                <a:lnTo>
                  <a:pt x="1394572" y="914400"/>
                </a:lnTo>
                <a:lnTo>
                  <a:pt x="1323575" y="965200"/>
                </a:lnTo>
                <a:lnTo>
                  <a:pt x="1288604" y="1003300"/>
                </a:lnTo>
                <a:lnTo>
                  <a:pt x="1219727" y="1054100"/>
                </a:lnTo>
                <a:lnTo>
                  <a:pt x="1185824" y="1092200"/>
                </a:lnTo>
                <a:lnTo>
                  <a:pt x="1152280" y="1117600"/>
                </a:lnTo>
                <a:lnTo>
                  <a:pt x="1119098" y="1155700"/>
                </a:lnTo>
                <a:lnTo>
                  <a:pt x="1086278" y="1181100"/>
                </a:lnTo>
                <a:lnTo>
                  <a:pt x="1053824" y="1219200"/>
                </a:lnTo>
                <a:lnTo>
                  <a:pt x="1021736" y="1244600"/>
                </a:lnTo>
                <a:lnTo>
                  <a:pt x="990017" y="1282700"/>
                </a:lnTo>
                <a:lnTo>
                  <a:pt x="958668" y="1308100"/>
                </a:lnTo>
                <a:lnTo>
                  <a:pt x="927690" y="1346200"/>
                </a:lnTo>
                <a:lnTo>
                  <a:pt x="897087" y="1371600"/>
                </a:lnTo>
                <a:lnTo>
                  <a:pt x="866859" y="1409700"/>
                </a:lnTo>
                <a:lnTo>
                  <a:pt x="837009" y="1447800"/>
                </a:lnTo>
                <a:lnTo>
                  <a:pt x="807538" y="1473200"/>
                </a:lnTo>
                <a:lnTo>
                  <a:pt x="778447" y="1511300"/>
                </a:lnTo>
                <a:lnTo>
                  <a:pt x="749740" y="1549400"/>
                </a:lnTo>
                <a:lnTo>
                  <a:pt x="721417" y="1587500"/>
                </a:lnTo>
                <a:lnTo>
                  <a:pt x="693480" y="1612900"/>
                </a:lnTo>
                <a:lnTo>
                  <a:pt x="665931" y="1651000"/>
                </a:lnTo>
                <a:lnTo>
                  <a:pt x="638773" y="1689100"/>
                </a:lnTo>
                <a:lnTo>
                  <a:pt x="612006" y="1727200"/>
                </a:lnTo>
                <a:lnTo>
                  <a:pt x="585632" y="1765300"/>
                </a:lnTo>
                <a:lnTo>
                  <a:pt x="559654" y="1803400"/>
                </a:lnTo>
                <a:lnTo>
                  <a:pt x="534073" y="1828800"/>
                </a:lnTo>
                <a:lnTo>
                  <a:pt x="508890" y="1866900"/>
                </a:lnTo>
                <a:lnTo>
                  <a:pt x="484108" y="1905000"/>
                </a:lnTo>
                <a:lnTo>
                  <a:pt x="459729" y="1943100"/>
                </a:lnTo>
                <a:lnTo>
                  <a:pt x="435754" y="1981200"/>
                </a:lnTo>
                <a:lnTo>
                  <a:pt x="412185" y="2019300"/>
                </a:lnTo>
                <a:lnTo>
                  <a:pt x="389023" y="2057400"/>
                </a:lnTo>
                <a:lnTo>
                  <a:pt x="366271" y="2095500"/>
                </a:lnTo>
                <a:lnTo>
                  <a:pt x="343931" y="2133600"/>
                </a:lnTo>
                <a:lnTo>
                  <a:pt x="322004" y="2184400"/>
                </a:lnTo>
                <a:lnTo>
                  <a:pt x="300491" y="2222500"/>
                </a:lnTo>
                <a:lnTo>
                  <a:pt x="279396" y="2260600"/>
                </a:lnTo>
                <a:lnTo>
                  <a:pt x="258718" y="2298700"/>
                </a:lnTo>
                <a:lnTo>
                  <a:pt x="238462" y="2336800"/>
                </a:lnTo>
                <a:lnTo>
                  <a:pt x="218627" y="2374900"/>
                </a:lnTo>
                <a:lnTo>
                  <a:pt x="199216" y="2413000"/>
                </a:lnTo>
                <a:lnTo>
                  <a:pt x="180231" y="2463800"/>
                </a:lnTo>
                <a:lnTo>
                  <a:pt x="161673" y="2501900"/>
                </a:lnTo>
                <a:lnTo>
                  <a:pt x="143545" y="2540000"/>
                </a:lnTo>
                <a:lnTo>
                  <a:pt x="125847" y="2578100"/>
                </a:lnTo>
                <a:lnTo>
                  <a:pt x="108582" y="2616200"/>
                </a:lnTo>
                <a:lnTo>
                  <a:pt x="91752" y="2667000"/>
                </a:lnTo>
                <a:lnTo>
                  <a:pt x="75359" y="2705100"/>
                </a:lnTo>
                <a:lnTo>
                  <a:pt x="59403" y="2743200"/>
                </a:lnTo>
                <a:lnTo>
                  <a:pt x="43888" y="2794000"/>
                </a:lnTo>
                <a:lnTo>
                  <a:pt x="28814" y="2832100"/>
                </a:lnTo>
                <a:lnTo>
                  <a:pt x="14184" y="2870200"/>
                </a:lnTo>
                <a:lnTo>
                  <a:pt x="0" y="2921000"/>
                </a:lnTo>
                <a:lnTo>
                  <a:pt x="1898416" y="2921000"/>
                </a:lnTo>
                <a:lnTo>
                  <a:pt x="1910986" y="2908300"/>
                </a:lnTo>
                <a:lnTo>
                  <a:pt x="1935366" y="2870200"/>
                </a:lnTo>
                <a:lnTo>
                  <a:pt x="1960424" y="2832100"/>
                </a:lnTo>
                <a:lnTo>
                  <a:pt x="1986155" y="2794000"/>
                </a:lnTo>
                <a:lnTo>
                  <a:pt x="2012553" y="2755900"/>
                </a:lnTo>
                <a:lnTo>
                  <a:pt x="2039614" y="2717800"/>
                </a:lnTo>
                <a:lnTo>
                  <a:pt x="2067334" y="2692400"/>
                </a:lnTo>
                <a:lnTo>
                  <a:pt x="2095705" y="2654300"/>
                </a:lnTo>
                <a:lnTo>
                  <a:pt x="2124724" y="2616200"/>
                </a:lnTo>
                <a:lnTo>
                  <a:pt x="2154386" y="2578100"/>
                </a:lnTo>
                <a:lnTo>
                  <a:pt x="2184685" y="2552700"/>
                </a:lnTo>
                <a:lnTo>
                  <a:pt x="2215616" y="2514600"/>
                </a:lnTo>
                <a:lnTo>
                  <a:pt x="2247174" y="2489200"/>
                </a:lnTo>
                <a:lnTo>
                  <a:pt x="2279354" y="2451100"/>
                </a:lnTo>
                <a:lnTo>
                  <a:pt x="2312152" y="2425700"/>
                </a:lnTo>
                <a:lnTo>
                  <a:pt x="2345561" y="2387600"/>
                </a:lnTo>
                <a:lnTo>
                  <a:pt x="2379577" y="2362200"/>
                </a:lnTo>
                <a:lnTo>
                  <a:pt x="2414195" y="2336800"/>
                </a:lnTo>
                <a:lnTo>
                  <a:pt x="2449409" y="2298700"/>
                </a:lnTo>
                <a:lnTo>
                  <a:pt x="2485215" y="2273300"/>
                </a:lnTo>
                <a:lnTo>
                  <a:pt x="2521607" y="2247900"/>
                </a:lnTo>
                <a:lnTo>
                  <a:pt x="2558581" y="2222500"/>
                </a:lnTo>
                <a:lnTo>
                  <a:pt x="2596131" y="2197100"/>
                </a:lnTo>
                <a:lnTo>
                  <a:pt x="2634252" y="2159000"/>
                </a:lnTo>
                <a:lnTo>
                  <a:pt x="2672939" y="2146300"/>
                </a:lnTo>
                <a:lnTo>
                  <a:pt x="2751991" y="2095500"/>
                </a:lnTo>
                <a:lnTo>
                  <a:pt x="2833247" y="2044700"/>
                </a:lnTo>
                <a:lnTo>
                  <a:pt x="2874688" y="2019300"/>
                </a:lnTo>
                <a:lnTo>
                  <a:pt x="2916665" y="2006600"/>
                </a:lnTo>
                <a:lnTo>
                  <a:pt x="3002205" y="1955800"/>
                </a:lnTo>
                <a:lnTo>
                  <a:pt x="3089826" y="1930400"/>
                </a:lnTo>
                <a:lnTo>
                  <a:pt x="3134404" y="1905000"/>
                </a:lnTo>
                <a:lnTo>
                  <a:pt x="3225070" y="1879600"/>
                </a:lnTo>
                <a:lnTo>
                  <a:pt x="3274059" y="1854200"/>
                </a:lnTo>
                <a:lnTo>
                  <a:pt x="3569454" y="1778000"/>
                </a:lnTo>
                <a:lnTo>
                  <a:pt x="3618814" y="1778000"/>
                </a:lnTo>
                <a:lnTo>
                  <a:pt x="3668177" y="1765300"/>
                </a:lnTo>
                <a:lnTo>
                  <a:pt x="3717530" y="1765300"/>
                </a:lnTo>
                <a:lnTo>
                  <a:pt x="3766861" y="1752600"/>
                </a:lnTo>
                <a:lnTo>
                  <a:pt x="3865406" y="1752600"/>
                </a:lnTo>
                <a:lnTo>
                  <a:pt x="3914596" y="1739900"/>
                </a:lnTo>
                <a:lnTo>
                  <a:pt x="6249926" y="1739900"/>
                </a:lnTo>
                <a:lnTo>
                  <a:pt x="6844667" y="1079500"/>
                </a:lnTo>
                <a:lnTo>
                  <a:pt x="6808606" y="1041400"/>
                </a:lnTo>
                <a:lnTo>
                  <a:pt x="6772208" y="1016000"/>
                </a:lnTo>
                <a:lnTo>
                  <a:pt x="6735477" y="977900"/>
                </a:lnTo>
                <a:lnTo>
                  <a:pt x="6698417" y="952500"/>
                </a:lnTo>
                <a:lnTo>
                  <a:pt x="6661033" y="914400"/>
                </a:lnTo>
                <a:lnTo>
                  <a:pt x="6585308" y="863600"/>
                </a:lnTo>
                <a:lnTo>
                  <a:pt x="6546977" y="825500"/>
                </a:lnTo>
                <a:lnTo>
                  <a:pt x="6390628" y="723900"/>
                </a:lnTo>
                <a:lnTo>
                  <a:pt x="6229649" y="622300"/>
                </a:lnTo>
                <a:lnTo>
                  <a:pt x="6022343" y="495300"/>
                </a:lnTo>
                <a:lnTo>
                  <a:pt x="5980115" y="482600"/>
                </a:lnTo>
                <a:lnTo>
                  <a:pt x="5894926" y="431800"/>
                </a:lnTo>
                <a:lnTo>
                  <a:pt x="5851975" y="419100"/>
                </a:lnTo>
                <a:lnTo>
                  <a:pt x="5765379" y="368300"/>
                </a:lnTo>
                <a:lnTo>
                  <a:pt x="5721743" y="355600"/>
                </a:lnTo>
                <a:lnTo>
                  <a:pt x="5677889" y="330200"/>
                </a:lnTo>
                <a:lnTo>
                  <a:pt x="5633819" y="317500"/>
                </a:lnTo>
                <a:lnTo>
                  <a:pt x="5589539" y="292100"/>
                </a:lnTo>
                <a:lnTo>
                  <a:pt x="5500365" y="266700"/>
                </a:lnTo>
                <a:lnTo>
                  <a:pt x="5455480" y="241300"/>
                </a:lnTo>
                <a:lnTo>
                  <a:pt x="5182273" y="165100"/>
                </a:lnTo>
                <a:lnTo>
                  <a:pt x="5136130" y="139700"/>
                </a:lnTo>
                <a:lnTo>
                  <a:pt x="5089824" y="139700"/>
                </a:lnTo>
                <a:lnTo>
                  <a:pt x="4856017" y="76200"/>
                </a:lnTo>
                <a:lnTo>
                  <a:pt x="4808830" y="76200"/>
                </a:lnTo>
                <a:lnTo>
                  <a:pt x="4714066" y="50800"/>
                </a:lnTo>
                <a:lnTo>
                  <a:pt x="4666498" y="50800"/>
                </a:lnTo>
                <a:lnTo>
                  <a:pt x="4618811" y="38100"/>
                </a:lnTo>
                <a:close/>
              </a:path>
              <a:path w="6844665" h="2921000">
                <a:moveTo>
                  <a:pt x="6249926" y="1739900"/>
                </a:moveTo>
                <a:lnTo>
                  <a:pt x="4159209" y="1739900"/>
                </a:lnTo>
                <a:lnTo>
                  <a:pt x="4207778" y="1752600"/>
                </a:lnTo>
                <a:lnTo>
                  <a:pt x="4304460" y="1752600"/>
                </a:lnTo>
                <a:lnTo>
                  <a:pt x="4352549" y="1765300"/>
                </a:lnTo>
                <a:lnTo>
                  <a:pt x="4400453" y="1765300"/>
                </a:lnTo>
                <a:lnTo>
                  <a:pt x="4495656" y="1790700"/>
                </a:lnTo>
                <a:lnTo>
                  <a:pt x="4542931" y="1790700"/>
                </a:lnTo>
                <a:lnTo>
                  <a:pt x="4866570" y="1879600"/>
                </a:lnTo>
                <a:lnTo>
                  <a:pt x="4911614" y="1905000"/>
                </a:lnTo>
                <a:lnTo>
                  <a:pt x="5000684" y="1930400"/>
                </a:lnTo>
                <a:lnTo>
                  <a:pt x="5088313" y="1981200"/>
                </a:lnTo>
                <a:lnTo>
                  <a:pt x="5131556" y="1993900"/>
                </a:lnTo>
                <a:lnTo>
                  <a:pt x="5216836" y="2044700"/>
                </a:lnTo>
                <a:lnTo>
                  <a:pt x="5258848" y="2057400"/>
                </a:lnTo>
                <a:lnTo>
                  <a:pt x="5300425" y="2082800"/>
                </a:lnTo>
                <a:lnTo>
                  <a:pt x="5382223" y="2133600"/>
                </a:lnTo>
                <a:lnTo>
                  <a:pt x="5462129" y="2184400"/>
                </a:lnTo>
                <a:lnTo>
                  <a:pt x="5501342" y="2222500"/>
                </a:lnTo>
                <a:lnTo>
                  <a:pt x="5540044" y="2247900"/>
                </a:lnTo>
                <a:lnTo>
                  <a:pt x="5615867" y="2298700"/>
                </a:lnTo>
                <a:lnTo>
                  <a:pt x="5652963" y="2336800"/>
                </a:lnTo>
                <a:lnTo>
                  <a:pt x="5689498" y="2362200"/>
                </a:lnTo>
                <a:lnTo>
                  <a:pt x="6249926" y="1739900"/>
                </a:lnTo>
                <a:close/>
              </a:path>
              <a:path w="6844665" h="2921000">
                <a:moveTo>
                  <a:pt x="4523100" y="25400"/>
                </a:moveTo>
                <a:lnTo>
                  <a:pt x="3499417" y="25400"/>
                </a:lnTo>
                <a:lnTo>
                  <a:pt x="3450203" y="38100"/>
                </a:lnTo>
                <a:lnTo>
                  <a:pt x="4571010" y="38100"/>
                </a:lnTo>
                <a:lnTo>
                  <a:pt x="4523100" y="25400"/>
                </a:lnTo>
                <a:close/>
              </a:path>
              <a:path w="6844665" h="2921000">
                <a:moveTo>
                  <a:pt x="4426968" y="12700"/>
                </a:moveTo>
                <a:lnTo>
                  <a:pt x="3597800" y="12700"/>
                </a:lnTo>
                <a:lnTo>
                  <a:pt x="3548617" y="25400"/>
                </a:lnTo>
                <a:lnTo>
                  <a:pt x="4475084" y="25400"/>
                </a:lnTo>
                <a:lnTo>
                  <a:pt x="4426968" y="12700"/>
                </a:lnTo>
                <a:close/>
              </a:path>
              <a:path w="6844665" h="2921000">
                <a:moveTo>
                  <a:pt x="4282057" y="0"/>
                </a:moveTo>
                <a:lnTo>
                  <a:pt x="3745199" y="0"/>
                </a:lnTo>
                <a:lnTo>
                  <a:pt x="3696096" y="12700"/>
                </a:lnTo>
                <a:lnTo>
                  <a:pt x="4330450" y="12700"/>
                </a:lnTo>
                <a:lnTo>
                  <a:pt x="4282057" y="0"/>
                </a:lnTo>
                <a:close/>
              </a:path>
            </a:pathLst>
          </a:custGeom>
          <a:solidFill>
            <a:srgbClr val="4B0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0">
            <a:extLst>
              <a:ext uri="{FF2B5EF4-FFF2-40B4-BE49-F238E27FC236}">
                <a16:creationId xmlns:a16="http://schemas.microsoft.com/office/drawing/2014/main" id="{1932DBAC-A645-8D4B-85CD-B5A91418B41C}"/>
              </a:ext>
            </a:extLst>
          </p:cNvPr>
          <p:cNvSpPr/>
          <p:nvPr userDrawn="1"/>
        </p:nvSpPr>
        <p:spPr>
          <a:xfrm>
            <a:off x="849845" y="18"/>
            <a:ext cx="8641715" cy="3659504"/>
          </a:xfrm>
          <a:custGeom>
            <a:avLst/>
            <a:gdLst/>
            <a:ahLst/>
            <a:cxnLst/>
            <a:rect l="l" t="t" r="r" b="b"/>
            <a:pathLst>
              <a:path w="8641715" h="3659504">
                <a:moveTo>
                  <a:pt x="8641499" y="0"/>
                </a:moveTo>
                <a:lnTo>
                  <a:pt x="6414452" y="0"/>
                </a:lnTo>
                <a:lnTo>
                  <a:pt x="6379146" y="35394"/>
                </a:lnTo>
                <a:lnTo>
                  <a:pt x="6346914" y="66573"/>
                </a:lnTo>
                <a:lnTo>
                  <a:pt x="6314186" y="97218"/>
                </a:lnTo>
                <a:lnTo>
                  <a:pt x="6280963" y="127330"/>
                </a:lnTo>
                <a:lnTo>
                  <a:pt x="6247257" y="156883"/>
                </a:lnTo>
                <a:lnTo>
                  <a:pt x="6213081" y="185889"/>
                </a:lnTo>
                <a:lnTo>
                  <a:pt x="6178423" y="214337"/>
                </a:lnTo>
                <a:lnTo>
                  <a:pt x="6143307" y="242214"/>
                </a:lnTo>
                <a:lnTo>
                  <a:pt x="6107747" y="269519"/>
                </a:lnTo>
                <a:lnTo>
                  <a:pt x="6071717" y="296252"/>
                </a:lnTo>
                <a:lnTo>
                  <a:pt x="6035256" y="322389"/>
                </a:lnTo>
                <a:lnTo>
                  <a:pt x="5998349" y="347929"/>
                </a:lnTo>
                <a:lnTo>
                  <a:pt x="5961024" y="372872"/>
                </a:lnTo>
                <a:lnTo>
                  <a:pt x="5923267" y="397205"/>
                </a:lnTo>
                <a:lnTo>
                  <a:pt x="5885091" y="420928"/>
                </a:lnTo>
                <a:lnTo>
                  <a:pt x="5846521" y="444017"/>
                </a:lnTo>
                <a:lnTo>
                  <a:pt x="5807532" y="466483"/>
                </a:lnTo>
                <a:lnTo>
                  <a:pt x="5768149" y="488327"/>
                </a:lnTo>
                <a:lnTo>
                  <a:pt x="5728386" y="509511"/>
                </a:lnTo>
                <a:lnTo>
                  <a:pt x="5688228" y="530059"/>
                </a:lnTo>
                <a:lnTo>
                  <a:pt x="5647702" y="549935"/>
                </a:lnTo>
                <a:lnTo>
                  <a:pt x="5606808" y="569163"/>
                </a:lnTo>
                <a:lnTo>
                  <a:pt x="5565546" y="587717"/>
                </a:lnTo>
                <a:lnTo>
                  <a:pt x="5523941" y="605586"/>
                </a:lnTo>
                <a:lnTo>
                  <a:pt x="5481980" y="622782"/>
                </a:lnTo>
                <a:lnTo>
                  <a:pt x="5439676" y="639279"/>
                </a:lnTo>
                <a:lnTo>
                  <a:pt x="5397030" y="655091"/>
                </a:lnTo>
                <a:lnTo>
                  <a:pt x="5354066" y="670191"/>
                </a:lnTo>
                <a:lnTo>
                  <a:pt x="5310771" y="684580"/>
                </a:lnTo>
                <a:lnTo>
                  <a:pt x="5267160" y="698246"/>
                </a:lnTo>
                <a:lnTo>
                  <a:pt x="5223256" y="711200"/>
                </a:lnTo>
                <a:lnTo>
                  <a:pt x="5179034" y="723417"/>
                </a:lnTo>
                <a:lnTo>
                  <a:pt x="5134521" y="734898"/>
                </a:lnTo>
                <a:lnTo>
                  <a:pt x="5089728" y="745629"/>
                </a:lnTo>
                <a:lnTo>
                  <a:pt x="5044643" y="755599"/>
                </a:lnTo>
                <a:lnTo>
                  <a:pt x="4999291" y="764819"/>
                </a:lnTo>
                <a:lnTo>
                  <a:pt x="4953673" y="773277"/>
                </a:lnTo>
                <a:lnTo>
                  <a:pt x="4907788" y="780961"/>
                </a:lnTo>
                <a:lnTo>
                  <a:pt x="4861649" y="787869"/>
                </a:lnTo>
                <a:lnTo>
                  <a:pt x="4815268" y="793978"/>
                </a:lnTo>
                <a:lnTo>
                  <a:pt x="4768634" y="799299"/>
                </a:lnTo>
                <a:lnTo>
                  <a:pt x="4721784" y="803833"/>
                </a:lnTo>
                <a:lnTo>
                  <a:pt x="4674692" y="807542"/>
                </a:lnTo>
                <a:lnTo>
                  <a:pt x="4627384" y="810450"/>
                </a:lnTo>
                <a:lnTo>
                  <a:pt x="4579861" y="812533"/>
                </a:lnTo>
                <a:lnTo>
                  <a:pt x="4532134" y="813777"/>
                </a:lnTo>
                <a:lnTo>
                  <a:pt x="4484205" y="814197"/>
                </a:lnTo>
                <a:lnTo>
                  <a:pt x="4484205" y="1791055"/>
                </a:lnTo>
                <a:lnTo>
                  <a:pt x="4436275" y="1790636"/>
                </a:lnTo>
                <a:lnTo>
                  <a:pt x="4388548" y="1789391"/>
                </a:lnTo>
                <a:lnTo>
                  <a:pt x="4341025" y="1787309"/>
                </a:lnTo>
                <a:lnTo>
                  <a:pt x="4293717" y="1784400"/>
                </a:lnTo>
                <a:lnTo>
                  <a:pt x="4246626" y="1780692"/>
                </a:lnTo>
                <a:lnTo>
                  <a:pt x="4199763" y="1776171"/>
                </a:lnTo>
                <a:lnTo>
                  <a:pt x="4153141" y="1770837"/>
                </a:lnTo>
                <a:lnTo>
                  <a:pt x="4106761" y="1764728"/>
                </a:lnTo>
                <a:lnTo>
                  <a:pt x="4060621" y="1757819"/>
                </a:lnTo>
                <a:lnTo>
                  <a:pt x="4014736" y="1750136"/>
                </a:lnTo>
                <a:lnTo>
                  <a:pt x="3969118" y="1741690"/>
                </a:lnTo>
                <a:lnTo>
                  <a:pt x="3923766" y="1732470"/>
                </a:lnTo>
                <a:lnTo>
                  <a:pt x="3878681" y="1722488"/>
                </a:lnTo>
                <a:lnTo>
                  <a:pt x="3833888" y="1711756"/>
                </a:lnTo>
                <a:lnTo>
                  <a:pt x="3789375" y="1700276"/>
                </a:lnTo>
                <a:lnTo>
                  <a:pt x="3745153" y="1688058"/>
                </a:lnTo>
                <a:lnTo>
                  <a:pt x="3701237" y="1675117"/>
                </a:lnTo>
                <a:lnTo>
                  <a:pt x="3657638" y="1661439"/>
                </a:lnTo>
                <a:lnTo>
                  <a:pt x="3614343" y="1647050"/>
                </a:lnTo>
                <a:lnTo>
                  <a:pt x="3571379" y="1631950"/>
                </a:lnTo>
                <a:lnTo>
                  <a:pt x="3528733" y="1616151"/>
                </a:lnTo>
                <a:lnTo>
                  <a:pt x="3486429" y="1599641"/>
                </a:lnTo>
                <a:lnTo>
                  <a:pt x="3444468" y="1582445"/>
                </a:lnTo>
                <a:lnTo>
                  <a:pt x="3402850" y="1564576"/>
                </a:lnTo>
                <a:lnTo>
                  <a:pt x="3361601" y="1546021"/>
                </a:lnTo>
                <a:lnTo>
                  <a:pt x="3320694" y="1526794"/>
                </a:lnTo>
                <a:lnTo>
                  <a:pt x="3280168" y="1506918"/>
                </a:lnTo>
                <a:lnTo>
                  <a:pt x="3240024" y="1486369"/>
                </a:lnTo>
                <a:lnTo>
                  <a:pt x="3200247" y="1465186"/>
                </a:lnTo>
                <a:lnTo>
                  <a:pt x="3160877" y="1443355"/>
                </a:lnTo>
                <a:lnTo>
                  <a:pt x="3121888" y="1420876"/>
                </a:lnTo>
                <a:lnTo>
                  <a:pt x="3083306" y="1397787"/>
                </a:lnTo>
                <a:lnTo>
                  <a:pt x="3045142" y="1374063"/>
                </a:lnTo>
                <a:lnTo>
                  <a:pt x="3007385" y="1349730"/>
                </a:lnTo>
                <a:lnTo>
                  <a:pt x="2970047" y="1324787"/>
                </a:lnTo>
                <a:lnTo>
                  <a:pt x="2933154" y="1299248"/>
                </a:lnTo>
                <a:lnTo>
                  <a:pt x="2896692" y="1273111"/>
                </a:lnTo>
                <a:lnTo>
                  <a:pt x="2860662" y="1246378"/>
                </a:lnTo>
                <a:lnTo>
                  <a:pt x="2825089" y="1219073"/>
                </a:lnTo>
                <a:lnTo>
                  <a:pt x="2789986" y="1191196"/>
                </a:lnTo>
                <a:lnTo>
                  <a:pt x="2755328" y="1162748"/>
                </a:lnTo>
                <a:lnTo>
                  <a:pt x="2721152" y="1133741"/>
                </a:lnTo>
                <a:lnTo>
                  <a:pt x="2687447" y="1104188"/>
                </a:lnTo>
                <a:lnTo>
                  <a:pt x="2654223" y="1074077"/>
                </a:lnTo>
                <a:lnTo>
                  <a:pt x="2621496" y="1043432"/>
                </a:lnTo>
                <a:lnTo>
                  <a:pt x="2589263" y="1012253"/>
                </a:lnTo>
                <a:lnTo>
                  <a:pt x="2557538" y="980554"/>
                </a:lnTo>
                <a:lnTo>
                  <a:pt x="2526322" y="948334"/>
                </a:lnTo>
                <a:lnTo>
                  <a:pt x="2495626" y="915593"/>
                </a:lnTo>
                <a:lnTo>
                  <a:pt x="2465451" y="882357"/>
                </a:lnTo>
                <a:lnTo>
                  <a:pt x="2435809" y="848614"/>
                </a:lnTo>
                <a:lnTo>
                  <a:pt x="2406700" y="814387"/>
                </a:lnTo>
                <a:lnTo>
                  <a:pt x="2378138" y="779678"/>
                </a:lnTo>
                <a:lnTo>
                  <a:pt x="2350135" y="744486"/>
                </a:lnTo>
                <a:lnTo>
                  <a:pt x="2322677" y="708825"/>
                </a:lnTo>
                <a:lnTo>
                  <a:pt x="2295804" y="672693"/>
                </a:lnTo>
                <a:lnTo>
                  <a:pt x="2269490" y="636117"/>
                </a:lnTo>
                <a:lnTo>
                  <a:pt x="2243747" y="599071"/>
                </a:lnTo>
                <a:lnTo>
                  <a:pt x="2218601" y="561594"/>
                </a:lnTo>
                <a:lnTo>
                  <a:pt x="2194039" y="523684"/>
                </a:lnTo>
                <a:lnTo>
                  <a:pt x="2170074" y="485343"/>
                </a:lnTo>
                <a:lnTo>
                  <a:pt x="2146731" y="446570"/>
                </a:lnTo>
                <a:lnTo>
                  <a:pt x="2123986" y="407390"/>
                </a:lnTo>
                <a:lnTo>
                  <a:pt x="2101862" y="367804"/>
                </a:lnTo>
                <a:lnTo>
                  <a:pt x="2080361" y="327799"/>
                </a:lnTo>
                <a:lnTo>
                  <a:pt x="2059495" y="287413"/>
                </a:lnTo>
                <a:lnTo>
                  <a:pt x="2039277" y="246634"/>
                </a:lnTo>
                <a:lnTo>
                  <a:pt x="2019693" y="205473"/>
                </a:lnTo>
                <a:lnTo>
                  <a:pt x="2000770" y="163944"/>
                </a:lnTo>
                <a:lnTo>
                  <a:pt x="1982495" y="122047"/>
                </a:lnTo>
                <a:lnTo>
                  <a:pt x="1964905" y="79781"/>
                </a:lnTo>
                <a:lnTo>
                  <a:pt x="1947976" y="37160"/>
                </a:lnTo>
                <a:lnTo>
                  <a:pt x="1933917" y="0"/>
                </a:lnTo>
                <a:lnTo>
                  <a:pt x="0" y="0"/>
                </a:lnTo>
                <a:lnTo>
                  <a:pt x="8686" y="39522"/>
                </a:lnTo>
                <a:lnTo>
                  <a:pt x="19189" y="85153"/>
                </a:lnTo>
                <a:lnTo>
                  <a:pt x="30137" y="130619"/>
                </a:lnTo>
                <a:lnTo>
                  <a:pt x="41516" y="175920"/>
                </a:lnTo>
                <a:lnTo>
                  <a:pt x="53340" y="221030"/>
                </a:lnTo>
                <a:lnTo>
                  <a:pt x="65582" y="265963"/>
                </a:lnTo>
                <a:lnTo>
                  <a:pt x="78270" y="310705"/>
                </a:lnTo>
                <a:lnTo>
                  <a:pt x="91376" y="355269"/>
                </a:lnTo>
                <a:lnTo>
                  <a:pt x="104902" y="399656"/>
                </a:lnTo>
                <a:lnTo>
                  <a:pt x="118859" y="443839"/>
                </a:lnTo>
                <a:lnTo>
                  <a:pt x="133223" y="487832"/>
                </a:lnTo>
                <a:lnTo>
                  <a:pt x="148018" y="531634"/>
                </a:lnTo>
                <a:lnTo>
                  <a:pt x="163220" y="575233"/>
                </a:lnTo>
                <a:lnTo>
                  <a:pt x="178841" y="618629"/>
                </a:lnTo>
                <a:lnTo>
                  <a:pt x="194868" y="661835"/>
                </a:lnTo>
                <a:lnTo>
                  <a:pt x="211302" y="704824"/>
                </a:lnTo>
                <a:lnTo>
                  <a:pt x="228142" y="747610"/>
                </a:lnTo>
                <a:lnTo>
                  <a:pt x="245389" y="790194"/>
                </a:lnTo>
                <a:lnTo>
                  <a:pt x="263029" y="832548"/>
                </a:lnTo>
                <a:lnTo>
                  <a:pt x="281063" y="874699"/>
                </a:lnTo>
                <a:lnTo>
                  <a:pt x="299504" y="916635"/>
                </a:lnTo>
                <a:lnTo>
                  <a:pt x="318338" y="958354"/>
                </a:lnTo>
                <a:lnTo>
                  <a:pt x="337553" y="999845"/>
                </a:lnTo>
                <a:lnTo>
                  <a:pt x="357162" y="1041107"/>
                </a:lnTo>
                <a:lnTo>
                  <a:pt x="377164" y="1082154"/>
                </a:lnTo>
                <a:lnTo>
                  <a:pt x="397548" y="1122972"/>
                </a:lnTo>
                <a:lnTo>
                  <a:pt x="418312" y="1163548"/>
                </a:lnTo>
                <a:lnTo>
                  <a:pt x="439445" y="1203896"/>
                </a:lnTo>
                <a:lnTo>
                  <a:pt x="460959" y="1244003"/>
                </a:lnTo>
                <a:lnTo>
                  <a:pt x="482854" y="1283881"/>
                </a:lnTo>
                <a:lnTo>
                  <a:pt x="505117" y="1323505"/>
                </a:lnTo>
                <a:lnTo>
                  <a:pt x="527748" y="1362887"/>
                </a:lnTo>
                <a:lnTo>
                  <a:pt x="550748" y="1402029"/>
                </a:lnTo>
                <a:lnTo>
                  <a:pt x="574116" y="1440929"/>
                </a:lnTo>
                <a:lnTo>
                  <a:pt x="597839" y="1479562"/>
                </a:lnTo>
                <a:lnTo>
                  <a:pt x="621931" y="1517954"/>
                </a:lnTo>
                <a:lnTo>
                  <a:pt x="646366" y="1556080"/>
                </a:lnTo>
                <a:lnTo>
                  <a:pt x="671169" y="1593951"/>
                </a:lnTo>
                <a:lnTo>
                  <a:pt x="696315" y="1631569"/>
                </a:lnTo>
                <a:lnTo>
                  <a:pt x="721817" y="1668919"/>
                </a:lnTo>
                <a:lnTo>
                  <a:pt x="747674" y="1706003"/>
                </a:lnTo>
                <a:lnTo>
                  <a:pt x="773861" y="1742821"/>
                </a:lnTo>
                <a:lnTo>
                  <a:pt x="800404" y="1779358"/>
                </a:lnTo>
                <a:lnTo>
                  <a:pt x="827278" y="1815630"/>
                </a:lnTo>
                <a:lnTo>
                  <a:pt x="854494" y="1851634"/>
                </a:lnTo>
                <a:lnTo>
                  <a:pt x="882053" y="1887347"/>
                </a:lnTo>
                <a:lnTo>
                  <a:pt x="909942" y="1922792"/>
                </a:lnTo>
                <a:lnTo>
                  <a:pt x="938149" y="1957946"/>
                </a:lnTo>
                <a:lnTo>
                  <a:pt x="966698" y="1992807"/>
                </a:lnTo>
                <a:lnTo>
                  <a:pt x="995565" y="2027402"/>
                </a:lnTo>
                <a:lnTo>
                  <a:pt x="1024763" y="2061692"/>
                </a:lnTo>
                <a:lnTo>
                  <a:pt x="1054277" y="2095690"/>
                </a:lnTo>
                <a:lnTo>
                  <a:pt x="1084122" y="2129396"/>
                </a:lnTo>
                <a:lnTo>
                  <a:pt x="1114272" y="2162810"/>
                </a:lnTo>
                <a:lnTo>
                  <a:pt x="1144739" y="2195919"/>
                </a:lnTo>
                <a:lnTo>
                  <a:pt x="1175524" y="2228723"/>
                </a:lnTo>
                <a:lnTo>
                  <a:pt x="1206601" y="2261222"/>
                </a:lnTo>
                <a:lnTo>
                  <a:pt x="1238008" y="2293416"/>
                </a:lnTo>
                <a:lnTo>
                  <a:pt x="1269707" y="2325306"/>
                </a:lnTo>
                <a:lnTo>
                  <a:pt x="1301711" y="2356878"/>
                </a:lnTo>
                <a:lnTo>
                  <a:pt x="1334008" y="2388133"/>
                </a:lnTo>
                <a:lnTo>
                  <a:pt x="1366608" y="2419083"/>
                </a:lnTo>
                <a:lnTo>
                  <a:pt x="1399501" y="2449703"/>
                </a:lnTo>
                <a:lnTo>
                  <a:pt x="1432687" y="2480005"/>
                </a:lnTo>
                <a:lnTo>
                  <a:pt x="1466164" y="2509977"/>
                </a:lnTo>
                <a:lnTo>
                  <a:pt x="1499933" y="2539631"/>
                </a:lnTo>
                <a:lnTo>
                  <a:pt x="1533982" y="2568956"/>
                </a:lnTo>
                <a:lnTo>
                  <a:pt x="1568323" y="2597950"/>
                </a:lnTo>
                <a:lnTo>
                  <a:pt x="1602943" y="2626601"/>
                </a:lnTo>
                <a:lnTo>
                  <a:pt x="1637830" y="2654922"/>
                </a:lnTo>
                <a:lnTo>
                  <a:pt x="1672996" y="2682913"/>
                </a:lnTo>
                <a:lnTo>
                  <a:pt x="1708442" y="2710548"/>
                </a:lnTo>
                <a:lnTo>
                  <a:pt x="1744154" y="2737853"/>
                </a:lnTo>
                <a:lnTo>
                  <a:pt x="1780146" y="2764802"/>
                </a:lnTo>
                <a:lnTo>
                  <a:pt x="1816392" y="2791409"/>
                </a:lnTo>
                <a:lnTo>
                  <a:pt x="1852904" y="2817660"/>
                </a:lnTo>
                <a:lnTo>
                  <a:pt x="1889683" y="2843555"/>
                </a:lnTo>
                <a:lnTo>
                  <a:pt x="1926717" y="2869095"/>
                </a:lnTo>
                <a:lnTo>
                  <a:pt x="1964004" y="2894292"/>
                </a:lnTo>
                <a:lnTo>
                  <a:pt x="2001545" y="2919107"/>
                </a:lnTo>
                <a:lnTo>
                  <a:pt x="2039340" y="2943568"/>
                </a:lnTo>
                <a:lnTo>
                  <a:pt x="2077389" y="2967672"/>
                </a:lnTo>
                <a:lnTo>
                  <a:pt x="2115693" y="2991396"/>
                </a:lnTo>
                <a:lnTo>
                  <a:pt x="2154224" y="3014751"/>
                </a:lnTo>
                <a:lnTo>
                  <a:pt x="2193010" y="3037738"/>
                </a:lnTo>
                <a:lnTo>
                  <a:pt x="2232025" y="3060357"/>
                </a:lnTo>
                <a:lnTo>
                  <a:pt x="2271293" y="3082582"/>
                </a:lnTo>
                <a:lnTo>
                  <a:pt x="2310777" y="3104438"/>
                </a:lnTo>
                <a:lnTo>
                  <a:pt x="2350503" y="3125914"/>
                </a:lnTo>
                <a:lnTo>
                  <a:pt x="2390470" y="3146996"/>
                </a:lnTo>
                <a:lnTo>
                  <a:pt x="2430653" y="3167697"/>
                </a:lnTo>
                <a:lnTo>
                  <a:pt x="2471064" y="3188004"/>
                </a:lnTo>
                <a:lnTo>
                  <a:pt x="2511691" y="3207918"/>
                </a:lnTo>
                <a:lnTo>
                  <a:pt x="2552547" y="3227438"/>
                </a:lnTo>
                <a:lnTo>
                  <a:pt x="2593619" y="3246564"/>
                </a:lnTo>
                <a:lnTo>
                  <a:pt x="2634907" y="3265297"/>
                </a:lnTo>
                <a:lnTo>
                  <a:pt x="2676410" y="3283610"/>
                </a:lnTo>
                <a:lnTo>
                  <a:pt x="2718130" y="3301530"/>
                </a:lnTo>
                <a:lnTo>
                  <a:pt x="2760053" y="3319043"/>
                </a:lnTo>
                <a:lnTo>
                  <a:pt x="2802178" y="3336150"/>
                </a:lnTo>
                <a:lnTo>
                  <a:pt x="2844520" y="3352838"/>
                </a:lnTo>
                <a:lnTo>
                  <a:pt x="2887053" y="3369119"/>
                </a:lnTo>
                <a:lnTo>
                  <a:pt x="2929788" y="3384981"/>
                </a:lnTo>
                <a:lnTo>
                  <a:pt x="2972714" y="3400425"/>
                </a:lnTo>
                <a:lnTo>
                  <a:pt x="3015843" y="3415436"/>
                </a:lnTo>
                <a:lnTo>
                  <a:pt x="3059163" y="3430041"/>
                </a:lnTo>
                <a:lnTo>
                  <a:pt x="3102660" y="3444202"/>
                </a:lnTo>
                <a:lnTo>
                  <a:pt x="3146361" y="3457943"/>
                </a:lnTo>
                <a:lnTo>
                  <a:pt x="3190240" y="3471253"/>
                </a:lnTo>
                <a:lnTo>
                  <a:pt x="3234309" y="3484130"/>
                </a:lnTo>
                <a:lnTo>
                  <a:pt x="3278543" y="3496576"/>
                </a:lnTo>
                <a:lnTo>
                  <a:pt x="3322967" y="3508578"/>
                </a:lnTo>
                <a:lnTo>
                  <a:pt x="3367557" y="3520135"/>
                </a:lnTo>
                <a:lnTo>
                  <a:pt x="3412325" y="3531260"/>
                </a:lnTo>
                <a:lnTo>
                  <a:pt x="3457270" y="3541928"/>
                </a:lnTo>
                <a:lnTo>
                  <a:pt x="3502368" y="3552152"/>
                </a:lnTo>
                <a:lnTo>
                  <a:pt x="3547643" y="3561931"/>
                </a:lnTo>
                <a:lnTo>
                  <a:pt x="3593084" y="3571252"/>
                </a:lnTo>
                <a:lnTo>
                  <a:pt x="3638677" y="3580117"/>
                </a:lnTo>
                <a:lnTo>
                  <a:pt x="3684435" y="3588524"/>
                </a:lnTo>
                <a:lnTo>
                  <a:pt x="3730345" y="3596462"/>
                </a:lnTo>
                <a:lnTo>
                  <a:pt x="3776408" y="3603955"/>
                </a:lnTo>
                <a:lnTo>
                  <a:pt x="3822623" y="3610965"/>
                </a:lnTo>
                <a:lnTo>
                  <a:pt x="3868991" y="3617518"/>
                </a:lnTo>
                <a:lnTo>
                  <a:pt x="3915499" y="3623602"/>
                </a:lnTo>
                <a:lnTo>
                  <a:pt x="3962158" y="3629215"/>
                </a:lnTo>
                <a:lnTo>
                  <a:pt x="4008958" y="3634346"/>
                </a:lnTo>
                <a:lnTo>
                  <a:pt x="4055897" y="3639007"/>
                </a:lnTo>
                <a:lnTo>
                  <a:pt x="4102963" y="3643172"/>
                </a:lnTo>
                <a:lnTo>
                  <a:pt x="4150169" y="3646868"/>
                </a:lnTo>
                <a:lnTo>
                  <a:pt x="4197515" y="3650081"/>
                </a:lnTo>
                <a:lnTo>
                  <a:pt x="4244987" y="3652799"/>
                </a:lnTo>
                <a:lnTo>
                  <a:pt x="4292587" y="3655034"/>
                </a:lnTo>
                <a:lnTo>
                  <a:pt x="4340301" y="3656774"/>
                </a:lnTo>
                <a:lnTo>
                  <a:pt x="4388155" y="3658031"/>
                </a:lnTo>
                <a:lnTo>
                  <a:pt x="4436122" y="3658781"/>
                </a:lnTo>
                <a:lnTo>
                  <a:pt x="4484205" y="3659022"/>
                </a:lnTo>
                <a:lnTo>
                  <a:pt x="4484205" y="2682163"/>
                </a:lnTo>
                <a:lnTo>
                  <a:pt x="4532287" y="2681909"/>
                </a:lnTo>
                <a:lnTo>
                  <a:pt x="4580255" y="2681160"/>
                </a:lnTo>
                <a:lnTo>
                  <a:pt x="4628096" y="2679916"/>
                </a:lnTo>
                <a:lnTo>
                  <a:pt x="4675822" y="2678176"/>
                </a:lnTo>
                <a:lnTo>
                  <a:pt x="4723422" y="2675940"/>
                </a:lnTo>
                <a:lnTo>
                  <a:pt x="4770894" y="2673223"/>
                </a:lnTo>
                <a:lnTo>
                  <a:pt x="4818227" y="2670010"/>
                </a:lnTo>
                <a:lnTo>
                  <a:pt x="4865446" y="2666314"/>
                </a:lnTo>
                <a:lnTo>
                  <a:pt x="4912512" y="2662136"/>
                </a:lnTo>
                <a:lnTo>
                  <a:pt x="4959451" y="2657487"/>
                </a:lnTo>
                <a:lnTo>
                  <a:pt x="5006251" y="2652357"/>
                </a:lnTo>
                <a:lnTo>
                  <a:pt x="5052911" y="2646743"/>
                </a:lnTo>
                <a:lnTo>
                  <a:pt x="5099418" y="2640660"/>
                </a:lnTo>
                <a:lnTo>
                  <a:pt x="5145786" y="2634107"/>
                </a:lnTo>
                <a:lnTo>
                  <a:pt x="5192001" y="2627096"/>
                </a:lnTo>
                <a:lnTo>
                  <a:pt x="5238064" y="2619603"/>
                </a:lnTo>
                <a:lnTo>
                  <a:pt x="5283974" y="2611666"/>
                </a:lnTo>
                <a:lnTo>
                  <a:pt x="5329733" y="2603258"/>
                </a:lnTo>
                <a:lnTo>
                  <a:pt x="5375326" y="2594394"/>
                </a:lnTo>
                <a:lnTo>
                  <a:pt x="5420766" y="2585072"/>
                </a:lnTo>
                <a:lnTo>
                  <a:pt x="5466029" y="2575293"/>
                </a:lnTo>
                <a:lnTo>
                  <a:pt x="5511139" y="2565069"/>
                </a:lnTo>
                <a:lnTo>
                  <a:pt x="5556085" y="2554401"/>
                </a:lnTo>
                <a:lnTo>
                  <a:pt x="5600852" y="2543276"/>
                </a:lnTo>
                <a:lnTo>
                  <a:pt x="5645442" y="2531719"/>
                </a:lnTo>
                <a:lnTo>
                  <a:pt x="5689866" y="2519718"/>
                </a:lnTo>
                <a:lnTo>
                  <a:pt x="5734101" y="2507272"/>
                </a:lnTo>
                <a:lnTo>
                  <a:pt x="5778170" y="2494394"/>
                </a:lnTo>
                <a:lnTo>
                  <a:pt x="5822048" y="2481084"/>
                </a:lnTo>
                <a:lnTo>
                  <a:pt x="5865736" y="2467343"/>
                </a:lnTo>
                <a:lnTo>
                  <a:pt x="5909246" y="2453170"/>
                </a:lnTo>
                <a:lnTo>
                  <a:pt x="5952566" y="2438577"/>
                </a:lnTo>
                <a:lnTo>
                  <a:pt x="5995695" y="2423553"/>
                </a:lnTo>
                <a:lnTo>
                  <a:pt x="6038621" y="2408123"/>
                </a:lnTo>
                <a:lnTo>
                  <a:pt x="6081357" y="2392261"/>
                </a:lnTo>
                <a:lnTo>
                  <a:pt x="6123889" y="2375979"/>
                </a:lnTo>
                <a:lnTo>
                  <a:pt x="6166231" y="2359291"/>
                </a:lnTo>
                <a:lnTo>
                  <a:pt x="6208357" y="2342184"/>
                </a:lnTo>
                <a:lnTo>
                  <a:pt x="6250279" y="2324671"/>
                </a:lnTo>
                <a:lnTo>
                  <a:pt x="6291986" y="2306751"/>
                </a:lnTo>
                <a:lnTo>
                  <a:pt x="6333490" y="2288425"/>
                </a:lnTo>
                <a:lnTo>
                  <a:pt x="6374790" y="2269706"/>
                </a:lnTo>
                <a:lnTo>
                  <a:pt x="6415862" y="2250579"/>
                </a:lnTo>
                <a:lnTo>
                  <a:pt x="6456718" y="2231059"/>
                </a:lnTo>
                <a:lnTo>
                  <a:pt x="6497345" y="2211146"/>
                </a:lnTo>
                <a:lnTo>
                  <a:pt x="6537757" y="2190839"/>
                </a:lnTo>
                <a:lnTo>
                  <a:pt x="6577939" y="2170138"/>
                </a:lnTo>
                <a:lnTo>
                  <a:pt x="6617894" y="2149056"/>
                </a:lnTo>
                <a:lnTo>
                  <a:pt x="6657632" y="2127580"/>
                </a:lnTo>
                <a:lnTo>
                  <a:pt x="6697116" y="2105723"/>
                </a:lnTo>
                <a:lnTo>
                  <a:pt x="6736385" y="2083498"/>
                </a:lnTo>
                <a:lnTo>
                  <a:pt x="6775399" y="2060879"/>
                </a:lnTo>
                <a:lnTo>
                  <a:pt x="6814185" y="2037892"/>
                </a:lnTo>
                <a:lnTo>
                  <a:pt x="6852717" y="2014537"/>
                </a:lnTo>
                <a:lnTo>
                  <a:pt x="6891020" y="1990813"/>
                </a:lnTo>
                <a:lnTo>
                  <a:pt x="6929056" y="1966709"/>
                </a:lnTo>
                <a:lnTo>
                  <a:pt x="6966852" y="1942249"/>
                </a:lnTo>
                <a:lnTo>
                  <a:pt x="7004405" y="1917420"/>
                </a:lnTo>
                <a:lnTo>
                  <a:pt x="7041693" y="1892236"/>
                </a:lnTo>
                <a:lnTo>
                  <a:pt x="7078726" y="1866696"/>
                </a:lnTo>
                <a:lnTo>
                  <a:pt x="7115505" y="1840801"/>
                </a:lnTo>
                <a:lnTo>
                  <a:pt x="7152018" y="1814537"/>
                </a:lnTo>
                <a:lnTo>
                  <a:pt x="7188263" y="1787944"/>
                </a:lnTo>
                <a:lnTo>
                  <a:pt x="7224255" y="1760994"/>
                </a:lnTo>
                <a:lnTo>
                  <a:pt x="7259968" y="1733689"/>
                </a:lnTo>
                <a:lnTo>
                  <a:pt x="7295401" y="1706054"/>
                </a:lnTo>
                <a:lnTo>
                  <a:pt x="7330580" y="1678063"/>
                </a:lnTo>
                <a:lnTo>
                  <a:pt x="7365466" y="1649742"/>
                </a:lnTo>
                <a:lnTo>
                  <a:pt x="7400087" y="1621091"/>
                </a:lnTo>
                <a:lnTo>
                  <a:pt x="7434415" y="1592097"/>
                </a:lnTo>
                <a:lnTo>
                  <a:pt x="7468476" y="1562773"/>
                </a:lnTo>
                <a:lnTo>
                  <a:pt x="7502233" y="1533118"/>
                </a:lnTo>
                <a:lnTo>
                  <a:pt x="7535710" y="1503146"/>
                </a:lnTo>
                <a:lnTo>
                  <a:pt x="7568908" y="1472844"/>
                </a:lnTo>
                <a:lnTo>
                  <a:pt x="7601801" y="1442224"/>
                </a:lnTo>
                <a:lnTo>
                  <a:pt x="7634402" y="1411274"/>
                </a:lnTo>
                <a:lnTo>
                  <a:pt x="7666698" y="1380020"/>
                </a:lnTo>
                <a:lnTo>
                  <a:pt x="7698702" y="1348447"/>
                </a:lnTo>
                <a:lnTo>
                  <a:pt x="7730401" y="1316558"/>
                </a:lnTo>
                <a:lnTo>
                  <a:pt x="7761795" y="1284363"/>
                </a:lnTo>
                <a:lnTo>
                  <a:pt x="7792885" y="1251864"/>
                </a:lnTo>
                <a:lnTo>
                  <a:pt x="7823670" y="1219047"/>
                </a:lnTo>
                <a:lnTo>
                  <a:pt x="7854137" y="1185938"/>
                </a:lnTo>
                <a:lnTo>
                  <a:pt x="7884287" y="1152537"/>
                </a:lnTo>
                <a:lnTo>
                  <a:pt x="7914119" y="1118831"/>
                </a:lnTo>
                <a:lnTo>
                  <a:pt x="7943647" y="1084834"/>
                </a:lnTo>
                <a:lnTo>
                  <a:pt x="7972831" y="1050531"/>
                </a:lnTo>
                <a:lnTo>
                  <a:pt x="8001711" y="1015949"/>
                </a:lnTo>
                <a:lnTo>
                  <a:pt x="8030248" y="981087"/>
                </a:lnTo>
                <a:lnTo>
                  <a:pt x="8058467" y="945921"/>
                </a:lnTo>
                <a:lnTo>
                  <a:pt x="8086357" y="910488"/>
                </a:lnTo>
                <a:lnTo>
                  <a:pt x="8113903" y="874776"/>
                </a:lnTo>
                <a:lnTo>
                  <a:pt x="8141132" y="838771"/>
                </a:lnTo>
                <a:lnTo>
                  <a:pt x="8168005" y="802500"/>
                </a:lnTo>
                <a:lnTo>
                  <a:pt x="8194535" y="765962"/>
                </a:lnTo>
                <a:lnTo>
                  <a:pt x="8220735" y="729145"/>
                </a:lnTo>
                <a:lnTo>
                  <a:pt x="8246580" y="692061"/>
                </a:lnTo>
                <a:lnTo>
                  <a:pt x="8272081" y="654710"/>
                </a:lnTo>
                <a:lnTo>
                  <a:pt x="8297240" y="617093"/>
                </a:lnTo>
                <a:lnTo>
                  <a:pt x="8322030" y="579221"/>
                </a:lnTo>
                <a:lnTo>
                  <a:pt x="8346478" y="541096"/>
                </a:lnTo>
                <a:lnTo>
                  <a:pt x="8370570" y="502704"/>
                </a:lnTo>
                <a:lnTo>
                  <a:pt x="8394293" y="464070"/>
                </a:lnTo>
                <a:lnTo>
                  <a:pt x="8417661" y="425170"/>
                </a:lnTo>
                <a:lnTo>
                  <a:pt x="8440661" y="386029"/>
                </a:lnTo>
                <a:lnTo>
                  <a:pt x="8463293" y="346646"/>
                </a:lnTo>
                <a:lnTo>
                  <a:pt x="8485556" y="307022"/>
                </a:lnTo>
                <a:lnTo>
                  <a:pt x="8507438" y="267144"/>
                </a:lnTo>
                <a:lnTo>
                  <a:pt x="8528964" y="227037"/>
                </a:lnTo>
                <a:lnTo>
                  <a:pt x="8550097" y="186690"/>
                </a:lnTo>
                <a:lnTo>
                  <a:pt x="8570862" y="146113"/>
                </a:lnTo>
                <a:lnTo>
                  <a:pt x="8591245" y="105295"/>
                </a:lnTo>
                <a:lnTo>
                  <a:pt x="8611235" y="64249"/>
                </a:lnTo>
                <a:lnTo>
                  <a:pt x="8630844" y="22987"/>
                </a:lnTo>
                <a:lnTo>
                  <a:pt x="8641499" y="0"/>
                </a:lnTo>
                <a:close/>
              </a:path>
            </a:pathLst>
          </a:custGeom>
          <a:solidFill>
            <a:srgbClr val="4B0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7999" y="4266000"/>
            <a:ext cx="17753003" cy="1087436"/>
          </a:xfrm>
        </p:spPr>
        <p:txBody>
          <a:bodyPr anchor="t" anchorCtr="0">
            <a:noAutofit/>
          </a:bodyPr>
          <a:lstStyle>
            <a:lvl1pPr algn="ctr">
              <a:defRPr sz="8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Tēmas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B9916B-D13A-224A-AAC3-A411B54954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67010" y="5832000"/>
            <a:ext cx="9288854" cy="9687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41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Tēmas</a:t>
            </a:r>
            <a:r>
              <a:rPr lang="en-GB" dirty="0"/>
              <a:t> </a:t>
            </a:r>
            <a:r>
              <a:rPr lang="en-GB" dirty="0" err="1"/>
              <a:t>apakšnosaukums</a:t>
            </a:r>
            <a:endParaRPr lang="en-LV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E6AF2AC-4CF7-A72B-23DC-8F0747B959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8399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BA627B9-9174-6141-B597-473073BAA2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7999" y="1332000"/>
            <a:ext cx="10992499" cy="120032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1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sz="4100" spc="10" dirty="0"/>
              <a:t>Lorem </a:t>
            </a:r>
            <a:r>
              <a:rPr lang="en-GB" sz="4100" spc="5" dirty="0"/>
              <a:t>ipsum </a:t>
            </a:r>
            <a:r>
              <a:rPr lang="en-GB" sz="4100" spc="5" dirty="0" err="1"/>
              <a:t>dolor</a:t>
            </a:r>
            <a:r>
              <a:rPr lang="en-GB" sz="4100" spc="5" dirty="0"/>
              <a:t> sit</a:t>
            </a:r>
            <a:r>
              <a:rPr lang="en-GB" sz="4100" spc="10" dirty="0"/>
              <a:t> </a:t>
            </a:r>
            <a:r>
              <a:rPr lang="en-GB" sz="4100" spc="10" dirty="0" err="1"/>
              <a:t>amet</a:t>
            </a:r>
            <a:r>
              <a:rPr lang="en-GB" sz="4100" spc="10" dirty="0"/>
              <a:t> </a:t>
            </a:r>
            <a:r>
              <a:rPr lang="en-GB" sz="4100" spc="10" dirty="0" err="1"/>
              <a:t>consectetuer</a:t>
            </a:r>
            <a:r>
              <a:rPr lang="en-GB" sz="4100" spc="10" dirty="0"/>
              <a:t> </a:t>
            </a:r>
            <a:r>
              <a:rPr lang="en-GB" sz="4100" spc="-1425" dirty="0"/>
              <a:t> </a:t>
            </a:r>
            <a:r>
              <a:rPr lang="en-GB" sz="4100" spc="10" dirty="0" err="1"/>
              <a:t>adipiscing</a:t>
            </a:r>
            <a:r>
              <a:rPr lang="en-GB" sz="4100" spc="5" dirty="0"/>
              <a:t> </a:t>
            </a:r>
            <a:r>
              <a:rPr lang="en-GB" sz="4100" spc="5" dirty="0" err="1"/>
              <a:t>elit</a:t>
            </a:r>
            <a:r>
              <a:rPr lang="en-GB" sz="4100" spc="5" dirty="0"/>
              <a:t>, </a:t>
            </a:r>
            <a:r>
              <a:rPr lang="en-GB" sz="4100" spc="10" dirty="0" err="1"/>
              <a:t>sed</a:t>
            </a:r>
            <a:r>
              <a:rPr lang="en-GB" sz="4100" spc="5" dirty="0"/>
              <a:t> </a:t>
            </a:r>
            <a:r>
              <a:rPr lang="en-GB" sz="4100" spc="10" dirty="0" err="1"/>
              <a:t>diam</a:t>
            </a:r>
            <a:r>
              <a:rPr lang="en-GB" sz="4100" dirty="0"/>
              <a:t> </a:t>
            </a:r>
            <a:r>
              <a:rPr lang="en-GB" sz="4100" spc="5" dirty="0" err="1"/>
              <a:t>nonummy</a:t>
            </a:r>
            <a:endParaRPr lang="en-LV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3F0C3F2-55F0-2E9B-528A-D5A4F6E6AAD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678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BA627B9-9174-6141-B597-473073BAA2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7999" y="1332000"/>
            <a:ext cx="10992499" cy="120032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1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sz="4100" spc="10" dirty="0"/>
              <a:t>Lorem </a:t>
            </a:r>
            <a:r>
              <a:rPr lang="en-GB" sz="4100" spc="5" dirty="0"/>
              <a:t>ipsum </a:t>
            </a:r>
            <a:r>
              <a:rPr lang="en-GB" sz="4100" spc="5" dirty="0" err="1"/>
              <a:t>dolor</a:t>
            </a:r>
            <a:r>
              <a:rPr lang="en-GB" sz="4100" spc="5" dirty="0"/>
              <a:t> sit</a:t>
            </a:r>
            <a:r>
              <a:rPr lang="en-GB" sz="4100" spc="10" dirty="0"/>
              <a:t> </a:t>
            </a:r>
            <a:r>
              <a:rPr lang="en-GB" sz="4100" spc="10" dirty="0" err="1"/>
              <a:t>amet</a:t>
            </a:r>
            <a:r>
              <a:rPr lang="en-GB" sz="4100" spc="10" dirty="0"/>
              <a:t> </a:t>
            </a:r>
            <a:r>
              <a:rPr lang="en-GB" sz="4100" spc="10" dirty="0" err="1"/>
              <a:t>consectetuer</a:t>
            </a:r>
            <a:r>
              <a:rPr lang="en-GB" sz="4100" spc="10" dirty="0"/>
              <a:t> </a:t>
            </a:r>
            <a:r>
              <a:rPr lang="en-GB" sz="4100" spc="-1425" dirty="0"/>
              <a:t> </a:t>
            </a:r>
            <a:r>
              <a:rPr lang="en-GB" sz="4100" spc="10" dirty="0" err="1"/>
              <a:t>adipiscing</a:t>
            </a:r>
            <a:r>
              <a:rPr lang="en-GB" sz="4100" spc="5" dirty="0"/>
              <a:t> </a:t>
            </a:r>
            <a:r>
              <a:rPr lang="en-GB" sz="4100" spc="5" dirty="0" err="1"/>
              <a:t>elit</a:t>
            </a:r>
            <a:r>
              <a:rPr lang="en-GB" sz="4100" spc="5" dirty="0"/>
              <a:t>, </a:t>
            </a:r>
            <a:r>
              <a:rPr lang="en-GB" sz="4100" spc="10" dirty="0" err="1"/>
              <a:t>sed</a:t>
            </a:r>
            <a:r>
              <a:rPr lang="en-GB" sz="4100" spc="5" dirty="0"/>
              <a:t> </a:t>
            </a:r>
            <a:r>
              <a:rPr lang="en-GB" sz="4100" spc="10" dirty="0" err="1"/>
              <a:t>diam</a:t>
            </a:r>
            <a:r>
              <a:rPr lang="en-GB" sz="4100" dirty="0"/>
              <a:t> </a:t>
            </a:r>
            <a:r>
              <a:rPr lang="en-GB" sz="4100" spc="5" dirty="0" err="1"/>
              <a:t>nonummy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3464460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1">
    <p:bg>
      <p:bgPr>
        <a:solidFill>
          <a:srgbClr val="4B00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8000" y="3348000"/>
            <a:ext cx="15079266" cy="1593120"/>
          </a:xfrm>
        </p:spPr>
        <p:txBody>
          <a:bodyPr anchor="t" anchorCtr="0">
            <a:normAutofit/>
          </a:bodyPr>
          <a:lstStyle>
            <a:lvl1pPr algn="l">
              <a:defRPr sz="8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Prezentācijas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88000" y="5148000"/>
            <a:ext cx="15079266" cy="1593120"/>
          </a:xfrm>
        </p:spPr>
        <p:txBody>
          <a:bodyPr>
            <a:normAutofit/>
          </a:bodyPr>
          <a:lstStyle>
            <a:lvl1pPr marL="0" indent="0" algn="l">
              <a:buNone/>
              <a:defRPr sz="4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ctr">
              <a:buNone/>
              <a:defRPr sz="3298"/>
            </a:lvl2pPr>
            <a:lvl3pPr marL="1507937" indent="0" algn="ctr">
              <a:buNone/>
              <a:defRPr sz="2968"/>
            </a:lvl3pPr>
            <a:lvl4pPr marL="2261906" indent="0" algn="ctr">
              <a:buNone/>
              <a:defRPr sz="2639"/>
            </a:lvl4pPr>
            <a:lvl5pPr marL="3015874" indent="0" algn="ctr">
              <a:buNone/>
              <a:defRPr sz="2639"/>
            </a:lvl5pPr>
            <a:lvl6pPr marL="3769843" indent="0" algn="ctr">
              <a:buNone/>
              <a:defRPr sz="2639"/>
            </a:lvl6pPr>
            <a:lvl7pPr marL="4523811" indent="0" algn="ctr">
              <a:buNone/>
              <a:defRPr sz="2639"/>
            </a:lvl7pPr>
            <a:lvl8pPr marL="5277780" indent="0" algn="ctr">
              <a:buNone/>
              <a:defRPr sz="2639"/>
            </a:lvl8pPr>
            <a:lvl9pPr marL="6031748" indent="0" algn="ctr">
              <a:buNone/>
              <a:defRPr sz="2639"/>
            </a:lvl9pPr>
          </a:lstStyle>
          <a:p>
            <a:r>
              <a:rPr lang="en-GB" dirty="0" err="1"/>
              <a:t>Prezentācijas</a:t>
            </a:r>
            <a:r>
              <a:rPr lang="en-GB" dirty="0"/>
              <a:t> </a:t>
            </a:r>
            <a:r>
              <a:rPr lang="en-GB" dirty="0" err="1"/>
              <a:t>paskaidrojošais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066C775-49A6-E04A-8965-19005E0E57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7450" y="9900000"/>
            <a:ext cx="5472113" cy="6022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>
              <a:buFontTx/>
              <a:buNone/>
              <a:defRPr/>
            </a:lvl2pPr>
            <a:lvl3pPr marL="1507937" indent="0">
              <a:buFontTx/>
              <a:buNone/>
              <a:defRPr/>
            </a:lvl3pPr>
            <a:lvl4pPr marL="2261906" indent="0">
              <a:buFontTx/>
              <a:buNone/>
              <a:defRPr/>
            </a:lvl4pPr>
            <a:lvl5pPr marL="301587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Prezentācija</a:t>
            </a:r>
            <a:r>
              <a:rPr lang="en-GB" dirty="0"/>
              <a:t> </a:t>
            </a:r>
            <a:r>
              <a:rPr lang="en-GB" dirty="0" err="1"/>
              <a:t>sagatavota</a:t>
            </a:r>
            <a:r>
              <a:rPr lang="en-GB" dirty="0"/>
              <a:t>: 01/03/21</a:t>
            </a:r>
            <a:endParaRPr lang="en-LV" dirty="0"/>
          </a:p>
        </p:txBody>
      </p:sp>
      <p:sp>
        <p:nvSpPr>
          <p:cNvPr id="22" name="object 5">
            <a:extLst>
              <a:ext uri="{FF2B5EF4-FFF2-40B4-BE49-F238E27FC236}">
                <a16:creationId xmlns:a16="http://schemas.microsoft.com/office/drawing/2014/main" id="{E5E6DC04-CADF-0441-B6E2-1C097FD4398F}"/>
              </a:ext>
            </a:extLst>
          </p:cNvPr>
          <p:cNvSpPr/>
          <p:nvPr userDrawn="1"/>
        </p:nvSpPr>
        <p:spPr>
          <a:xfrm>
            <a:off x="7608292" y="7716125"/>
            <a:ext cx="5116195" cy="3592829"/>
          </a:xfrm>
          <a:custGeom>
            <a:avLst/>
            <a:gdLst/>
            <a:ahLst/>
            <a:cxnLst/>
            <a:rect l="l" t="t" r="r" b="b"/>
            <a:pathLst>
              <a:path w="5116195" h="3592829">
                <a:moveTo>
                  <a:pt x="1523398" y="0"/>
                </a:moveTo>
                <a:lnTo>
                  <a:pt x="0" y="1523398"/>
                </a:lnTo>
                <a:lnTo>
                  <a:pt x="2069036" y="3592435"/>
                </a:lnTo>
                <a:lnTo>
                  <a:pt x="5115823" y="3592435"/>
                </a:lnTo>
                <a:lnTo>
                  <a:pt x="1523398" y="0"/>
                </a:lnTo>
                <a:close/>
              </a:path>
            </a:pathLst>
          </a:custGeom>
          <a:solidFill>
            <a:srgbClr val="DC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6">
            <a:extLst>
              <a:ext uri="{FF2B5EF4-FFF2-40B4-BE49-F238E27FC236}">
                <a16:creationId xmlns:a16="http://schemas.microsoft.com/office/drawing/2014/main" id="{4396E486-3FDC-334A-A49A-5FC3C976C617}"/>
              </a:ext>
            </a:extLst>
          </p:cNvPr>
          <p:cNvSpPr/>
          <p:nvPr userDrawn="1"/>
        </p:nvSpPr>
        <p:spPr>
          <a:xfrm>
            <a:off x="12912674" y="5926892"/>
            <a:ext cx="7192009" cy="5382260"/>
          </a:xfrm>
          <a:custGeom>
            <a:avLst/>
            <a:gdLst/>
            <a:ahLst/>
            <a:cxnLst/>
            <a:rect l="l" t="t" r="r" b="b"/>
            <a:pathLst>
              <a:path w="7192009" h="5382259">
                <a:moveTo>
                  <a:pt x="7191413" y="0"/>
                </a:moveTo>
                <a:lnTo>
                  <a:pt x="0" y="2438971"/>
                </a:lnTo>
                <a:lnTo>
                  <a:pt x="691946" y="4479226"/>
                </a:lnTo>
                <a:lnTo>
                  <a:pt x="3758222" y="3439312"/>
                </a:lnTo>
                <a:lnTo>
                  <a:pt x="2902915" y="4754384"/>
                </a:lnTo>
                <a:lnTo>
                  <a:pt x="3867404" y="5381663"/>
                </a:lnTo>
                <a:lnTo>
                  <a:pt x="7191413" y="5381663"/>
                </a:lnTo>
                <a:lnTo>
                  <a:pt x="7191413" y="4973574"/>
                </a:lnTo>
                <a:lnTo>
                  <a:pt x="4464240" y="3199866"/>
                </a:lnTo>
                <a:lnTo>
                  <a:pt x="7191413" y="2274951"/>
                </a:lnTo>
                <a:lnTo>
                  <a:pt x="7191413" y="0"/>
                </a:lnTo>
                <a:close/>
              </a:path>
            </a:pathLst>
          </a:custGeom>
          <a:solidFill>
            <a:srgbClr val="DC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5E2F31C-0521-CD8F-7E6D-814860BB0B4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717234"/>
            <a:ext cx="4194000" cy="180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78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BA627B9-9174-6141-B597-473073BAA2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7999" y="1332000"/>
            <a:ext cx="10992499" cy="120032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1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sz="4100" spc="10" dirty="0"/>
              <a:t>Lorem </a:t>
            </a:r>
            <a:r>
              <a:rPr lang="en-GB" sz="4100" spc="5" dirty="0"/>
              <a:t>ipsum </a:t>
            </a:r>
            <a:r>
              <a:rPr lang="en-GB" sz="4100" spc="5" dirty="0" err="1"/>
              <a:t>dolor</a:t>
            </a:r>
            <a:r>
              <a:rPr lang="en-GB" sz="4100" spc="5" dirty="0"/>
              <a:t> sit</a:t>
            </a:r>
            <a:r>
              <a:rPr lang="en-GB" sz="4100" spc="10" dirty="0"/>
              <a:t> </a:t>
            </a:r>
            <a:r>
              <a:rPr lang="en-GB" sz="4100" spc="10" dirty="0" err="1"/>
              <a:t>amet</a:t>
            </a:r>
            <a:r>
              <a:rPr lang="en-GB" sz="4100" spc="10" dirty="0"/>
              <a:t> </a:t>
            </a:r>
            <a:r>
              <a:rPr lang="en-GB" sz="4100" spc="10" dirty="0" err="1"/>
              <a:t>consectetuer</a:t>
            </a:r>
            <a:r>
              <a:rPr lang="en-GB" sz="4100" spc="10" dirty="0"/>
              <a:t> </a:t>
            </a:r>
            <a:r>
              <a:rPr lang="en-GB" sz="4100" spc="-1425" dirty="0"/>
              <a:t> </a:t>
            </a:r>
            <a:r>
              <a:rPr lang="en-GB" sz="4100" spc="10" dirty="0" err="1"/>
              <a:t>adipiscing</a:t>
            </a:r>
            <a:r>
              <a:rPr lang="en-GB" sz="4100" spc="5" dirty="0"/>
              <a:t> </a:t>
            </a:r>
            <a:r>
              <a:rPr lang="en-GB" sz="4100" spc="5" dirty="0" err="1"/>
              <a:t>elit</a:t>
            </a:r>
            <a:r>
              <a:rPr lang="en-GB" sz="4100" spc="5" dirty="0"/>
              <a:t>, </a:t>
            </a:r>
            <a:r>
              <a:rPr lang="en-GB" sz="4100" spc="10" dirty="0" err="1"/>
              <a:t>sed</a:t>
            </a:r>
            <a:r>
              <a:rPr lang="en-GB" sz="4100" spc="5" dirty="0"/>
              <a:t> </a:t>
            </a:r>
            <a:r>
              <a:rPr lang="en-GB" sz="4100" spc="10" dirty="0" err="1"/>
              <a:t>diam</a:t>
            </a:r>
            <a:r>
              <a:rPr lang="en-GB" sz="4100" dirty="0"/>
              <a:t> </a:t>
            </a:r>
            <a:r>
              <a:rPr lang="en-GB" sz="4100" spc="5" dirty="0" err="1"/>
              <a:t>nonummy</a:t>
            </a:r>
            <a:endParaRPr lang="en-LV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413ABCF-1A36-C6AD-F286-135D8EB9796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550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BA627B9-9174-6141-B597-473073BAA2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8000" y="1332000"/>
            <a:ext cx="8180288" cy="120032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1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sz="4100" spc="10" dirty="0"/>
              <a:t>Lorem </a:t>
            </a:r>
            <a:r>
              <a:rPr lang="en-GB" sz="4100" spc="5" dirty="0"/>
              <a:t>ipsum </a:t>
            </a:r>
            <a:r>
              <a:rPr lang="en-GB" sz="4100" spc="5" dirty="0" err="1"/>
              <a:t>dolor</a:t>
            </a:r>
            <a:r>
              <a:rPr lang="en-GB" sz="4100" spc="5" dirty="0"/>
              <a:t> sit</a:t>
            </a:r>
            <a:r>
              <a:rPr lang="en-GB" sz="4100" spc="10" dirty="0"/>
              <a:t> </a:t>
            </a:r>
            <a:r>
              <a:rPr lang="en-GB" sz="4100" spc="10" dirty="0" err="1"/>
              <a:t>amet</a:t>
            </a:r>
            <a:r>
              <a:rPr lang="en-GB" sz="4100" spc="10" dirty="0"/>
              <a:t> </a:t>
            </a:r>
            <a:r>
              <a:rPr lang="en-GB" sz="4100" spc="10" dirty="0" err="1"/>
              <a:t>consectetuer</a:t>
            </a:r>
            <a:r>
              <a:rPr lang="en-GB" sz="4100" spc="10" dirty="0"/>
              <a:t> </a:t>
            </a:r>
            <a:r>
              <a:rPr lang="en-GB" sz="4100" spc="-1425" dirty="0"/>
              <a:t> </a:t>
            </a:r>
            <a:r>
              <a:rPr lang="en-GB" sz="4100" spc="10" dirty="0" err="1"/>
              <a:t>adipiscing</a:t>
            </a:r>
            <a:endParaRPr lang="en-LV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0EFF09E1-F5D1-854D-8362-DE606EC62D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66506" y="1332000"/>
            <a:ext cx="8180288" cy="120032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1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sz="4100" spc="10" dirty="0"/>
              <a:t>Lorem </a:t>
            </a:r>
            <a:r>
              <a:rPr lang="en-GB" sz="4100" spc="5" dirty="0"/>
              <a:t>ipsum </a:t>
            </a:r>
            <a:r>
              <a:rPr lang="en-GB" sz="4100" spc="5" dirty="0" err="1"/>
              <a:t>dolor</a:t>
            </a:r>
            <a:r>
              <a:rPr lang="en-GB" sz="4100" spc="5" dirty="0"/>
              <a:t> sit</a:t>
            </a:r>
            <a:r>
              <a:rPr lang="en-GB" sz="4100" spc="10" dirty="0"/>
              <a:t> </a:t>
            </a:r>
            <a:r>
              <a:rPr lang="en-GB" sz="4100" spc="10" dirty="0" err="1"/>
              <a:t>amet</a:t>
            </a:r>
            <a:r>
              <a:rPr lang="en-GB" sz="4100" spc="10" dirty="0"/>
              <a:t> </a:t>
            </a:r>
            <a:r>
              <a:rPr lang="en-GB" sz="4100" spc="10" dirty="0" err="1"/>
              <a:t>consectetuer</a:t>
            </a:r>
            <a:r>
              <a:rPr lang="en-GB" sz="4100" spc="10" dirty="0"/>
              <a:t> </a:t>
            </a:r>
            <a:r>
              <a:rPr lang="en-GB" sz="4100" spc="-1425" dirty="0"/>
              <a:t> </a:t>
            </a:r>
            <a:r>
              <a:rPr lang="en-GB" sz="4100" spc="10" dirty="0" err="1"/>
              <a:t>adipiscing</a:t>
            </a:r>
            <a:endParaRPr lang="en-LV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89AEBDA7-F78A-D747-8D9C-C4F09BFF27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105187" y="7142263"/>
            <a:ext cx="2627380" cy="1785305"/>
          </a:xfrm>
        </p:spPr>
        <p:txBody>
          <a:bodyPr>
            <a:noAutofit/>
          </a:bodyPr>
          <a:lstStyle>
            <a:lvl1pPr marL="0" marR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</a:t>
            </a:r>
          </a:p>
          <a:p>
            <a:pPr marL="0" marR="0" lvl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Lorem ipsum</a:t>
            </a:r>
            <a:endParaRPr lang="en-LV" dirty="0"/>
          </a:p>
          <a:p>
            <a:pPr marL="0" marR="0" lvl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Lorem ipsum</a:t>
            </a:r>
            <a:endParaRPr lang="en-LV" dirty="0"/>
          </a:p>
          <a:p>
            <a:pPr marL="0" marR="0" lvl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Lorem ipsum</a:t>
            </a:r>
          </a:p>
          <a:p>
            <a:pPr lvl="0"/>
            <a:endParaRPr lang="en-LV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FFFAACB-7B31-0C4A-AF78-526736B5C9E4}"/>
              </a:ext>
            </a:extLst>
          </p:cNvPr>
          <p:cNvSpPr/>
          <p:nvPr userDrawn="1"/>
        </p:nvSpPr>
        <p:spPr>
          <a:xfrm>
            <a:off x="16823786" y="7201620"/>
            <a:ext cx="251999" cy="251999"/>
          </a:xfrm>
          <a:prstGeom prst="ellipse">
            <a:avLst/>
          </a:prstGeom>
          <a:solidFill>
            <a:srgbClr val="4B0071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9B3D167-0F63-CB4F-A512-A4E4D7730BD7}"/>
              </a:ext>
            </a:extLst>
          </p:cNvPr>
          <p:cNvSpPr/>
          <p:nvPr userDrawn="1"/>
        </p:nvSpPr>
        <p:spPr>
          <a:xfrm>
            <a:off x="16823786" y="7665854"/>
            <a:ext cx="251999" cy="251999"/>
          </a:xfrm>
          <a:prstGeom prst="ellipse">
            <a:avLst/>
          </a:prstGeom>
          <a:solidFill>
            <a:srgbClr val="BDB1ED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18C4E67-095D-7941-8FCF-79AF9E1F5944}"/>
              </a:ext>
            </a:extLst>
          </p:cNvPr>
          <p:cNvSpPr/>
          <p:nvPr userDrawn="1"/>
        </p:nvSpPr>
        <p:spPr>
          <a:xfrm>
            <a:off x="16823786" y="8158223"/>
            <a:ext cx="251999" cy="251999"/>
          </a:xfrm>
          <a:prstGeom prst="ellipse">
            <a:avLst/>
          </a:prstGeom>
          <a:solidFill>
            <a:srgbClr val="E5E0F8"/>
          </a:solidFill>
        </p:spPr>
        <p:txBody>
          <a:bodyPr wrap="square" lIns="0" tIns="0" rIns="0" bIns="0" rtlCol="0" anchor="ctr"/>
          <a:lstStyle/>
          <a:p>
            <a:pPr algn="l"/>
            <a:r>
              <a:rPr lang="en-LV" dirty="0"/>
              <a:t> 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DAB468A-C766-374C-B9E3-ED9E38A834D2}"/>
              </a:ext>
            </a:extLst>
          </p:cNvPr>
          <p:cNvSpPr/>
          <p:nvPr userDrawn="1"/>
        </p:nvSpPr>
        <p:spPr>
          <a:xfrm>
            <a:off x="16823786" y="8636524"/>
            <a:ext cx="251999" cy="251999"/>
          </a:xfrm>
          <a:prstGeom prst="ellipse">
            <a:avLst/>
          </a:prstGeom>
          <a:solidFill>
            <a:srgbClr val="DCFF00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04895A87-914A-134E-A9E0-DCD21D6D9F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08992" y="8596035"/>
            <a:ext cx="2014863" cy="523591"/>
          </a:xfrm>
        </p:spPr>
        <p:txBody>
          <a:bodyPr>
            <a:noAutofit/>
          </a:bodyPr>
          <a:lstStyle>
            <a:lvl1pPr marL="0" marR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</a:t>
            </a:r>
            <a:endParaRPr lang="en-LV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50D2858-D564-3544-B25E-483A396906C8}"/>
              </a:ext>
            </a:extLst>
          </p:cNvPr>
          <p:cNvSpPr/>
          <p:nvPr userDrawn="1"/>
        </p:nvSpPr>
        <p:spPr>
          <a:xfrm>
            <a:off x="1484530" y="8618040"/>
            <a:ext cx="251999" cy="251999"/>
          </a:xfrm>
          <a:prstGeom prst="ellipse">
            <a:avLst/>
          </a:prstGeom>
          <a:solidFill>
            <a:srgbClr val="4B0071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8F0CB8BD-D164-4E49-A51F-D14F4A103D7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73772" y="8596035"/>
            <a:ext cx="2014863" cy="523591"/>
          </a:xfrm>
        </p:spPr>
        <p:txBody>
          <a:bodyPr>
            <a:noAutofit/>
          </a:bodyPr>
          <a:lstStyle>
            <a:lvl1pPr marL="0" marR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</a:t>
            </a:r>
            <a:endParaRPr lang="en-LV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AD6FEBC-1307-E04F-A633-B2C4D70864B2}"/>
              </a:ext>
            </a:extLst>
          </p:cNvPr>
          <p:cNvSpPr/>
          <p:nvPr userDrawn="1"/>
        </p:nvSpPr>
        <p:spPr>
          <a:xfrm>
            <a:off x="4049310" y="8618040"/>
            <a:ext cx="251999" cy="251999"/>
          </a:xfrm>
          <a:prstGeom prst="ellipse">
            <a:avLst/>
          </a:prstGeom>
          <a:solidFill>
            <a:srgbClr val="BDB1ED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8A208A29-681C-BE40-B047-7283EB5D0071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1260000" y="3591852"/>
            <a:ext cx="8952502" cy="4666829"/>
          </a:xfrm>
        </p:spPr>
        <p:txBody>
          <a:bodyPr/>
          <a:lstStyle/>
          <a:p>
            <a:r>
              <a:rPr lang="lv-LV"/>
              <a:t>Lai pievienotu diagrammu, noklikšķiniet uz ikonas</a:t>
            </a:r>
            <a:endParaRPr lang="en-LV" dirty="0"/>
          </a:p>
        </p:txBody>
      </p:sp>
      <p:sp>
        <p:nvSpPr>
          <p:cNvPr id="64" name="Chart Placeholder 63">
            <a:extLst>
              <a:ext uri="{FF2B5EF4-FFF2-40B4-BE49-F238E27FC236}">
                <a16:creationId xmlns:a16="http://schemas.microsoft.com/office/drawing/2014/main" id="{27D60BB4-7CEF-3E4E-BAF1-E8805E1EF1FB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10615613" y="3592513"/>
            <a:ext cx="8043862" cy="4666168"/>
          </a:xfrm>
        </p:spPr>
        <p:txBody>
          <a:bodyPr/>
          <a:lstStyle/>
          <a:p>
            <a:r>
              <a:rPr lang="lv-LV"/>
              <a:t>Lai pievienotu diagrammu, noklikšķiniet uz ikonas</a:t>
            </a:r>
            <a:endParaRPr lang="en-LV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E37080B-C28D-EB2E-D967-8D215031E4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339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BA627B9-9174-6141-B597-473073BAA2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8000" y="1332000"/>
            <a:ext cx="8180288" cy="120032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1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sz="4100" spc="10" dirty="0"/>
              <a:t>Lorem </a:t>
            </a:r>
            <a:r>
              <a:rPr lang="en-GB" sz="4100" spc="5" dirty="0"/>
              <a:t>ipsum </a:t>
            </a:r>
            <a:r>
              <a:rPr lang="en-GB" sz="4100" spc="5" dirty="0" err="1"/>
              <a:t>dolor</a:t>
            </a:r>
            <a:r>
              <a:rPr lang="en-GB" sz="4100" spc="5" dirty="0"/>
              <a:t> sit</a:t>
            </a:r>
            <a:r>
              <a:rPr lang="en-GB" sz="4100" spc="10" dirty="0"/>
              <a:t> </a:t>
            </a:r>
            <a:r>
              <a:rPr lang="en-GB" sz="4100" spc="10" dirty="0" err="1"/>
              <a:t>amet</a:t>
            </a:r>
            <a:r>
              <a:rPr lang="en-GB" sz="4100" spc="10" dirty="0"/>
              <a:t> </a:t>
            </a:r>
            <a:r>
              <a:rPr lang="en-GB" sz="4100" spc="10" dirty="0" err="1"/>
              <a:t>consectetuer</a:t>
            </a:r>
            <a:r>
              <a:rPr lang="en-GB" sz="4100" spc="10" dirty="0"/>
              <a:t> </a:t>
            </a:r>
            <a:r>
              <a:rPr lang="en-GB" sz="4100" spc="-1425" dirty="0"/>
              <a:t> </a:t>
            </a:r>
            <a:r>
              <a:rPr lang="en-GB" sz="4100" spc="10" dirty="0" err="1"/>
              <a:t>adipiscing</a:t>
            </a:r>
            <a:endParaRPr lang="en-LV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0EFF09E1-F5D1-854D-8362-DE606EC62D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66506" y="1332000"/>
            <a:ext cx="8180288" cy="120032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1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sz="4100" spc="10" dirty="0"/>
              <a:t>Lorem </a:t>
            </a:r>
            <a:r>
              <a:rPr lang="en-GB" sz="4100" spc="5" dirty="0"/>
              <a:t>ipsum </a:t>
            </a:r>
            <a:r>
              <a:rPr lang="en-GB" sz="4100" spc="5" dirty="0" err="1"/>
              <a:t>dolor</a:t>
            </a:r>
            <a:r>
              <a:rPr lang="en-GB" sz="4100" spc="5" dirty="0"/>
              <a:t> sit</a:t>
            </a:r>
            <a:r>
              <a:rPr lang="en-GB" sz="4100" spc="10" dirty="0"/>
              <a:t> </a:t>
            </a:r>
            <a:r>
              <a:rPr lang="en-GB" sz="4100" spc="10" dirty="0" err="1"/>
              <a:t>amet</a:t>
            </a:r>
            <a:r>
              <a:rPr lang="en-GB" sz="4100" spc="10" dirty="0"/>
              <a:t> </a:t>
            </a:r>
            <a:r>
              <a:rPr lang="en-GB" sz="4100" spc="10" dirty="0" err="1"/>
              <a:t>consectetuer</a:t>
            </a:r>
            <a:r>
              <a:rPr lang="en-GB" sz="4100" spc="10" dirty="0"/>
              <a:t> </a:t>
            </a:r>
            <a:r>
              <a:rPr lang="en-GB" sz="4100" spc="-1425" dirty="0"/>
              <a:t> </a:t>
            </a:r>
            <a:r>
              <a:rPr lang="en-GB" sz="4100" spc="10" dirty="0" err="1"/>
              <a:t>adipiscing</a:t>
            </a:r>
            <a:endParaRPr lang="en-LV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89AEBDA7-F78A-D747-8D9C-C4F09BFF27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105187" y="7142263"/>
            <a:ext cx="2627380" cy="1785305"/>
          </a:xfrm>
        </p:spPr>
        <p:txBody>
          <a:bodyPr>
            <a:noAutofit/>
          </a:bodyPr>
          <a:lstStyle>
            <a:lvl1pPr marL="0" marR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</a:t>
            </a:r>
          </a:p>
          <a:p>
            <a:pPr marL="0" marR="0" lvl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Lorem ipsum</a:t>
            </a:r>
            <a:endParaRPr lang="en-LV" dirty="0"/>
          </a:p>
          <a:p>
            <a:pPr marL="0" marR="0" lvl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Lorem ipsum</a:t>
            </a:r>
            <a:endParaRPr lang="en-LV" dirty="0"/>
          </a:p>
          <a:p>
            <a:pPr marL="0" marR="0" lvl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Lorem ipsum</a:t>
            </a:r>
          </a:p>
          <a:p>
            <a:pPr lvl="0"/>
            <a:endParaRPr lang="en-LV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FFFAACB-7B31-0C4A-AF78-526736B5C9E4}"/>
              </a:ext>
            </a:extLst>
          </p:cNvPr>
          <p:cNvSpPr/>
          <p:nvPr userDrawn="1"/>
        </p:nvSpPr>
        <p:spPr>
          <a:xfrm>
            <a:off x="16823786" y="7201620"/>
            <a:ext cx="251999" cy="251999"/>
          </a:xfrm>
          <a:prstGeom prst="ellipse">
            <a:avLst/>
          </a:prstGeom>
          <a:solidFill>
            <a:srgbClr val="4B0071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9B3D167-0F63-CB4F-A512-A4E4D7730BD7}"/>
              </a:ext>
            </a:extLst>
          </p:cNvPr>
          <p:cNvSpPr/>
          <p:nvPr userDrawn="1"/>
        </p:nvSpPr>
        <p:spPr>
          <a:xfrm>
            <a:off x="16823786" y="7665854"/>
            <a:ext cx="251999" cy="251999"/>
          </a:xfrm>
          <a:prstGeom prst="ellipse">
            <a:avLst/>
          </a:prstGeom>
          <a:solidFill>
            <a:srgbClr val="BDB1ED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DAB468A-C766-374C-B9E3-ED9E38A834D2}"/>
              </a:ext>
            </a:extLst>
          </p:cNvPr>
          <p:cNvSpPr/>
          <p:nvPr userDrawn="1"/>
        </p:nvSpPr>
        <p:spPr>
          <a:xfrm>
            <a:off x="16823786" y="8132681"/>
            <a:ext cx="251999" cy="251999"/>
          </a:xfrm>
          <a:prstGeom prst="ellipse">
            <a:avLst/>
          </a:prstGeom>
          <a:solidFill>
            <a:srgbClr val="DCFF00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8A208A29-681C-BE40-B047-7283EB5D0071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1260000" y="3591852"/>
            <a:ext cx="8952502" cy="4666829"/>
          </a:xfrm>
        </p:spPr>
        <p:txBody>
          <a:bodyPr/>
          <a:lstStyle/>
          <a:p>
            <a:r>
              <a:rPr lang="lv-LV"/>
              <a:t>Lai pievienotu diagrammu, noklikšķiniet uz ikonas</a:t>
            </a:r>
            <a:endParaRPr lang="en-LV" dirty="0"/>
          </a:p>
        </p:txBody>
      </p:sp>
      <p:sp>
        <p:nvSpPr>
          <p:cNvPr id="64" name="Chart Placeholder 63">
            <a:extLst>
              <a:ext uri="{FF2B5EF4-FFF2-40B4-BE49-F238E27FC236}">
                <a16:creationId xmlns:a16="http://schemas.microsoft.com/office/drawing/2014/main" id="{27D60BB4-7CEF-3E4E-BAF1-E8805E1EF1FB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10615613" y="3592513"/>
            <a:ext cx="8043862" cy="4666168"/>
          </a:xfrm>
        </p:spPr>
        <p:txBody>
          <a:bodyPr/>
          <a:lstStyle/>
          <a:p>
            <a:r>
              <a:rPr lang="lv-LV"/>
              <a:t>Lai pievienotu diagrammu, noklikšķiniet uz ikonas</a:t>
            </a:r>
            <a:endParaRPr lang="en-LV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A8BD54B8-B80C-0B4A-A52F-F1288D9CF2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08992" y="8596035"/>
            <a:ext cx="2014863" cy="523591"/>
          </a:xfrm>
        </p:spPr>
        <p:txBody>
          <a:bodyPr>
            <a:noAutofit/>
          </a:bodyPr>
          <a:lstStyle>
            <a:lvl1pPr marL="0" marR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</a:t>
            </a:r>
            <a:endParaRPr lang="en-LV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BEA6A65-8032-8740-B43B-EA6DBDEAE3F8}"/>
              </a:ext>
            </a:extLst>
          </p:cNvPr>
          <p:cNvSpPr/>
          <p:nvPr userDrawn="1"/>
        </p:nvSpPr>
        <p:spPr>
          <a:xfrm>
            <a:off x="1484530" y="8618040"/>
            <a:ext cx="251999" cy="251999"/>
          </a:xfrm>
          <a:prstGeom prst="ellipse">
            <a:avLst/>
          </a:prstGeom>
          <a:solidFill>
            <a:srgbClr val="BDB1ED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E3F302AA-868A-9A47-803B-4387BB3239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73772" y="8596035"/>
            <a:ext cx="2014863" cy="523591"/>
          </a:xfrm>
        </p:spPr>
        <p:txBody>
          <a:bodyPr>
            <a:noAutofit/>
          </a:bodyPr>
          <a:lstStyle>
            <a:lvl1pPr marL="0" marR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</a:t>
            </a:r>
            <a:endParaRPr lang="en-LV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49E9EA4-0A90-484C-852A-1FA7D00F77EF}"/>
              </a:ext>
            </a:extLst>
          </p:cNvPr>
          <p:cNvSpPr/>
          <p:nvPr userDrawn="1"/>
        </p:nvSpPr>
        <p:spPr>
          <a:xfrm>
            <a:off x="4049310" y="8618040"/>
            <a:ext cx="251999" cy="251999"/>
          </a:xfrm>
          <a:prstGeom prst="ellipse">
            <a:avLst/>
          </a:prstGeom>
          <a:solidFill>
            <a:srgbClr val="DCFF00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9BB9E7F8-2E73-5B45-A5A3-41BD8B72C9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67590" y="8596035"/>
            <a:ext cx="2014863" cy="523591"/>
          </a:xfrm>
        </p:spPr>
        <p:txBody>
          <a:bodyPr>
            <a:noAutofit/>
          </a:bodyPr>
          <a:lstStyle>
            <a:lvl1pPr marL="0" marR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</a:t>
            </a:r>
            <a:endParaRPr lang="en-LV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F2B4328-D00E-A142-A6BD-F4E87AB81806}"/>
              </a:ext>
            </a:extLst>
          </p:cNvPr>
          <p:cNvSpPr/>
          <p:nvPr userDrawn="1"/>
        </p:nvSpPr>
        <p:spPr>
          <a:xfrm>
            <a:off x="6543128" y="8618040"/>
            <a:ext cx="251999" cy="251999"/>
          </a:xfrm>
          <a:prstGeom prst="ellipse">
            <a:avLst/>
          </a:prstGeom>
          <a:solidFill>
            <a:srgbClr val="4B0071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B150BEC-3A47-BF5C-FD0F-0BB65FA517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7675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BA627B9-9174-6141-B597-473073BAA2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8000" y="1332000"/>
            <a:ext cx="8180288" cy="120032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1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sz="4100" spc="10" dirty="0"/>
              <a:t>Lorem </a:t>
            </a:r>
            <a:r>
              <a:rPr lang="en-GB" sz="4100" spc="5" dirty="0"/>
              <a:t>ipsum </a:t>
            </a:r>
            <a:r>
              <a:rPr lang="en-GB" sz="4100" spc="5" dirty="0" err="1"/>
              <a:t>dolor</a:t>
            </a:r>
            <a:r>
              <a:rPr lang="en-GB" sz="4100" spc="5" dirty="0"/>
              <a:t> sit</a:t>
            </a:r>
            <a:r>
              <a:rPr lang="en-GB" sz="4100" spc="10" dirty="0"/>
              <a:t> </a:t>
            </a:r>
            <a:r>
              <a:rPr lang="en-GB" sz="4100" spc="10" dirty="0" err="1"/>
              <a:t>amet</a:t>
            </a:r>
            <a:r>
              <a:rPr lang="en-GB" sz="4100" spc="10" dirty="0"/>
              <a:t> </a:t>
            </a:r>
            <a:r>
              <a:rPr lang="en-GB" sz="4100" spc="10" dirty="0" err="1"/>
              <a:t>consectetuer</a:t>
            </a:r>
            <a:r>
              <a:rPr lang="en-GB" sz="4100" spc="10" dirty="0"/>
              <a:t> </a:t>
            </a:r>
            <a:r>
              <a:rPr lang="en-GB" sz="4100" spc="-1425" dirty="0"/>
              <a:t> </a:t>
            </a:r>
            <a:r>
              <a:rPr lang="en-GB" sz="4100" spc="10" dirty="0" err="1"/>
              <a:t>adipiscing</a:t>
            </a:r>
            <a:endParaRPr lang="en-LV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0EFF09E1-F5D1-854D-8362-DE606EC62D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66506" y="1332000"/>
            <a:ext cx="8180288" cy="120032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1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sz="4100" spc="10" dirty="0"/>
              <a:t>Lorem </a:t>
            </a:r>
            <a:r>
              <a:rPr lang="en-GB" sz="4100" spc="5" dirty="0"/>
              <a:t>ipsum </a:t>
            </a:r>
            <a:r>
              <a:rPr lang="en-GB" sz="4100" spc="5" dirty="0" err="1"/>
              <a:t>dolor</a:t>
            </a:r>
            <a:r>
              <a:rPr lang="en-GB" sz="4100" spc="5" dirty="0"/>
              <a:t> sit</a:t>
            </a:r>
            <a:r>
              <a:rPr lang="en-GB" sz="4100" spc="10" dirty="0"/>
              <a:t> </a:t>
            </a:r>
            <a:r>
              <a:rPr lang="en-GB" sz="4100" spc="10" dirty="0" err="1"/>
              <a:t>amet</a:t>
            </a:r>
            <a:r>
              <a:rPr lang="en-GB" sz="4100" spc="10" dirty="0"/>
              <a:t> </a:t>
            </a:r>
            <a:r>
              <a:rPr lang="en-GB" sz="4100" spc="10" dirty="0" err="1"/>
              <a:t>consectetuer</a:t>
            </a:r>
            <a:r>
              <a:rPr lang="en-GB" sz="4100" spc="10" dirty="0"/>
              <a:t> </a:t>
            </a:r>
            <a:r>
              <a:rPr lang="en-GB" sz="4100" spc="-1425" dirty="0"/>
              <a:t> </a:t>
            </a:r>
            <a:r>
              <a:rPr lang="en-GB" sz="4100" spc="10" dirty="0" err="1"/>
              <a:t>adipiscing</a:t>
            </a:r>
            <a:endParaRPr lang="en-LV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89AEBDA7-F78A-D747-8D9C-C4F09BFF27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105187" y="7142263"/>
            <a:ext cx="2627380" cy="1785305"/>
          </a:xfrm>
        </p:spPr>
        <p:txBody>
          <a:bodyPr>
            <a:noAutofit/>
          </a:bodyPr>
          <a:lstStyle>
            <a:lvl1pPr marL="0" marR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</a:t>
            </a:r>
          </a:p>
          <a:p>
            <a:pPr marL="0" marR="0" lvl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Lorem ipsum</a:t>
            </a:r>
            <a:endParaRPr lang="en-LV" dirty="0"/>
          </a:p>
          <a:p>
            <a:pPr marL="0" marR="0" lvl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Lorem ipsum</a:t>
            </a:r>
            <a:endParaRPr lang="en-LV" dirty="0"/>
          </a:p>
          <a:p>
            <a:pPr marL="0" marR="0" lvl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Lorem ipsum</a:t>
            </a:r>
          </a:p>
          <a:p>
            <a:pPr lvl="0"/>
            <a:endParaRPr lang="en-LV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FFFAACB-7B31-0C4A-AF78-526736B5C9E4}"/>
              </a:ext>
            </a:extLst>
          </p:cNvPr>
          <p:cNvSpPr/>
          <p:nvPr userDrawn="1"/>
        </p:nvSpPr>
        <p:spPr>
          <a:xfrm>
            <a:off x="16823786" y="7201620"/>
            <a:ext cx="251999" cy="251999"/>
          </a:xfrm>
          <a:prstGeom prst="ellipse">
            <a:avLst/>
          </a:prstGeom>
          <a:solidFill>
            <a:srgbClr val="4B0071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9B3D167-0F63-CB4F-A512-A4E4D7730BD7}"/>
              </a:ext>
            </a:extLst>
          </p:cNvPr>
          <p:cNvSpPr/>
          <p:nvPr userDrawn="1"/>
        </p:nvSpPr>
        <p:spPr>
          <a:xfrm>
            <a:off x="16823786" y="7665854"/>
            <a:ext cx="251999" cy="251999"/>
          </a:xfrm>
          <a:prstGeom prst="ellipse">
            <a:avLst/>
          </a:prstGeom>
          <a:solidFill>
            <a:srgbClr val="BDB1ED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DAB468A-C766-374C-B9E3-ED9E38A834D2}"/>
              </a:ext>
            </a:extLst>
          </p:cNvPr>
          <p:cNvSpPr/>
          <p:nvPr userDrawn="1"/>
        </p:nvSpPr>
        <p:spPr>
          <a:xfrm>
            <a:off x="16823786" y="8132681"/>
            <a:ext cx="251999" cy="251999"/>
          </a:xfrm>
          <a:prstGeom prst="ellipse">
            <a:avLst/>
          </a:prstGeom>
          <a:solidFill>
            <a:srgbClr val="DCFF00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8A208A29-681C-BE40-B047-7283EB5D0071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1260000" y="3591852"/>
            <a:ext cx="8952502" cy="4666829"/>
          </a:xfrm>
        </p:spPr>
        <p:txBody>
          <a:bodyPr/>
          <a:lstStyle/>
          <a:p>
            <a:r>
              <a:rPr lang="lv-LV"/>
              <a:t>Lai pievienotu diagrammu, noklikšķiniet uz ikonas</a:t>
            </a:r>
            <a:endParaRPr lang="en-LV" dirty="0"/>
          </a:p>
        </p:txBody>
      </p:sp>
      <p:sp>
        <p:nvSpPr>
          <p:cNvPr id="64" name="Chart Placeholder 63">
            <a:extLst>
              <a:ext uri="{FF2B5EF4-FFF2-40B4-BE49-F238E27FC236}">
                <a16:creationId xmlns:a16="http://schemas.microsoft.com/office/drawing/2014/main" id="{27D60BB4-7CEF-3E4E-BAF1-E8805E1EF1FB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10615613" y="3592513"/>
            <a:ext cx="8043862" cy="4666168"/>
          </a:xfrm>
        </p:spPr>
        <p:txBody>
          <a:bodyPr/>
          <a:lstStyle/>
          <a:p>
            <a:r>
              <a:rPr lang="lv-LV"/>
              <a:t>Lai pievienotu diagrammu, noklikšķiniet uz ikonas</a:t>
            </a:r>
            <a:endParaRPr lang="en-LV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A8BD54B8-B80C-0B4A-A52F-F1288D9CF2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08992" y="8596035"/>
            <a:ext cx="2014863" cy="523591"/>
          </a:xfrm>
        </p:spPr>
        <p:txBody>
          <a:bodyPr>
            <a:noAutofit/>
          </a:bodyPr>
          <a:lstStyle>
            <a:lvl1pPr marL="0" marR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</a:t>
            </a:r>
            <a:endParaRPr lang="en-LV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BEA6A65-8032-8740-B43B-EA6DBDEAE3F8}"/>
              </a:ext>
            </a:extLst>
          </p:cNvPr>
          <p:cNvSpPr/>
          <p:nvPr userDrawn="1"/>
        </p:nvSpPr>
        <p:spPr>
          <a:xfrm>
            <a:off x="1484530" y="8618040"/>
            <a:ext cx="251999" cy="251999"/>
          </a:xfrm>
          <a:prstGeom prst="ellipse">
            <a:avLst/>
          </a:prstGeom>
          <a:solidFill>
            <a:srgbClr val="BDB1ED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E3F302AA-868A-9A47-803B-4387BB3239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73772" y="8596035"/>
            <a:ext cx="2014863" cy="523591"/>
          </a:xfrm>
        </p:spPr>
        <p:txBody>
          <a:bodyPr>
            <a:noAutofit/>
          </a:bodyPr>
          <a:lstStyle>
            <a:lvl1pPr marL="0" marR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</a:t>
            </a:r>
            <a:endParaRPr lang="en-LV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49E9EA4-0A90-484C-852A-1FA7D00F77EF}"/>
              </a:ext>
            </a:extLst>
          </p:cNvPr>
          <p:cNvSpPr/>
          <p:nvPr userDrawn="1"/>
        </p:nvSpPr>
        <p:spPr>
          <a:xfrm>
            <a:off x="4049310" y="8618040"/>
            <a:ext cx="251999" cy="251999"/>
          </a:xfrm>
          <a:prstGeom prst="ellipse">
            <a:avLst/>
          </a:prstGeom>
          <a:solidFill>
            <a:srgbClr val="DCFF00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9BB9E7F8-2E73-5B45-A5A3-41BD8B72C9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67590" y="8596035"/>
            <a:ext cx="2014863" cy="523591"/>
          </a:xfrm>
        </p:spPr>
        <p:txBody>
          <a:bodyPr>
            <a:noAutofit/>
          </a:bodyPr>
          <a:lstStyle>
            <a:lvl1pPr marL="0" marR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</a:t>
            </a:r>
            <a:endParaRPr lang="en-LV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F2B4328-D00E-A142-A6BD-F4E87AB81806}"/>
              </a:ext>
            </a:extLst>
          </p:cNvPr>
          <p:cNvSpPr/>
          <p:nvPr userDrawn="1"/>
        </p:nvSpPr>
        <p:spPr>
          <a:xfrm>
            <a:off x="6543128" y="8618040"/>
            <a:ext cx="251999" cy="251999"/>
          </a:xfrm>
          <a:prstGeom prst="ellipse">
            <a:avLst/>
          </a:prstGeom>
          <a:solidFill>
            <a:srgbClr val="4B0071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22CE092-688F-E559-FE6B-699B9742E15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7032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BA627B9-9174-6141-B597-473073BAA2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7999" y="1332001"/>
            <a:ext cx="16524001" cy="60700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1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sz="4100" spc="10" dirty="0"/>
              <a:t>Lorem </a:t>
            </a:r>
            <a:r>
              <a:rPr lang="en-GB" sz="4100" spc="5" dirty="0"/>
              <a:t>ipsum </a:t>
            </a:r>
            <a:r>
              <a:rPr lang="en-GB" sz="4100" spc="5" dirty="0" err="1"/>
              <a:t>dolor</a:t>
            </a:r>
            <a:r>
              <a:rPr lang="en-GB" sz="4100" spc="5" dirty="0"/>
              <a:t> sit</a:t>
            </a:r>
            <a:r>
              <a:rPr lang="en-GB" sz="4100" spc="10" dirty="0"/>
              <a:t> </a:t>
            </a:r>
            <a:r>
              <a:rPr lang="en-GB" sz="4100" spc="10" dirty="0" err="1"/>
              <a:t>amet</a:t>
            </a:r>
            <a:r>
              <a:rPr lang="en-GB" sz="4100" spc="10" dirty="0"/>
              <a:t> </a:t>
            </a:r>
            <a:r>
              <a:rPr lang="en-GB" sz="4100" spc="10" dirty="0" err="1"/>
              <a:t>consectetuer</a:t>
            </a:r>
            <a:endParaRPr lang="en-LV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4EA1F4B-969E-1847-B92F-542453C118D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7999" y="2173524"/>
            <a:ext cx="9288854" cy="444986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20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Subheading</a:t>
            </a:r>
            <a:endParaRPr lang="en-LV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75A0B878-4FCD-FD4A-8552-8E22B2F3B0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08992" y="8596035"/>
            <a:ext cx="2014863" cy="523591"/>
          </a:xfrm>
        </p:spPr>
        <p:txBody>
          <a:bodyPr>
            <a:noAutofit/>
          </a:bodyPr>
          <a:lstStyle>
            <a:lvl1pPr marL="0" marR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</a:t>
            </a:r>
            <a:endParaRPr lang="en-LV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7C090EF-F1D2-1E4D-AAE1-F00AAB419142}"/>
              </a:ext>
            </a:extLst>
          </p:cNvPr>
          <p:cNvSpPr/>
          <p:nvPr userDrawn="1"/>
        </p:nvSpPr>
        <p:spPr>
          <a:xfrm>
            <a:off x="1484530" y="8618040"/>
            <a:ext cx="251999" cy="251999"/>
          </a:xfrm>
          <a:prstGeom prst="ellipse">
            <a:avLst/>
          </a:prstGeom>
          <a:solidFill>
            <a:srgbClr val="4B0071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5168E1E9-2AA9-7E46-894C-54C43148C7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73772" y="8596035"/>
            <a:ext cx="2014863" cy="523591"/>
          </a:xfrm>
        </p:spPr>
        <p:txBody>
          <a:bodyPr>
            <a:noAutofit/>
          </a:bodyPr>
          <a:lstStyle>
            <a:lvl1pPr marL="0" marR="0" indent="0" algn="l" defTabSz="1507937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</a:t>
            </a:r>
            <a:endParaRPr lang="en-LV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76B835F-8922-7C4F-85CC-C525B0614127}"/>
              </a:ext>
            </a:extLst>
          </p:cNvPr>
          <p:cNvSpPr/>
          <p:nvPr userDrawn="1"/>
        </p:nvSpPr>
        <p:spPr>
          <a:xfrm>
            <a:off x="4049310" y="8618040"/>
            <a:ext cx="251999" cy="251999"/>
          </a:xfrm>
          <a:prstGeom prst="ellipse">
            <a:avLst/>
          </a:prstGeom>
          <a:solidFill>
            <a:srgbClr val="69F8F8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586A08F-0D91-2842-B5D7-8D6C5D124668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1187450" y="3238500"/>
            <a:ext cx="16524288" cy="4930775"/>
          </a:xfrm>
        </p:spPr>
        <p:txBody>
          <a:bodyPr/>
          <a:lstStyle/>
          <a:p>
            <a:r>
              <a:rPr lang="lv-LV"/>
              <a:t>Lai pievienotu diagrammu, noklikšķiniet uz ikonas</a:t>
            </a:r>
            <a:endParaRPr lang="en-LV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0EB7172-ED69-14D1-2E5B-09AF87A715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7777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8000" y="1296000"/>
            <a:ext cx="7584042" cy="1087436"/>
          </a:xfrm>
        </p:spPr>
        <p:txBody>
          <a:bodyPr anchor="t" anchorCtr="0">
            <a:normAutofit/>
          </a:bodyPr>
          <a:lstStyle>
            <a:lvl1pPr algn="l">
              <a:defRPr sz="57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Tēmas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BA627B9-9174-6141-B597-473073BAA2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8000" y="3096000"/>
            <a:ext cx="7584042" cy="510265"/>
          </a:xfrm>
        </p:spPr>
        <p:txBody>
          <a:bodyPr/>
          <a:lstStyle>
            <a:lvl1pPr marL="0" indent="0">
              <a:buFontTx/>
              <a:buNone/>
              <a:defRPr sz="28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Subheading</a:t>
            </a:r>
            <a:endParaRPr lang="en-LV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673AE6B-F5D3-DC4C-8B6E-73204086A6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8000" y="4186956"/>
            <a:ext cx="7584042" cy="4181520"/>
          </a:xfrm>
        </p:spPr>
        <p:txBody>
          <a:bodyPr wrap="square" lIns="72000" bIns="72000">
            <a:spAutoFit/>
          </a:bodyPr>
          <a:lstStyle>
            <a:lvl1pPr marL="457200" marR="0" indent="-457200" algn="l" defTabSz="1507937" rtl="0" eaLnBrk="1" fontAlgn="auto" latinLnBrk="0" hangingPunct="1">
              <a:lnSpc>
                <a:spcPct val="100000"/>
              </a:lnSpc>
              <a:spcBef>
                <a:spcPts val="1649"/>
              </a:spcBef>
              <a:spcAft>
                <a:spcPts val="0"/>
              </a:spcAft>
              <a:buClrTx/>
              <a:buSzPct val="70000"/>
              <a:buFontTx/>
              <a:buBlip>
                <a:blip r:embed="rId2"/>
              </a:buBlip>
              <a:tabLst/>
              <a:defRPr sz="28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marL="457200" marR="0" lvl="0" indent="-457200" algn="l" defTabSz="1507937" rtl="0" eaLnBrk="1" fontAlgn="auto" latinLnBrk="0" hangingPunct="1">
              <a:lnSpc>
                <a:spcPct val="100000"/>
              </a:lnSpc>
              <a:spcBef>
                <a:spcPts val="1649"/>
              </a:spcBef>
              <a:spcAft>
                <a:spcPts val="0"/>
              </a:spcAft>
              <a:buClrTx/>
              <a:buSzPct val="70000"/>
              <a:buFontTx/>
              <a:buBlip>
                <a:blip r:embed="rId2"/>
              </a:buBlip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endParaRPr lang="en-GB" dirty="0"/>
          </a:p>
          <a:p>
            <a:pPr marL="457200" marR="0" lvl="0" indent="-457200" algn="l" defTabSz="1507937" rtl="0" eaLnBrk="1" fontAlgn="auto" latinLnBrk="0" hangingPunct="1">
              <a:lnSpc>
                <a:spcPct val="100000"/>
              </a:lnSpc>
              <a:spcBef>
                <a:spcPts val="1649"/>
              </a:spcBef>
              <a:spcAft>
                <a:spcPts val="0"/>
              </a:spcAft>
              <a:buClrTx/>
              <a:buSzPct val="70000"/>
              <a:buFontTx/>
              <a:buBlip>
                <a:blip r:embed="rId2"/>
              </a:buBlip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endParaRPr lang="en-LV" dirty="0"/>
          </a:p>
          <a:p>
            <a:pPr marL="457200" marR="0" lvl="0" indent="-457200" algn="l" defTabSz="1507937" rtl="0" eaLnBrk="1" fontAlgn="auto" latinLnBrk="0" hangingPunct="1">
              <a:lnSpc>
                <a:spcPct val="100000"/>
              </a:lnSpc>
              <a:spcBef>
                <a:spcPts val="1649"/>
              </a:spcBef>
              <a:spcAft>
                <a:spcPts val="0"/>
              </a:spcAft>
              <a:buClrTx/>
              <a:buSzPct val="70000"/>
              <a:buFontTx/>
              <a:buBlip>
                <a:blip r:embed="rId2"/>
              </a:buBlip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endParaRPr lang="en-LV" dirty="0"/>
          </a:p>
          <a:p>
            <a:pPr marL="457200" marR="0" lvl="0" indent="-457200" algn="l" defTabSz="1507937" rtl="0" eaLnBrk="1" fontAlgn="auto" latinLnBrk="0" hangingPunct="1">
              <a:lnSpc>
                <a:spcPct val="100000"/>
              </a:lnSpc>
              <a:spcBef>
                <a:spcPts val="1649"/>
              </a:spcBef>
              <a:spcAft>
                <a:spcPts val="0"/>
              </a:spcAft>
              <a:buClrTx/>
              <a:buSzPct val="70000"/>
              <a:buFontTx/>
              <a:buBlip>
                <a:blip r:embed="rId2"/>
              </a:buBlip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endParaRPr lang="en-LV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B8784A-EBCD-D44B-A08E-9D760BB6B66B}"/>
              </a:ext>
            </a:extLst>
          </p:cNvPr>
          <p:cNvSpPr/>
          <p:nvPr userDrawn="1"/>
        </p:nvSpPr>
        <p:spPr>
          <a:xfrm>
            <a:off x="14505708" y="2057401"/>
            <a:ext cx="4572000" cy="2412000"/>
          </a:xfrm>
          <a:prstGeom prst="rect">
            <a:avLst/>
          </a:prstGeom>
          <a:solidFill>
            <a:srgbClr val="E5E0F8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A4E63913-CD8D-1D47-AA25-F158D18FA50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505705" y="2249541"/>
            <a:ext cx="4572003" cy="150810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9700" b="0" i="0">
                <a:solidFill>
                  <a:srgbClr val="4B00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0,0%</a:t>
            </a:r>
            <a:endParaRPr lang="en-LV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B273DC67-CCD4-7E47-8EBF-AD16D414F8F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505704" y="3757647"/>
            <a:ext cx="4572003" cy="6755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endParaRPr lang="en-LV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C1CEF8-6A2F-C04F-97F5-B0D33C4B82FA}"/>
              </a:ext>
            </a:extLst>
          </p:cNvPr>
          <p:cNvSpPr/>
          <p:nvPr userDrawn="1"/>
        </p:nvSpPr>
        <p:spPr>
          <a:xfrm>
            <a:off x="14505708" y="4468092"/>
            <a:ext cx="4572000" cy="2412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032F529-A11F-C843-ABBC-0D8CC292A68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505705" y="4660232"/>
            <a:ext cx="4572003" cy="150810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9700" b="0" i="0">
                <a:solidFill>
                  <a:srgbClr val="4B00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0,0%</a:t>
            </a:r>
            <a:endParaRPr lang="en-LV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8031C267-5C3D-ED46-8EEA-13CA40E6849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505704" y="6168338"/>
            <a:ext cx="4572003" cy="6755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endParaRPr lang="en-LV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C9D32BB-9C39-BB4D-AFC3-F764DCF25928}"/>
              </a:ext>
            </a:extLst>
          </p:cNvPr>
          <p:cNvSpPr/>
          <p:nvPr userDrawn="1"/>
        </p:nvSpPr>
        <p:spPr>
          <a:xfrm>
            <a:off x="14505708" y="6858001"/>
            <a:ext cx="4572000" cy="2412000"/>
          </a:xfrm>
          <a:prstGeom prst="rect">
            <a:avLst/>
          </a:prstGeom>
          <a:solidFill>
            <a:srgbClr val="E5E0F8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F179B2AF-A164-6F4F-B239-BF17DD4111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505705" y="7050141"/>
            <a:ext cx="4572003" cy="150810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9700" b="0" i="0">
                <a:solidFill>
                  <a:srgbClr val="4B00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0,0%</a:t>
            </a:r>
            <a:endParaRPr lang="en-LV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E1B7B2D4-6F4F-3D47-A7C7-2B1ED6318C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505704" y="8558247"/>
            <a:ext cx="4572003" cy="6755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endParaRPr lang="en-LV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83BB921-4B4C-D74C-84F4-FD9CC84345CC}"/>
              </a:ext>
            </a:extLst>
          </p:cNvPr>
          <p:cNvSpPr/>
          <p:nvPr userDrawn="1"/>
        </p:nvSpPr>
        <p:spPr>
          <a:xfrm>
            <a:off x="9954490" y="2057401"/>
            <a:ext cx="4572000" cy="2412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/>
          <a:lstStyle/>
          <a:p>
            <a:pPr algn="l"/>
            <a:endParaRPr lang="en-LV">
              <a:solidFill>
                <a:srgbClr val="4B0071"/>
              </a:solidFill>
            </a:endParaRP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E0768CB3-4E35-C747-B5F4-C4009332EB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954487" y="2249541"/>
            <a:ext cx="4572003" cy="150810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9700" b="0" i="0">
                <a:solidFill>
                  <a:srgbClr val="4B00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0,0%</a:t>
            </a:r>
            <a:endParaRPr lang="en-LV" dirty="0"/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917882D-13A7-5942-A716-A77CC1817A6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954486" y="3757647"/>
            <a:ext cx="4572003" cy="6755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endParaRPr lang="en-LV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AFE1051-44E0-CB4E-8001-02C87E866423}"/>
              </a:ext>
            </a:extLst>
          </p:cNvPr>
          <p:cNvSpPr/>
          <p:nvPr userDrawn="1"/>
        </p:nvSpPr>
        <p:spPr>
          <a:xfrm>
            <a:off x="9954490" y="4468092"/>
            <a:ext cx="4572000" cy="2412000"/>
          </a:xfrm>
          <a:prstGeom prst="rect">
            <a:avLst/>
          </a:prstGeom>
          <a:solidFill>
            <a:srgbClr val="E5E0F8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948D64D6-3C28-5143-A114-F575FA8464C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954487" y="4660232"/>
            <a:ext cx="4572003" cy="150810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9700" b="0" i="0">
                <a:solidFill>
                  <a:srgbClr val="4B00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0,0%</a:t>
            </a:r>
            <a:endParaRPr lang="en-LV" dirty="0"/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A7E82592-4554-CC42-BF90-FEA2F63958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954486" y="6168338"/>
            <a:ext cx="4572003" cy="6755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endParaRPr lang="en-LV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D8A50F4-A9BE-B54A-8A4C-BE446DCD0F8F}"/>
              </a:ext>
            </a:extLst>
          </p:cNvPr>
          <p:cNvSpPr/>
          <p:nvPr userDrawn="1"/>
        </p:nvSpPr>
        <p:spPr>
          <a:xfrm>
            <a:off x="9954490" y="6858001"/>
            <a:ext cx="4572000" cy="2412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8F02DC0D-8CFC-2647-9772-7E1A32E84C3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954487" y="7050141"/>
            <a:ext cx="4572003" cy="150810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9700" b="0" i="0">
                <a:solidFill>
                  <a:srgbClr val="4B00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0,0%</a:t>
            </a:r>
            <a:endParaRPr lang="en-LV" dirty="0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1D70F626-5BF1-794E-BA5C-9001D6F181F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954486" y="8558247"/>
            <a:ext cx="4572003" cy="6755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endParaRPr lang="en-LV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CFC9AF0-B814-72A5-76D2-15170725CB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5179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8000" y="1296000"/>
            <a:ext cx="7584042" cy="1087436"/>
          </a:xfrm>
        </p:spPr>
        <p:txBody>
          <a:bodyPr anchor="t" anchorCtr="0">
            <a:normAutofit/>
          </a:bodyPr>
          <a:lstStyle>
            <a:lvl1pPr algn="l">
              <a:defRPr sz="57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Tēmas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BA627B9-9174-6141-B597-473073BAA2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8000" y="3096000"/>
            <a:ext cx="7584042" cy="510265"/>
          </a:xfrm>
        </p:spPr>
        <p:txBody>
          <a:bodyPr/>
          <a:lstStyle>
            <a:lvl1pPr marL="0" indent="0">
              <a:buFontTx/>
              <a:buNone/>
              <a:defRPr sz="28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Subheading</a:t>
            </a:r>
            <a:endParaRPr lang="en-LV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673AE6B-F5D3-DC4C-8B6E-73204086A6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8000" y="4186956"/>
            <a:ext cx="7584042" cy="4181520"/>
          </a:xfrm>
        </p:spPr>
        <p:txBody>
          <a:bodyPr wrap="square" lIns="72000" bIns="72000">
            <a:spAutoFit/>
          </a:bodyPr>
          <a:lstStyle>
            <a:lvl1pPr marL="0" marR="0" indent="0" algn="l" defTabSz="1507937" rtl="0" eaLnBrk="1" fontAlgn="auto" latinLnBrk="0" hangingPunct="1">
              <a:lnSpc>
                <a:spcPct val="100000"/>
              </a:lnSpc>
              <a:spcBef>
                <a:spcPts val="1649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marL="457200" marR="0" lvl="0" indent="-457200" algn="l" defTabSz="1507937" rtl="0" eaLnBrk="1" fontAlgn="auto" latinLnBrk="0" hangingPunct="1">
              <a:lnSpc>
                <a:spcPct val="100000"/>
              </a:lnSpc>
              <a:spcBef>
                <a:spcPts val="1649"/>
              </a:spcBef>
              <a:spcAft>
                <a:spcPts val="0"/>
              </a:spcAft>
              <a:buClrTx/>
              <a:buSzPct val="70000"/>
              <a:buFontTx/>
              <a:buBlip>
                <a:blip r:embed="rId2"/>
              </a:buBlip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endParaRPr lang="en-GB" dirty="0"/>
          </a:p>
          <a:p>
            <a:pPr marL="457200" marR="0" lvl="0" indent="-457200" algn="l" defTabSz="1507937" rtl="0" eaLnBrk="1" fontAlgn="auto" latinLnBrk="0" hangingPunct="1">
              <a:lnSpc>
                <a:spcPct val="100000"/>
              </a:lnSpc>
              <a:spcBef>
                <a:spcPts val="1649"/>
              </a:spcBef>
              <a:spcAft>
                <a:spcPts val="0"/>
              </a:spcAft>
              <a:buClrTx/>
              <a:buSzPct val="70000"/>
              <a:buFontTx/>
              <a:buBlip>
                <a:blip r:embed="rId2"/>
              </a:buBlip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endParaRPr lang="en-LV" dirty="0"/>
          </a:p>
          <a:p>
            <a:pPr marL="457200" marR="0" lvl="0" indent="-457200" algn="l" defTabSz="1507937" rtl="0" eaLnBrk="1" fontAlgn="auto" latinLnBrk="0" hangingPunct="1">
              <a:lnSpc>
                <a:spcPct val="100000"/>
              </a:lnSpc>
              <a:spcBef>
                <a:spcPts val="1649"/>
              </a:spcBef>
              <a:spcAft>
                <a:spcPts val="0"/>
              </a:spcAft>
              <a:buClrTx/>
              <a:buSzPct val="70000"/>
              <a:buFontTx/>
              <a:buBlip>
                <a:blip r:embed="rId2"/>
              </a:buBlip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endParaRPr lang="en-LV" dirty="0"/>
          </a:p>
          <a:p>
            <a:pPr marL="457200" marR="0" lvl="0" indent="-457200" algn="l" defTabSz="1507937" rtl="0" eaLnBrk="1" fontAlgn="auto" latinLnBrk="0" hangingPunct="1">
              <a:lnSpc>
                <a:spcPct val="100000"/>
              </a:lnSpc>
              <a:spcBef>
                <a:spcPts val="1649"/>
              </a:spcBef>
              <a:spcAft>
                <a:spcPts val="0"/>
              </a:spcAft>
              <a:buClrTx/>
              <a:buSzPct val="70000"/>
              <a:buFontTx/>
              <a:buBlip>
                <a:blip r:embed="rId2"/>
              </a:buBlip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endParaRPr lang="en-LV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B8784A-EBCD-D44B-A08E-9D760BB6B66B}"/>
              </a:ext>
            </a:extLst>
          </p:cNvPr>
          <p:cNvSpPr/>
          <p:nvPr userDrawn="1"/>
        </p:nvSpPr>
        <p:spPr>
          <a:xfrm>
            <a:off x="14505708" y="2057401"/>
            <a:ext cx="4572000" cy="2412000"/>
          </a:xfrm>
          <a:prstGeom prst="rect">
            <a:avLst/>
          </a:prstGeom>
          <a:solidFill>
            <a:srgbClr val="DCFF00"/>
          </a:solidFill>
        </p:spPr>
        <p:txBody>
          <a:bodyPr wrap="square" lIns="0" tIns="0" rIns="0" bIns="0" rtlCol="0" anchor="ctr"/>
          <a:lstStyle/>
          <a:p>
            <a:pPr algn="l"/>
            <a:endParaRPr lang="en-LV">
              <a:solidFill>
                <a:srgbClr val="4B0071"/>
              </a:solidFill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A4E63913-CD8D-1D47-AA25-F158D18FA50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505705" y="2249541"/>
            <a:ext cx="4572003" cy="150810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9700" b="0" i="0">
                <a:solidFill>
                  <a:srgbClr val="6E00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0,0%</a:t>
            </a:r>
            <a:endParaRPr lang="en-LV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B273DC67-CCD4-7E47-8EBF-AD16D414F8F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505704" y="3757647"/>
            <a:ext cx="4572003" cy="6755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endParaRPr lang="en-LV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C1CEF8-6A2F-C04F-97F5-B0D33C4B82FA}"/>
              </a:ext>
            </a:extLst>
          </p:cNvPr>
          <p:cNvSpPr/>
          <p:nvPr userDrawn="1"/>
        </p:nvSpPr>
        <p:spPr>
          <a:xfrm>
            <a:off x="14505708" y="4468092"/>
            <a:ext cx="4572000" cy="2412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032F529-A11F-C843-ABBC-0D8CC292A68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505705" y="4660232"/>
            <a:ext cx="4572003" cy="150810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9700" b="0" i="0">
                <a:solidFill>
                  <a:srgbClr val="4B00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0,0%</a:t>
            </a:r>
            <a:endParaRPr lang="en-LV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8031C267-5C3D-ED46-8EEA-13CA40E6849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505704" y="6168338"/>
            <a:ext cx="4572003" cy="6755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endParaRPr lang="en-LV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C9D32BB-9C39-BB4D-AFC3-F764DCF25928}"/>
              </a:ext>
            </a:extLst>
          </p:cNvPr>
          <p:cNvSpPr/>
          <p:nvPr userDrawn="1"/>
        </p:nvSpPr>
        <p:spPr>
          <a:xfrm>
            <a:off x="14505708" y="6858001"/>
            <a:ext cx="4572000" cy="2412000"/>
          </a:xfrm>
          <a:prstGeom prst="rect">
            <a:avLst/>
          </a:prstGeom>
          <a:solidFill>
            <a:srgbClr val="DCFF00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F179B2AF-A164-6F4F-B239-BF17DD4111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505705" y="7050141"/>
            <a:ext cx="4572003" cy="150810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9700" b="0" i="0">
                <a:solidFill>
                  <a:srgbClr val="4B00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0,0%</a:t>
            </a:r>
            <a:endParaRPr lang="en-LV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E1B7B2D4-6F4F-3D47-A7C7-2B1ED6318C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505704" y="8558247"/>
            <a:ext cx="4572003" cy="6755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endParaRPr lang="en-LV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83BB921-4B4C-D74C-84F4-FD9CC84345CC}"/>
              </a:ext>
            </a:extLst>
          </p:cNvPr>
          <p:cNvSpPr/>
          <p:nvPr userDrawn="1"/>
        </p:nvSpPr>
        <p:spPr>
          <a:xfrm>
            <a:off x="9954490" y="2057401"/>
            <a:ext cx="4572000" cy="2412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E0768CB3-4E35-C747-B5F4-C4009332EB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954487" y="2249541"/>
            <a:ext cx="4572003" cy="150810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9700" b="0" i="0">
                <a:solidFill>
                  <a:srgbClr val="4B00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0,0%</a:t>
            </a:r>
            <a:endParaRPr lang="en-LV" dirty="0"/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917882D-13A7-5942-A716-A77CC1817A6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954486" y="3757647"/>
            <a:ext cx="4572003" cy="6755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endParaRPr lang="en-LV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AFE1051-44E0-CB4E-8001-02C87E866423}"/>
              </a:ext>
            </a:extLst>
          </p:cNvPr>
          <p:cNvSpPr/>
          <p:nvPr userDrawn="1"/>
        </p:nvSpPr>
        <p:spPr>
          <a:xfrm>
            <a:off x="9954490" y="4468092"/>
            <a:ext cx="4572000" cy="2412000"/>
          </a:xfrm>
          <a:prstGeom prst="rect">
            <a:avLst/>
          </a:prstGeom>
          <a:solidFill>
            <a:srgbClr val="DCFF00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948D64D6-3C28-5143-A114-F575FA8464C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954487" y="4660232"/>
            <a:ext cx="4572003" cy="150810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9700" b="0" i="0">
                <a:solidFill>
                  <a:srgbClr val="4B00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0,0%</a:t>
            </a:r>
            <a:endParaRPr lang="en-LV" dirty="0"/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A7E82592-4554-CC42-BF90-FEA2F63958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954486" y="6168338"/>
            <a:ext cx="4572003" cy="6755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endParaRPr lang="en-LV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D8A50F4-A9BE-B54A-8A4C-BE446DCD0F8F}"/>
              </a:ext>
            </a:extLst>
          </p:cNvPr>
          <p:cNvSpPr/>
          <p:nvPr userDrawn="1"/>
        </p:nvSpPr>
        <p:spPr>
          <a:xfrm>
            <a:off x="9954490" y="6858001"/>
            <a:ext cx="4572000" cy="2412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8F02DC0D-8CFC-2647-9772-7E1A32E84C3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954487" y="7050141"/>
            <a:ext cx="4572003" cy="150810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9700" b="0" i="0">
                <a:solidFill>
                  <a:srgbClr val="4B00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0,0%</a:t>
            </a:r>
            <a:endParaRPr lang="en-LV" dirty="0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1D70F626-5BF1-794E-BA5C-9001D6F181F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954486" y="8558247"/>
            <a:ext cx="4572003" cy="6755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endParaRPr lang="en-LV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4B15C32-DC5D-0F56-BDFA-84D7F3BE46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9331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8000" y="1296000"/>
            <a:ext cx="7584042" cy="1087436"/>
          </a:xfrm>
        </p:spPr>
        <p:txBody>
          <a:bodyPr anchor="t" anchorCtr="0">
            <a:normAutofit/>
          </a:bodyPr>
          <a:lstStyle>
            <a:lvl1pPr algn="l">
              <a:defRPr sz="57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Tēmas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BA627B9-9174-6141-B597-473073BAA2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8000" y="3096000"/>
            <a:ext cx="7584042" cy="510265"/>
          </a:xfrm>
        </p:spPr>
        <p:txBody>
          <a:bodyPr/>
          <a:lstStyle>
            <a:lvl1pPr marL="0" indent="0">
              <a:buFontTx/>
              <a:buNone/>
              <a:defRPr sz="28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Subheading</a:t>
            </a:r>
            <a:endParaRPr lang="en-LV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673AE6B-F5D3-DC4C-8B6E-73204086A6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8000" y="4186956"/>
            <a:ext cx="7584042" cy="4181520"/>
          </a:xfrm>
        </p:spPr>
        <p:txBody>
          <a:bodyPr wrap="square" lIns="72000" bIns="72000">
            <a:spAutoFit/>
          </a:bodyPr>
          <a:lstStyle>
            <a:lvl1pPr marL="457200" marR="0" indent="-457200" algn="l" defTabSz="1507937" rtl="0" eaLnBrk="1" fontAlgn="auto" latinLnBrk="0" hangingPunct="1">
              <a:lnSpc>
                <a:spcPct val="100000"/>
              </a:lnSpc>
              <a:spcBef>
                <a:spcPts val="1649"/>
              </a:spcBef>
              <a:spcAft>
                <a:spcPts val="0"/>
              </a:spcAft>
              <a:buClrTx/>
              <a:buSzPct val="70000"/>
              <a:buFontTx/>
              <a:buBlip>
                <a:blip r:embed="rId2"/>
              </a:buBlip>
              <a:tabLst/>
              <a:defRPr sz="28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marL="457200" marR="0" lvl="0" indent="-457200" algn="l" defTabSz="1507937" rtl="0" eaLnBrk="1" fontAlgn="auto" latinLnBrk="0" hangingPunct="1">
              <a:lnSpc>
                <a:spcPct val="100000"/>
              </a:lnSpc>
              <a:spcBef>
                <a:spcPts val="1649"/>
              </a:spcBef>
              <a:spcAft>
                <a:spcPts val="0"/>
              </a:spcAft>
              <a:buClrTx/>
              <a:buSzPct val="70000"/>
              <a:buFontTx/>
              <a:buBlip>
                <a:blip r:embed="rId2"/>
              </a:buBlip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endParaRPr lang="en-GB" dirty="0"/>
          </a:p>
          <a:p>
            <a:pPr marL="457200" marR="0" lvl="0" indent="-457200" algn="l" defTabSz="1507937" rtl="0" eaLnBrk="1" fontAlgn="auto" latinLnBrk="0" hangingPunct="1">
              <a:lnSpc>
                <a:spcPct val="100000"/>
              </a:lnSpc>
              <a:spcBef>
                <a:spcPts val="1649"/>
              </a:spcBef>
              <a:spcAft>
                <a:spcPts val="0"/>
              </a:spcAft>
              <a:buClrTx/>
              <a:buSzPct val="70000"/>
              <a:buFontTx/>
              <a:buBlip>
                <a:blip r:embed="rId2"/>
              </a:buBlip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endParaRPr lang="en-LV" dirty="0"/>
          </a:p>
          <a:p>
            <a:pPr marL="457200" marR="0" lvl="0" indent="-457200" algn="l" defTabSz="1507937" rtl="0" eaLnBrk="1" fontAlgn="auto" latinLnBrk="0" hangingPunct="1">
              <a:lnSpc>
                <a:spcPct val="100000"/>
              </a:lnSpc>
              <a:spcBef>
                <a:spcPts val="1649"/>
              </a:spcBef>
              <a:spcAft>
                <a:spcPts val="0"/>
              </a:spcAft>
              <a:buClrTx/>
              <a:buSzPct val="70000"/>
              <a:buFontTx/>
              <a:buBlip>
                <a:blip r:embed="rId2"/>
              </a:buBlip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endParaRPr lang="en-LV" dirty="0"/>
          </a:p>
          <a:p>
            <a:pPr marL="457200" marR="0" lvl="0" indent="-457200" algn="l" defTabSz="1507937" rtl="0" eaLnBrk="1" fontAlgn="auto" latinLnBrk="0" hangingPunct="1">
              <a:lnSpc>
                <a:spcPct val="100000"/>
              </a:lnSpc>
              <a:spcBef>
                <a:spcPts val="1649"/>
              </a:spcBef>
              <a:spcAft>
                <a:spcPts val="0"/>
              </a:spcAft>
              <a:buClrTx/>
              <a:buSzPct val="70000"/>
              <a:buFontTx/>
              <a:buBlip>
                <a:blip r:embed="rId2"/>
              </a:buBlip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endParaRPr lang="en-LV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B8784A-EBCD-D44B-A08E-9D760BB6B66B}"/>
              </a:ext>
            </a:extLst>
          </p:cNvPr>
          <p:cNvSpPr/>
          <p:nvPr userDrawn="1"/>
        </p:nvSpPr>
        <p:spPr>
          <a:xfrm>
            <a:off x="14505708" y="2057401"/>
            <a:ext cx="4572000" cy="2412000"/>
          </a:xfrm>
          <a:prstGeom prst="rect">
            <a:avLst/>
          </a:prstGeom>
          <a:solidFill>
            <a:srgbClr val="69F8F8">
              <a:alpha val="29804"/>
            </a:srgbClr>
          </a:solidFill>
        </p:spPr>
        <p:txBody>
          <a:bodyPr wrap="square" lIns="0" tIns="0" rIns="0" bIns="0" rtlCol="0" anchor="ctr"/>
          <a:lstStyle/>
          <a:p>
            <a:pPr algn="l"/>
            <a:endParaRPr lang="en-LV">
              <a:solidFill>
                <a:srgbClr val="4B0071"/>
              </a:solidFill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A4E63913-CD8D-1D47-AA25-F158D18FA50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505705" y="2249541"/>
            <a:ext cx="4572003" cy="150810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9700" b="0" i="0">
                <a:solidFill>
                  <a:srgbClr val="4B00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0,0%</a:t>
            </a:r>
            <a:endParaRPr lang="en-LV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B273DC67-CCD4-7E47-8EBF-AD16D414F8F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505704" y="3757647"/>
            <a:ext cx="4572003" cy="6755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endParaRPr lang="en-LV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C1CEF8-6A2F-C04F-97F5-B0D33C4B82FA}"/>
              </a:ext>
            </a:extLst>
          </p:cNvPr>
          <p:cNvSpPr/>
          <p:nvPr userDrawn="1"/>
        </p:nvSpPr>
        <p:spPr>
          <a:xfrm>
            <a:off x="14505708" y="4468092"/>
            <a:ext cx="4572000" cy="2412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032F529-A11F-C843-ABBC-0D8CC292A68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505705" y="4660232"/>
            <a:ext cx="4572003" cy="150810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9700" b="0" i="0">
                <a:solidFill>
                  <a:srgbClr val="4B00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0,0%</a:t>
            </a:r>
            <a:endParaRPr lang="en-LV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8031C267-5C3D-ED46-8EEA-13CA40E6849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505704" y="6168338"/>
            <a:ext cx="4572003" cy="6755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endParaRPr lang="en-LV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C9D32BB-9C39-BB4D-AFC3-F764DCF25928}"/>
              </a:ext>
            </a:extLst>
          </p:cNvPr>
          <p:cNvSpPr/>
          <p:nvPr userDrawn="1"/>
        </p:nvSpPr>
        <p:spPr>
          <a:xfrm>
            <a:off x="14505708" y="6858001"/>
            <a:ext cx="4572000" cy="2412000"/>
          </a:xfrm>
          <a:prstGeom prst="rect">
            <a:avLst/>
          </a:prstGeom>
          <a:solidFill>
            <a:srgbClr val="69F8F8">
              <a:alpha val="29804"/>
            </a:srgbClr>
          </a:solidFill>
        </p:spPr>
        <p:txBody>
          <a:bodyPr wrap="square" lIns="0" tIns="0" rIns="0" bIns="0" rtlCol="0" anchor="ctr"/>
          <a:lstStyle/>
          <a:p>
            <a:pPr algn="l"/>
            <a:endParaRPr lang="en-LV">
              <a:solidFill>
                <a:srgbClr val="4B0071"/>
              </a:solidFill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F179B2AF-A164-6F4F-B239-BF17DD4111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505705" y="7050141"/>
            <a:ext cx="4572003" cy="150810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9700" b="0" i="0">
                <a:solidFill>
                  <a:srgbClr val="4B00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0,0%</a:t>
            </a:r>
            <a:endParaRPr lang="en-LV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E1B7B2D4-6F4F-3D47-A7C7-2B1ED6318C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505704" y="8558247"/>
            <a:ext cx="4572003" cy="6755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endParaRPr lang="en-LV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83BB921-4B4C-D74C-84F4-FD9CC84345CC}"/>
              </a:ext>
            </a:extLst>
          </p:cNvPr>
          <p:cNvSpPr/>
          <p:nvPr userDrawn="1"/>
        </p:nvSpPr>
        <p:spPr>
          <a:xfrm>
            <a:off x="9954490" y="2057401"/>
            <a:ext cx="4572000" cy="2412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E0768CB3-4E35-C747-B5F4-C4009332EB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954487" y="2249541"/>
            <a:ext cx="4572003" cy="150810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9700" b="0" i="0">
                <a:solidFill>
                  <a:srgbClr val="4B00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0,0%</a:t>
            </a:r>
            <a:endParaRPr lang="en-LV" dirty="0"/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917882D-13A7-5942-A716-A77CC1817A6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954486" y="3757647"/>
            <a:ext cx="4572003" cy="6755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endParaRPr lang="en-LV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AFE1051-44E0-CB4E-8001-02C87E866423}"/>
              </a:ext>
            </a:extLst>
          </p:cNvPr>
          <p:cNvSpPr/>
          <p:nvPr userDrawn="1"/>
        </p:nvSpPr>
        <p:spPr>
          <a:xfrm>
            <a:off x="9954490" y="4468092"/>
            <a:ext cx="4572000" cy="2412000"/>
          </a:xfrm>
          <a:prstGeom prst="rect">
            <a:avLst/>
          </a:prstGeom>
          <a:solidFill>
            <a:srgbClr val="69F8F8">
              <a:alpha val="29804"/>
            </a:srgbClr>
          </a:solidFill>
        </p:spPr>
        <p:txBody>
          <a:bodyPr wrap="square" lIns="0" tIns="0" rIns="0" bIns="0" rtlCol="0" anchor="ctr"/>
          <a:lstStyle/>
          <a:p>
            <a:pPr algn="l"/>
            <a:endParaRPr lang="en-LV">
              <a:solidFill>
                <a:srgbClr val="4B0071"/>
              </a:solidFill>
            </a:endParaRP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948D64D6-3C28-5143-A114-F575FA8464C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954487" y="4660232"/>
            <a:ext cx="4572003" cy="150810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9700" b="0" i="0">
                <a:solidFill>
                  <a:srgbClr val="4B00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0,0%</a:t>
            </a:r>
            <a:endParaRPr lang="en-LV" dirty="0"/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A7E82592-4554-CC42-BF90-FEA2F63958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954486" y="6168338"/>
            <a:ext cx="4572003" cy="6755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endParaRPr lang="en-LV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D8A50F4-A9BE-B54A-8A4C-BE446DCD0F8F}"/>
              </a:ext>
            </a:extLst>
          </p:cNvPr>
          <p:cNvSpPr/>
          <p:nvPr userDrawn="1"/>
        </p:nvSpPr>
        <p:spPr>
          <a:xfrm>
            <a:off x="9954490" y="6858001"/>
            <a:ext cx="4572000" cy="2412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/>
          <a:lstStyle/>
          <a:p>
            <a:pPr algn="l"/>
            <a:endParaRPr lang="en-LV"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8F02DC0D-8CFC-2647-9772-7E1A32E84C3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954487" y="7050141"/>
            <a:ext cx="4572003" cy="1508105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9700" b="0" i="0">
                <a:solidFill>
                  <a:srgbClr val="4B00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0,0%</a:t>
            </a:r>
            <a:endParaRPr lang="en-LV" dirty="0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1D70F626-5BF1-794E-BA5C-9001D6F181F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954486" y="8558247"/>
            <a:ext cx="4572003" cy="6755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endParaRPr lang="en-LV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78181A8-DC88-4E29-F7E1-BDCB7A9993C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90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7">
    <p:bg>
      <p:bgPr>
        <a:solidFill>
          <a:srgbClr val="4B00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7999" y="3445200"/>
            <a:ext cx="7810527" cy="2340818"/>
          </a:xfrm>
        </p:spPr>
        <p:txBody>
          <a:bodyPr anchor="t" anchorCtr="0">
            <a:noAutofit/>
          </a:bodyPr>
          <a:lstStyle>
            <a:lvl1pPr algn="l">
              <a:defRPr sz="8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Sadaļas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0123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8">
    <p:bg>
      <p:bgPr>
        <a:solidFill>
          <a:srgbClr val="DC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7999" y="1296000"/>
            <a:ext cx="11322656" cy="1426418"/>
          </a:xfrm>
        </p:spPr>
        <p:txBody>
          <a:bodyPr anchor="t" anchorCtr="0">
            <a:noAutofit/>
          </a:bodyPr>
          <a:lstStyle>
            <a:lvl1pPr algn="l">
              <a:defRPr sz="8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Sadaļas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BA627B9-9174-6141-B597-473073BAA2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8000" y="3085200"/>
            <a:ext cx="7584042" cy="5102836"/>
          </a:xfrm>
        </p:spPr>
        <p:txBody>
          <a:bodyPr/>
          <a:lstStyle>
            <a:lvl1pPr marL="0" marR="0" indent="0" algn="l" defTabSz="1507937" rtl="0" eaLnBrk="1" fontAlgn="auto" latinLnBrk="0" hangingPunct="1">
              <a:lnSpc>
                <a:spcPct val="15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First subheading</a:t>
            </a:r>
          </a:p>
          <a:p>
            <a:pPr marL="0" marR="0" lvl="0" indent="0" algn="l" defTabSz="1507937" rtl="0" eaLnBrk="1" fontAlgn="auto" latinLnBrk="0" hangingPunct="1">
              <a:lnSpc>
                <a:spcPct val="15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Second subheading</a:t>
            </a:r>
          </a:p>
          <a:p>
            <a:pPr marL="0" marR="0" lvl="0" indent="0" algn="l" defTabSz="1507937" rtl="0" eaLnBrk="1" fontAlgn="auto" latinLnBrk="0" hangingPunct="1">
              <a:lnSpc>
                <a:spcPct val="15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Third subheading</a:t>
            </a:r>
          </a:p>
          <a:p>
            <a:pPr marL="0" marR="0" lvl="0" indent="0" algn="l" defTabSz="1507937" rtl="0" eaLnBrk="1" fontAlgn="auto" latinLnBrk="0" hangingPunct="1">
              <a:lnSpc>
                <a:spcPct val="15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Fourth subheading</a:t>
            </a:r>
          </a:p>
          <a:p>
            <a:pPr marL="0" marR="0" lvl="0" indent="0" algn="l" defTabSz="1507937" rtl="0" eaLnBrk="1" fontAlgn="auto" latinLnBrk="0" hangingPunct="1">
              <a:lnSpc>
                <a:spcPct val="15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Fifth subheading</a:t>
            </a:r>
          </a:p>
          <a:p>
            <a:pPr lvl="0"/>
            <a:endParaRPr lang="en-GB" dirty="0"/>
          </a:p>
          <a:p>
            <a:pPr lvl="0"/>
            <a:endParaRPr lang="en-LV" dirty="0"/>
          </a:p>
        </p:txBody>
      </p:sp>
      <p:pic>
        <p:nvPicPr>
          <p:cNvPr id="27" name="object 4">
            <a:extLst>
              <a:ext uri="{FF2B5EF4-FFF2-40B4-BE49-F238E27FC236}">
                <a16:creationId xmlns:a16="http://schemas.microsoft.com/office/drawing/2014/main" id="{2084C84E-2B11-9E43-B122-5DDE3DA3CBA0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343494" y="1404763"/>
            <a:ext cx="11130373" cy="9903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75700823-C458-AE2E-C279-BF78522C098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025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2">
    <p:bg>
      <p:bgPr>
        <a:solidFill>
          <a:srgbClr val="DC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8000" y="3348000"/>
            <a:ext cx="15079266" cy="1593120"/>
          </a:xfrm>
        </p:spPr>
        <p:txBody>
          <a:bodyPr anchor="t" anchorCtr="0">
            <a:normAutofit/>
          </a:bodyPr>
          <a:lstStyle>
            <a:lvl1pPr algn="l">
              <a:defRPr sz="8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Prezentācijas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88000" y="5148000"/>
            <a:ext cx="15079266" cy="1593120"/>
          </a:xfrm>
        </p:spPr>
        <p:txBody>
          <a:bodyPr>
            <a:normAutofit/>
          </a:bodyPr>
          <a:lstStyle>
            <a:lvl1pPr marL="0" indent="0" algn="l">
              <a:buNone/>
              <a:defRPr sz="4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ctr">
              <a:buNone/>
              <a:defRPr sz="3298"/>
            </a:lvl2pPr>
            <a:lvl3pPr marL="1507937" indent="0" algn="ctr">
              <a:buNone/>
              <a:defRPr sz="2968"/>
            </a:lvl3pPr>
            <a:lvl4pPr marL="2261906" indent="0" algn="ctr">
              <a:buNone/>
              <a:defRPr sz="2639"/>
            </a:lvl4pPr>
            <a:lvl5pPr marL="3015874" indent="0" algn="ctr">
              <a:buNone/>
              <a:defRPr sz="2639"/>
            </a:lvl5pPr>
            <a:lvl6pPr marL="3769843" indent="0" algn="ctr">
              <a:buNone/>
              <a:defRPr sz="2639"/>
            </a:lvl6pPr>
            <a:lvl7pPr marL="4523811" indent="0" algn="ctr">
              <a:buNone/>
              <a:defRPr sz="2639"/>
            </a:lvl7pPr>
            <a:lvl8pPr marL="5277780" indent="0" algn="ctr">
              <a:buNone/>
              <a:defRPr sz="2639"/>
            </a:lvl8pPr>
            <a:lvl9pPr marL="6031748" indent="0" algn="ctr">
              <a:buNone/>
              <a:defRPr sz="2639"/>
            </a:lvl9pPr>
          </a:lstStyle>
          <a:p>
            <a:r>
              <a:rPr lang="en-GB" dirty="0" err="1"/>
              <a:t>Prezentācijas</a:t>
            </a:r>
            <a:r>
              <a:rPr lang="en-GB" dirty="0"/>
              <a:t> </a:t>
            </a:r>
            <a:r>
              <a:rPr lang="en-GB" dirty="0" err="1"/>
              <a:t>paskaidrojošais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066C775-49A6-E04A-8965-19005E0E57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7450" y="9900000"/>
            <a:ext cx="5472113" cy="6022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>
              <a:buFontTx/>
              <a:buNone/>
              <a:defRPr/>
            </a:lvl2pPr>
            <a:lvl3pPr marL="1507937" indent="0">
              <a:buFontTx/>
              <a:buNone/>
              <a:defRPr/>
            </a:lvl3pPr>
            <a:lvl4pPr marL="2261906" indent="0">
              <a:buFontTx/>
              <a:buNone/>
              <a:defRPr/>
            </a:lvl4pPr>
            <a:lvl5pPr marL="301587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Prezentācija</a:t>
            </a:r>
            <a:r>
              <a:rPr lang="en-GB" dirty="0"/>
              <a:t> </a:t>
            </a:r>
            <a:r>
              <a:rPr lang="en-GB" dirty="0" err="1"/>
              <a:t>sagatavota</a:t>
            </a:r>
            <a:r>
              <a:rPr lang="en-GB" dirty="0"/>
              <a:t>: 01/03/21</a:t>
            </a:r>
            <a:endParaRPr lang="en-LV" dirty="0"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8DA0D402-A921-C144-B466-452130ADE5D9}"/>
              </a:ext>
            </a:extLst>
          </p:cNvPr>
          <p:cNvSpPr/>
          <p:nvPr userDrawn="1"/>
        </p:nvSpPr>
        <p:spPr>
          <a:xfrm>
            <a:off x="7608292" y="7716125"/>
            <a:ext cx="5116195" cy="3592829"/>
          </a:xfrm>
          <a:custGeom>
            <a:avLst/>
            <a:gdLst/>
            <a:ahLst/>
            <a:cxnLst/>
            <a:rect l="l" t="t" r="r" b="b"/>
            <a:pathLst>
              <a:path w="5116195" h="3592829">
                <a:moveTo>
                  <a:pt x="1523398" y="0"/>
                </a:moveTo>
                <a:lnTo>
                  <a:pt x="0" y="1523398"/>
                </a:lnTo>
                <a:lnTo>
                  <a:pt x="2069036" y="3592435"/>
                </a:lnTo>
                <a:lnTo>
                  <a:pt x="5115823" y="3592435"/>
                </a:lnTo>
                <a:lnTo>
                  <a:pt x="1523398" y="0"/>
                </a:lnTo>
                <a:close/>
              </a:path>
            </a:pathLst>
          </a:custGeom>
          <a:solidFill>
            <a:srgbClr val="4B0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59C85A29-E36D-9042-B02E-15F0FCFCF85E}"/>
              </a:ext>
            </a:extLst>
          </p:cNvPr>
          <p:cNvSpPr/>
          <p:nvPr userDrawn="1"/>
        </p:nvSpPr>
        <p:spPr>
          <a:xfrm>
            <a:off x="12912674" y="5926892"/>
            <a:ext cx="7192009" cy="5382260"/>
          </a:xfrm>
          <a:custGeom>
            <a:avLst/>
            <a:gdLst/>
            <a:ahLst/>
            <a:cxnLst/>
            <a:rect l="l" t="t" r="r" b="b"/>
            <a:pathLst>
              <a:path w="7192009" h="5382259">
                <a:moveTo>
                  <a:pt x="7191413" y="0"/>
                </a:moveTo>
                <a:lnTo>
                  <a:pt x="0" y="2438971"/>
                </a:lnTo>
                <a:lnTo>
                  <a:pt x="691946" y="4479226"/>
                </a:lnTo>
                <a:lnTo>
                  <a:pt x="3758222" y="3439312"/>
                </a:lnTo>
                <a:lnTo>
                  <a:pt x="2902915" y="4754384"/>
                </a:lnTo>
                <a:lnTo>
                  <a:pt x="3867404" y="5381663"/>
                </a:lnTo>
                <a:lnTo>
                  <a:pt x="7191413" y="5381663"/>
                </a:lnTo>
                <a:lnTo>
                  <a:pt x="7191413" y="4973574"/>
                </a:lnTo>
                <a:lnTo>
                  <a:pt x="4464240" y="3199866"/>
                </a:lnTo>
                <a:lnTo>
                  <a:pt x="7191413" y="2274951"/>
                </a:lnTo>
                <a:lnTo>
                  <a:pt x="7191413" y="0"/>
                </a:lnTo>
                <a:close/>
              </a:path>
            </a:pathLst>
          </a:custGeom>
          <a:solidFill>
            <a:srgbClr val="4B0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EEA6D07-70AB-B7A0-8828-66EF630054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717234"/>
            <a:ext cx="4194000" cy="180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8905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9">
    <p:bg>
      <p:bgPr>
        <a:solidFill>
          <a:srgbClr val="BDB1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7999" y="3445200"/>
            <a:ext cx="7810527" cy="2340818"/>
          </a:xfrm>
        </p:spPr>
        <p:txBody>
          <a:bodyPr anchor="t" anchorCtr="0">
            <a:noAutofit/>
          </a:bodyPr>
          <a:lstStyle>
            <a:lvl1pPr algn="l">
              <a:defRPr sz="8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Sadaļas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F1E0125-82F4-0D25-A0AC-1D8F47FF93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5275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7999" y="3690000"/>
            <a:ext cx="6854564" cy="856636"/>
          </a:xfrm>
        </p:spPr>
        <p:txBody>
          <a:bodyPr anchor="t" anchorCtr="0">
            <a:noAutofit/>
          </a:bodyPr>
          <a:lstStyle>
            <a:lvl1pPr algn="l">
              <a:defRPr sz="57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/>
              <a:t>Linda </a:t>
            </a:r>
            <a:r>
              <a:rPr lang="en-GB" dirty="0" err="1"/>
              <a:t>Rirdance</a:t>
            </a:r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FC82C19-A601-454B-BD4D-AF3EB2A5B54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8000" y="5040001"/>
            <a:ext cx="6854564" cy="454694"/>
          </a:xfrm>
        </p:spPr>
        <p:txBody>
          <a:bodyPr wrap="square" lIns="72000" anchor="t">
            <a:noAutofit/>
          </a:bodyPr>
          <a:lstStyle>
            <a:lvl1pPr marL="0" indent="0">
              <a:lnSpc>
                <a:spcPts val="3060"/>
              </a:lnSpc>
              <a:buSzPct val="70000"/>
              <a:buFontTx/>
              <a:buNone/>
              <a:defRPr sz="33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Valdes </a:t>
            </a:r>
            <a:r>
              <a:rPr lang="en-GB" dirty="0" err="1"/>
              <a:t>locekle</a:t>
            </a:r>
            <a:endParaRPr lang="en-LV" dirty="0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B9289AF8-A412-C74B-8F58-7713AD430EB9}"/>
              </a:ext>
            </a:extLst>
          </p:cNvPr>
          <p:cNvSpPr/>
          <p:nvPr userDrawn="1"/>
        </p:nvSpPr>
        <p:spPr>
          <a:xfrm>
            <a:off x="11420132" y="2710"/>
            <a:ext cx="8684260" cy="5635625"/>
          </a:xfrm>
          <a:custGeom>
            <a:avLst/>
            <a:gdLst/>
            <a:ahLst/>
            <a:cxnLst/>
            <a:rect l="l" t="t" r="r" b="b"/>
            <a:pathLst>
              <a:path w="8684260" h="5635625">
                <a:moveTo>
                  <a:pt x="8683955" y="3318116"/>
                </a:moveTo>
                <a:lnTo>
                  <a:pt x="4009847" y="1465503"/>
                </a:lnTo>
                <a:lnTo>
                  <a:pt x="6964807" y="0"/>
                </a:lnTo>
                <a:lnTo>
                  <a:pt x="2115870" y="0"/>
                </a:lnTo>
                <a:lnTo>
                  <a:pt x="0" y="1049350"/>
                </a:lnTo>
                <a:lnTo>
                  <a:pt x="957224" y="2979432"/>
                </a:lnTo>
                <a:lnTo>
                  <a:pt x="3524173" y="1706372"/>
                </a:lnTo>
                <a:lnTo>
                  <a:pt x="2878785" y="3334664"/>
                </a:lnTo>
                <a:lnTo>
                  <a:pt x="8683955" y="5635599"/>
                </a:lnTo>
                <a:lnTo>
                  <a:pt x="8683955" y="3318116"/>
                </a:lnTo>
                <a:close/>
              </a:path>
            </a:pathLst>
          </a:custGeom>
          <a:solidFill>
            <a:srgbClr val="4B0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72D608F-E50D-9B46-BE97-7AB7C4048B7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8000" y="6245347"/>
            <a:ext cx="6854564" cy="454694"/>
          </a:xfrm>
        </p:spPr>
        <p:txBody>
          <a:bodyPr wrap="square" lIns="72000" anchor="t">
            <a:noAutofit/>
          </a:bodyPr>
          <a:lstStyle>
            <a:lvl1pPr marL="0" indent="0">
              <a:lnSpc>
                <a:spcPts val="3060"/>
              </a:lnSpc>
              <a:buSzPct val="70000"/>
              <a:buFontTx/>
              <a:buNone/>
              <a:defRPr sz="33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+371 27835050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DC304D8F-E428-0444-AC78-DD6C791C1E8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87999" y="6889582"/>
            <a:ext cx="6854564" cy="363273"/>
          </a:xfrm>
        </p:spPr>
        <p:txBody>
          <a:bodyPr wrap="square" lIns="72000" anchor="t">
            <a:noAutofit/>
          </a:bodyPr>
          <a:lstStyle>
            <a:lvl1pPr marL="0" indent="0">
              <a:lnSpc>
                <a:spcPts val="3060"/>
              </a:lnSpc>
              <a:buSzPct val="70000"/>
              <a:buFontTx/>
              <a:buNone/>
              <a:defRPr sz="33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linda.rirdance@cleanr.lv</a:t>
            </a:r>
            <a:endParaRPr lang="en-LV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983BABA2-5C8E-6C46-9707-F74FD3666BD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06070" y="6245347"/>
            <a:ext cx="7810529" cy="363273"/>
          </a:xfrm>
        </p:spPr>
        <p:txBody>
          <a:bodyPr wrap="square" lIns="72000" anchor="t">
            <a:noAutofit/>
          </a:bodyPr>
          <a:lstStyle>
            <a:lvl1pPr marL="0" indent="0">
              <a:lnSpc>
                <a:spcPts val="3060"/>
              </a:lnSpc>
              <a:buSzPct val="70000"/>
              <a:buFontTx/>
              <a:buNone/>
              <a:defRPr sz="33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Vietalvas</a:t>
            </a:r>
            <a:r>
              <a:rPr lang="en-GB" dirty="0"/>
              <a:t> </a:t>
            </a:r>
            <a:r>
              <a:rPr lang="en-GB" dirty="0" err="1"/>
              <a:t>iela</a:t>
            </a:r>
            <a:r>
              <a:rPr lang="en-GB" dirty="0"/>
              <a:t> 5  |  </a:t>
            </a:r>
            <a:r>
              <a:rPr lang="en-GB" dirty="0" err="1"/>
              <a:t>Rīga</a:t>
            </a:r>
            <a:r>
              <a:rPr lang="en-GB" dirty="0"/>
              <a:t>  | LV-1009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AB5448D7-2648-AA4D-857C-B93BD5D3973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706070" y="6889582"/>
            <a:ext cx="6854564" cy="363273"/>
          </a:xfrm>
        </p:spPr>
        <p:txBody>
          <a:bodyPr wrap="square" lIns="72000" anchor="t">
            <a:noAutofit/>
          </a:bodyPr>
          <a:lstStyle>
            <a:lvl1pPr marL="0" indent="0">
              <a:lnSpc>
                <a:spcPts val="3060"/>
              </a:lnSpc>
              <a:buSzPct val="70000"/>
              <a:buFontTx/>
              <a:buNone/>
              <a:defRPr sz="33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www.cleanr.lv</a:t>
            </a:r>
            <a:endParaRPr lang="en-LV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D150A2A-6E4F-AAF1-1E3D-B55743EE11F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5680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7999" y="3690000"/>
            <a:ext cx="6854564" cy="856636"/>
          </a:xfrm>
        </p:spPr>
        <p:txBody>
          <a:bodyPr anchor="t" anchorCtr="0">
            <a:noAutofit/>
          </a:bodyPr>
          <a:lstStyle>
            <a:lvl1pPr algn="l">
              <a:defRPr sz="57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/>
              <a:t>Linda </a:t>
            </a:r>
            <a:r>
              <a:rPr lang="en-GB" dirty="0" err="1"/>
              <a:t>Rirdance</a:t>
            </a:r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FC82C19-A601-454B-BD4D-AF3EB2A5B54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8000" y="5040001"/>
            <a:ext cx="6854564" cy="454694"/>
          </a:xfrm>
        </p:spPr>
        <p:txBody>
          <a:bodyPr wrap="square" lIns="72000" anchor="t">
            <a:noAutofit/>
          </a:bodyPr>
          <a:lstStyle>
            <a:lvl1pPr marL="0" indent="0">
              <a:lnSpc>
                <a:spcPts val="3060"/>
              </a:lnSpc>
              <a:buSzPct val="70000"/>
              <a:buFontTx/>
              <a:buNone/>
              <a:defRPr sz="33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Valdes </a:t>
            </a:r>
            <a:r>
              <a:rPr lang="en-GB" dirty="0" err="1"/>
              <a:t>locekle</a:t>
            </a:r>
            <a:endParaRPr lang="en-LV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72D608F-E50D-9B46-BE97-7AB7C4048B7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8000" y="6245347"/>
            <a:ext cx="6854564" cy="454694"/>
          </a:xfrm>
        </p:spPr>
        <p:txBody>
          <a:bodyPr wrap="square" lIns="72000" anchor="t">
            <a:noAutofit/>
          </a:bodyPr>
          <a:lstStyle>
            <a:lvl1pPr marL="0" indent="0">
              <a:lnSpc>
                <a:spcPts val="3060"/>
              </a:lnSpc>
              <a:buSzPct val="70000"/>
              <a:buFontTx/>
              <a:buNone/>
              <a:defRPr sz="33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+371 27835050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DC304D8F-E428-0444-AC78-DD6C791C1E8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87999" y="6889582"/>
            <a:ext cx="6854564" cy="363273"/>
          </a:xfrm>
        </p:spPr>
        <p:txBody>
          <a:bodyPr wrap="square" lIns="72000" anchor="t">
            <a:noAutofit/>
          </a:bodyPr>
          <a:lstStyle>
            <a:lvl1pPr marL="0" indent="0">
              <a:lnSpc>
                <a:spcPts val="3060"/>
              </a:lnSpc>
              <a:buSzPct val="70000"/>
              <a:buFontTx/>
              <a:buNone/>
              <a:defRPr sz="33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linda.rirdance@cleanr.lv</a:t>
            </a:r>
            <a:endParaRPr lang="en-LV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983BABA2-5C8E-6C46-9707-F74FD3666BD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06070" y="6245347"/>
            <a:ext cx="7810529" cy="363273"/>
          </a:xfrm>
        </p:spPr>
        <p:txBody>
          <a:bodyPr wrap="square" lIns="72000" anchor="t">
            <a:noAutofit/>
          </a:bodyPr>
          <a:lstStyle>
            <a:lvl1pPr marL="0" indent="0">
              <a:lnSpc>
                <a:spcPts val="3060"/>
              </a:lnSpc>
              <a:buSzPct val="70000"/>
              <a:buFontTx/>
              <a:buNone/>
              <a:defRPr sz="33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Vietalvas</a:t>
            </a:r>
            <a:r>
              <a:rPr lang="en-GB" dirty="0"/>
              <a:t> </a:t>
            </a:r>
            <a:r>
              <a:rPr lang="en-GB" dirty="0" err="1"/>
              <a:t>iela</a:t>
            </a:r>
            <a:r>
              <a:rPr lang="en-GB" dirty="0"/>
              <a:t> 5  |  </a:t>
            </a:r>
            <a:r>
              <a:rPr lang="en-GB" dirty="0" err="1"/>
              <a:t>Rīga</a:t>
            </a:r>
            <a:r>
              <a:rPr lang="en-GB" dirty="0"/>
              <a:t>  | LV-1009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AB5448D7-2648-AA4D-857C-B93BD5D3973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706070" y="6889582"/>
            <a:ext cx="6854564" cy="363273"/>
          </a:xfrm>
        </p:spPr>
        <p:txBody>
          <a:bodyPr wrap="square" lIns="72000" anchor="t">
            <a:noAutofit/>
          </a:bodyPr>
          <a:lstStyle>
            <a:lvl1pPr marL="0" indent="0">
              <a:lnSpc>
                <a:spcPts val="3060"/>
              </a:lnSpc>
              <a:buSzPct val="70000"/>
              <a:buFontTx/>
              <a:buNone/>
              <a:defRPr sz="33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www.cleanr.lv</a:t>
            </a:r>
            <a:endParaRPr lang="en-LV" dirty="0"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FC71D8B4-B3EF-AB47-ABBB-6359E3B3870B}"/>
              </a:ext>
            </a:extLst>
          </p:cNvPr>
          <p:cNvSpPr/>
          <p:nvPr userDrawn="1"/>
        </p:nvSpPr>
        <p:spPr>
          <a:xfrm>
            <a:off x="11420132" y="2710"/>
            <a:ext cx="8684260" cy="5635625"/>
          </a:xfrm>
          <a:custGeom>
            <a:avLst/>
            <a:gdLst/>
            <a:ahLst/>
            <a:cxnLst/>
            <a:rect l="l" t="t" r="r" b="b"/>
            <a:pathLst>
              <a:path w="8684260" h="5635625">
                <a:moveTo>
                  <a:pt x="8683955" y="3318116"/>
                </a:moveTo>
                <a:lnTo>
                  <a:pt x="4009847" y="1465503"/>
                </a:lnTo>
                <a:lnTo>
                  <a:pt x="6964807" y="0"/>
                </a:lnTo>
                <a:lnTo>
                  <a:pt x="2115870" y="0"/>
                </a:lnTo>
                <a:lnTo>
                  <a:pt x="0" y="1049350"/>
                </a:lnTo>
                <a:lnTo>
                  <a:pt x="957224" y="2979432"/>
                </a:lnTo>
                <a:lnTo>
                  <a:pt x="3524173" y="1706372"/>
                </a:lnTo>
                <a:lnTo>
                  <a:pt x="2878785" y="3334664"/>
                </a:lnTo>
                <a:lnTo>
                  <a:pt x="8683955" y="5635599"/>
                </a:lnTo>
                <a:lnTo>
                  <a:pt x="8683955" y="3318116"/>
                </a:lnTo>
                <a:close/>
              </a:path>
            </a:pathLst>
          </a:custGeom>
          <a:solidFill>
            <a:srgbClr val="DC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4C194E0-9F0F-CE60-7D92-F22268E566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4729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7999" y="3690000"/>
            <a:ext cx="6854564" cy="856636"/>
          </a:xfrm>
        </p:spPr>
        <p:txBody>
          <a:bodyPr anchor="t" anchorCtr="0">
            <a:noAutofit/>
          </a:bodyPr>
          <a:lstStyle>
            <a:lvl1pPr algn="l">
              <a:defRPr sz="57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/>
              <a:t>Linda </a:t>
            </a:r>
            <a:r>
              <a:rPr lang="en-GB" dirty="0" err="1"/>
              <a:t>Rirdance</a:t>
            </a:r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FC82C19-A601-454B-BD4D-AF3EB2A5B54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8000" y="5040001"/>
            <a:ext cx="6854564" cy="454694"/>
          </a:xfrm>
        </p:spPr>
        <p:txBody>
          <a:bodyPr wrap="square" lIns="72000" anchor="t">
            <a:noAutofit/>
          </a:bodyPr>
          <a:lstStyle>
            <a:lvl1pPr marL="0" indent="0">
              <a:lnSpc>
                <a:spcPts val="3060"/>
              </a:lnSpc>
              <a:buSzPct val="70000"/>
              <a:buFontTx/>
              <a:buNone/>
              <a:defRPr sz="33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Valdes </a:t>
            </a:r>
            <a:r>
              <a:rPr lang="en-GB" dirty="0" err="1"/>
              <a:t>locekle</a:t>
            </a:r>
            <a:endParaRPr lang="en-LV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72D608F-E50D-9B46-BE97-7AB7C4048B7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8000" y="6245347"/>
            <a:ext cx="6854564" cy="454694"/>
          </a:xfrm>
        </p:spPr>
        <p:txBody>
          <a:bodyPr wrap="square" lIns="72000" anchor="t">
            <a:noAutofit/>
          </a:bodyPr>
          <a:lstStyle>
            <a:lvl1pPr marL="0" indent="0">
              <a:lnSpc>
                <a:spcPts val="3060"/>
              </a:lnSpc>
              <a:buSzPct val="70000"/>
              <a:buFontTx/>
              <a:buNone/>
              <a:defRPr sz="33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+371 27835050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DC304D8F-E428-0444-AC78-DD6C791C1E8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87999" y="6889582"/>
            <a:ext cx="6854564" cy="363273"/>
          </a:xfrm>
        </p:spPr>
        <p:txBody>
          <a:bodyPr wrap="square" lIns="72000" anchor="t">
            <a:noAutofit/>
          </a:bodyPr>
          <a:lstStyle>
            <a:lvl1pPr marL="0" indent="0">
              <a:lnSpc>
                <a:spcPts val="3060"/>
              </a:lnSpc>
              <a:buSzPct val="70000"/>
              <a:buFontTx/>
              <a:buNone/>
              <a:defRPr sz="33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linda.rirdance@cleanr.lv</a:t>
            </a:r>
            <a:endParaRPr lang="en-LV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983BABA2-5C8E-6C46-9707-F74FD3666BD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06070" y="6245347"/>
            <a:ext cx="7810529" cy="363273"/>
          </a:xfrm>
        </p:spPr>
        <p:txBody>
          <a:bodyPr wrap="square" lIns="72000" anchor="t">
            <a:noAutofit/>
          </a:bodyPr>
          <a:lstStyle>
            <a:lvl1pPr marL="0" indent="0">
              <a:lnSpc>
                <a:spcPts val="3060"/>
              </a:lnSpc>
              <a:buSzPct val="70000"/>
              <a:buFontTx/>
              <a:buNone/>
              <a:defRPr sz="33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Vietalvas</a:t>
            </a:r>
            <a:r>
              <a:rPr lang="en-GB" dirty="0"/>
              <a:t> </a:t>
            </a:r>
            <a:r>
              <a:rPr lang="en-GB" dirty="0" err="1"/>
              <a:t>iela</a:t>
            </a:r>
            <a:r>
              <a:rPr lang="en-GB" dirty="0"/>
              <a:t> 5  |  </a:t>
            </a:r>
            <a:r>
              <a:rPr lang="en-GB" dirty="0" err="1"/>
              <a:t>Rīga</a:t>
            </a:r>
            <a:r>
              <a:rPr lang="en-GB" dirty="0"/>
              <a:t>  | LV-1009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AB5448D7-2648-AA4D-857C-B93BD5D3973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706070" y="6889582"/>
            <a:ext cx="6854564" cy="363273"/>
          </a:xfrm>
        </p:spPr>
        <p:txBody>
          <a:bodyPr wrap="square" lIns="72000" anchor="t">
            <a:noAutofit/>
          </a:bodyPr>
          <a:lstStyle>
            <a:lvl1pPr marL="0" indent="0">
              <a:lnSpc>
                <a:spcPts val="3060"/>
              </a:lnSpc>
              <a:buSzPct val="70000"/>
              <a:buFontTx/>
              <a:buNone/>
              <a:defRPr sz="3300" b="0" i="0" spc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www.cleanr.lv</a:t>
            </a:r>
            <a:endParaRPr lang="en-LV" dirty="0"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842FA04-ABB9-AF47-BFAA-DE8B9DE45C64}"/>
              </a:ext>
            </a:extLst>
          </p:cNvPr>
          <p:cNvSpPr/>
          <p:nvPr userDrawn="1"/>
        </p:nvSpPr>
        <p:spPr>
          <a:xfrm>
            <a:off x="11420132" y="2710"/>
            <a:ext cx="8684260" cy="5635625"/>
          </a:xfrm>
          <a:custGeom>
            <a:avLst/>
            <a:gdLst/>
            <a:ahLst/>
            <a:cxnLst/>
            <a:rect l="l" t="t" r="r" b="b"/>
            <a:pathLst>
              <a:path w="8684260" h="5635625">
                <a:moveTo>
                  <a:pt x="8683955" y="3318116"/>
                </a:moveTo>
                <a:lnTo>
                  <a:pt x="4009847" y="1465503"/>
                </a:lnTo>
                <a:lnTo>
                  <a:pt x="6964807" y="0"/>
                </a:lnTo>
                <a:lnTo>
                  <a:pt x="2115870" y="0"/>
                </a:lnTo>
                <a:lnTo>
                  <a:pt x="0" y="1049350"/>
                </a:lnTo>
                <a:lnTo>
                  <a:pt x="957224" y="2979432"/>
                </a:lnTo>
                <a:lnTo>
                  <a:pt x="3524173" y="1706372"/>
                </a:lnTo>
                <a:lnTo>
                  <a:pt x="2878785" y="3334664"/>
                </a:lnTo>
                <a:lnTo>
                  <a:pt x="8683955" y="5635599"/>
                </a:lnTo>
                <a:lnTo>
                  <a:pt x="8683955" y="3318116"/>
                </a:lnTo>
                <a:close/>
              </a:path>
            </a:pathLst>
          </a:custGeom>
          <a:solidFill>
            <a:srgbClr val="BDB1E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6D4D835-4EF8-AEAF-9ABE-BD42D84B0D9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062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03">
    <p:bg>
      <p:bgPr>
        <a:solidFill>
          <a:srgbClr val="BDB1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8000" y="3348000"/>
            <a:ext cx="15079266" cy="1593120"/>
          </a:xfrm>
        </p:spPr>
        <p:txBody>
          <a:bodyPr anchor="t" anchorCtr="0">
            <a:normAutofit/>
          </a:bodyPr>
          <a:lstStyle>
            <a:lvl1pPr algn="l">
              <a:defRPr sz="8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Prezentācijas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88000" y="5148000"/>
            <a:ext cx="15079266" cy="1593120"/>
          </a:xfrm>
        </p:spPr>
        <p:txBody>
          <a:bodyPr>
            <a:normAutofit/>
          </a:bodyPr>
          <a:lstStyle>
            <a:lvl1pPr marL="0" indent="0" algn="l">
              <a:buNone/>
              <a:defRPr sz="4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ctr">
              <a:buNone/>
              <a:defRPr sz="3298"/>
            </a:lvl2pPr>
            <a:lvl3pPr marL="1507937" indent="0" algn="ctr">
              <a:buNone/>
              <a:defRPr sz="2968"/>
            </a:lvl3pPr>
            <a:lvl4pPr marL="2261906" indent="0" algn="ctr">
              <a:buNone/>
              <a:defRPr sz="2639"/>
            </a:lvl4pPr>
            <a:lvl5pPr marL="3015874" indent="0" algn="ctr">
              <a:buNone/>
              <a:defRPr sz="2639"/>
            </a:lvl5pPr>
            <a:lvl6pPr marL="3769843" indent="0" algn="ctr">
              <a:buNone/>
              <a:defRPr sz="2639"/>
            </a:lvl6pPr>
            <a:lvl7pPr marL="4523811" indent="0" algn="ctr">
              <a:buNone/>
              <a:defRPr sz="2639"/>
            </a:lvl7pPr>
            <a:lvl8pPr marL="5277780" indent="0" algn="ctr">
              <a:buNone/>
              <a:defRPr sz="2639"/>
            </a:lvl8pPr>
            <a:lvl9pPr marL="6031748" indent="0" algn="ctr">
              <a:buNone/>
              <a:defRPr sz="2639"/>
            </a:lvl9pPr>
          </a:lstStyle>
          <a:p>
            <a:r>
              <a:rPr lang="en-GB" dirty="0" err="1"/>
              <a:t>Prezentācijas</a:t>
            </a:r>
            <a:r>
              <a:rPr lang="en-GB" dirty="0"/>
              <a:t> </a:t>
            </a:r>
            <a:r>
              <a:rPr lang="en-GB" dirty="0" err="1"/>
              <a:t>paskaidrojošais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066C775-49A6-E04A-8965-19005E0E57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7450" y="9900000"/>
            <a:ext cx="5472113" cy="6022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>
              <a:buFontTx/>
              <a:buNone/>
              <a:defRPr/>
            </a:lvl2pPr>
            <a:lvl3pPr marL="1507937" indent="0">
              <a:buFontTx/>
              <a:buNone/>
              <a:defRPr/>
            </a:lvl3pPr>
            <a:lvl4pPr marL="2261906" indent="0">
              <a:buFontTx/>
              <a:buNone/>
              <a:defRPr/>
            </a:lvl4pPr>
            <a:lvl5pPr marL="301587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Prezentācija</a:t>
            </a:r>
            <a:r>
              <a:rPr lang="en-GB" dirty="0"/>
              <a:t> </a:t>
            </a:r>
            <a:r>
              <a:rPr lang="en-GB" dirty="0" err="1"/>
              <a:t>sagatavota</a:t>
            </a:r>
            <a:r>
              <a:rPr lang="en-GB" dirty="0"/>
              <a:t>: 01/03/21</a:t>
            </a:r>
            <a:endParaRPr lang="en-LV" dirty="0"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8DA0D402-A921-C144-B466-452130ADE5D9}"/>
              </a:ext>
            </a:extLst>
          </p:cNvPr>
          <p:cNvSpPr/>
          <p:nvPr userDrawn="1"/>
        </p:nvSpPr>
        <p:spPr>
          <a:xfrm>
            <a:off x="7608292" y="7716125"/>
            <a:ext cx="5116195" cy="3592829"/>
          </a:xfrm>
          <a:custGeom>
            <a:avLst/>
            <a:gdLst/>
            <a:ahLst/>
            <a:cxnLst/>
            <a:rect l="l" t="t" r="r" b="b"/>
            <a:pathLst>
              <a:path w="5116195" h="3592829">
                <a:moveTo>
                  <a:pt x="1523398" y="0"/>
                </a:moveTo>
                <a:lnTo>
                  <a:pt x="0" y="1523398"/>
                </a:lnTo>
                <a:lnTo>
                  <a:pt x="2069036" y="3592435"/>
                </a:lnTo>
                <a:lnTo>
                  <a:pt x="5115823" y="3592435"/>
                </a:lnTo>
                <a:lnTo>
                  <a:pt x="1523398" y="0"/>
                </a:lnTo>
                <a:close/>
              </a:path>
            </a:pathLst>
          </a:custGeom>
          <a:solidFill>
            <a:srgbClr val="4B0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59C85A29-E36D-9042-B02E-15F0FCFCF85E}"/>
              </a:ext>
            </a:extLst>
          </p:cNvPr>
          <p:cNvSpPr/>
          <p:nvPr userDrawn="1"/>
        </p:nvSpPr>
        <p:spPr>
          <a:xfrm>
            <a:off x="12912674" y="5926892"/>
            <a:ext cx="7192009" cy="5382260"/>
          </a:xfrm>
          <a:custGeom>
            <a:avLst/>
            <a:gdLst/>
            <a:ahLst/>
            <a:cxnLst/>
            <a:rect l="l" t="t" r="r" b="b"/>
            <a:pathLst>
              <a:path w="7192009" h="5382259">
                <a:moveTo>
                  <a:pt x="7191413" y="0"/>
                </a:moveTo>
                <a:lnTo>
                  <a:pt x="0" y="2438971"/>
                </a:lnTo>
                <a:lnTo>
                  <a:pt x="691946" y="4479226"/>
                </a:lnTo>
                <a:lnTo>
                  <a:pt x="3758222" y="3439312"/>
                </a:lnTo>
                <a:lnTo>
                  <a:pt x="2902915" y="4754384"/>
                </a:lnTo>
                <a:lnTo>
                  <a:pt x="3867404" y="5381663"/>
                </a:lnTo>
                <a:lnTo>
                  <a:pt x="7191413" y="5381663"/>
                </a:lnTo>
                <a:lnTo>
                  <a:pt x="7191413" y="4973574"/>
                </a:lnTo>
                <a:lnTo>
                  <a:pt x="4464240" y="3199866"/>
                </a:lnTo>
                <a:lnTo>
                  <a:pt x="7191413" y="2274951"/>
                </a:lnTo>
                <a:lnTo>
                  <a:pt x="7191413" y="0"/>
                </a:lnTo>
                <a:close/>
              </a:path>
            </a:pathLst>
          </a:custGeom>
          <a:solidFill>
            <a:srgbClr val="4B0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5943DA0-1050-9AFF-CC11-4A2149899BD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717234"/>
            <a:ext cx="4194000" cy="180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904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8000" y="3348000"/>
            <a:ext cx="15079266" cy="1593120"/>
          </a:xfrm>
        </p:spPr>
        <p:txBody>
          <a:bodyPr anchor="t" anchorCtr="0">
            <a:normAutofit/>
          </a:bodyPr>
          <a:lstStyle>
            <a:lvl1pPr algn="l">
              <a:defRPr sz="8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Prezentācijas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88000" y="5148000"/>
            <a:ext cx="15079266" cy="1593120"/>
          </a:xfrm>
        </p:spPr>
        <p:txBody>
          <a:bodyPr>
            <a:normAutofit/>
          </a:bodyPr>
          <a:lstStyle>
            <a:lvl1pPr marL="0" indent="0" algn="l">
              <a:buNone/>
              <a:defRPr sz="4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ctr">
              <a:buNone/>
              <a:defRPr sz="3298"/>
            </a:lvl2pPr>
            <a:lvl3pPr marL="1507937" indent="0" algn="ctr">
              <a:buNone/>
              <a:defRPr sz="2968"/>
            </a:lvl3pPr>
            <a:lvl4pPr marL="2261906" indent="0" algn="ctr">
              <a:buNone/>
              <a:defRPr sz="2639"/>
            </a:lvl4pPr>
            <a:lvl5pPr marL="3015874" indent="0" algn="ctr">
              <a:buNone/>
              <a:defRPr sz="2639"/>
            </a:lvl5pPr>
            <a:lvl6pPr marL="3769843" indent="0" algn="ctr">
              <a:buNone/>
              <a:defRPr sz="2639"/>
            </a:lvl6pPr>
            <a:lvl7pPr marL="4523811" indent="0" algn="ctr">
              <a:buNone/>
              <a:defRPr sz="2639"/>
            </a:lvl7pPr>
            <a:lvl8pPr marL="5277780" indent="0" algn="ctr">
              <a:buNone/>
              <a:defRPr sz="2639"/>
            </a:lvl8pPr>
            <a:lvl9pPr marL="6031748" indent="0" algn="ctr">
              <a:buNone/>
              <a:defRPr sz="2639"/>
            </a:lvl9pPr>
          </a:lstStyle>
          <a:p>
            <a:r>
              <a:rPr lang="en-GB" dirty="0" err="1"/>
              <a:t>Prezentācijas</a:t>
            </a:r>
            <a:r>
              <a:rPr lang="en-GB" dirty="0"/>
              <a:t> </a:t>
            </a:r>
            <a:r>
              <a:rPr lang="en-GB" dirty="0" err="1"/>
              <a:t>paskaidrojošais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066C775-49A6-E04A-8965-19005E0E57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7450" y="9900000"/>
            <a:ext cx="5472113" cy="6022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>
              <a:buFontTx/>
              <a:buNone/>
              <a:defRPr/>
            </a:lvl2pPr>
            <a:lvl3pPr marL="1507937" indent="0">
              <a:buFontTx/>
              <a:buNone/>
              <a:defRPr/>
            </a:lvl3pPr>
            <a:lvl4pPr marL="2261906" indent="0">
              <a:buFontTx/>
              <a:buNone/>
              <a:defRPr/>
            </a:lvl4pPr>
            <a:lvl5pPr marL="3015874" indent="0">
              <a:buFontTx/>
              <a:buNone/>
              <a:defRPr/>
            </a:lvl5pPr>
          </a:lstStyle>
          <a:p>
            <a:pPr lvl="0"/>
            <a:r>
              <a:rPr lang="en-GB" dirty="0" err="1"/>
              <a:t>Prezentācija</a:t>
            </a:r>
            <a:r>
              <a:rPr lang="en-GB" dirty="0"/>
              <a:t> </a:t>
            </a:r>
            <a:r>
              <a:rPr lang="en-GB" dirty="0" err="1"/>
              <a:t>sagatavota</a:t>
            </a:r>
            <a:r>
              <a:rPr lang="en-GB" dirty="0"/>
              <a:t>: 01/03/21</a:t>
            </a:r>
            <a:endParaRPr lang="en-LV" dirty="0"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8DA0D402-A921-C144-B466-452130ADE5D9}"/>
              </a:ext>
            </a:extLst>
          </p:cNvPr>
          <p:cNvSpPr/>
          <p:nvPr userDrawn="1"/>
        </p:nvSpPr>
        <p:spPr>
          <a:xfrm>
            <a:off x="7608292" y="7716125"/>
            <a:ext cx="5116195" cy="3592829"/>
          </a:xfrm>
          <a:custGeom>
            <a:avLst/>
            <a:gdLst/>
            <a:ahLst/>
            <a:cxnLst/>
            <a:rect l="l" t="t" r="r" b="b"/>
            <a:pathLst>
              <a:path w="5116195" h="3592829">
                <a:moveTo>
                  <a:pt x="1523398" y="0"/>
                </a:moveTo>
                <a:lnTo>
                  <a:pt x="0" y="1523398"/>
                </a:lnTo>
                <a:lnTo>
                  <a:pt x="2069036" y="3592435"/>
                </a:lnTo>
                <a:lnTo>
                  <a:pt x="5115823" y="3592435"/>
                </a:lnTo>
                <a:lnTo>
                  <a:pt x="1523398" y="0"/>
                </a:lnTo>
                <a:close/>
              </a:path>
            </a:pathLst>
          </a:custGeom>
          <a:solidFill>
            <a:srgbClr val="4B0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59C85A29-E36D-9042-B02E-15F0FCFCF85E}"/>
              </a:ext>
            </a:extLst>
          </p:cNvPr>
          <p:cNvSpPr/>
          <p:nvPr userDrawn="1"/>
        </p:nvSpPr>
        <p:spPr>
          <a:xfrm>
            <a:off x="12912674" y="5926892"/>
            <a:ext cx="7192009" cy="5382260"/>
          </a:xfrm>
          <a:custGeom>
            <a:avLst/>
            <a:gdLst/>
            <a:ahLst/>
            <a:cxnLst/>
            <a:rect l="l" t="t" r="r" b="b"/>
            <a:pathLst>
              <a:path w="7192009" h="5382259">
                <a:moveTo>
                  <a:pt x="7191413" y="0"/>
                </a:moveTo>
                <a:lnTo>
                  <a:pt x="0" y="2438971"/>
                </a:lnTo>
                <a:lnTo>
                  <a:pt x="691946" y="4479226"/>
                </a:lnTo>
                <a:lnTo>
                  <a:pt x="3758222" y="3439312"/>
                </a:lnTo>
                <a:lnTo>
                  <a:pt x="2902915" y="4754384"/>
                </a:lnTo>
                <a:lnTo>
                  <a:pt x="3867404" y="5381663"/>
                </a:lnTo>
                <a:lnTo>
                  <a:pt x="7191413" y="5381663"/>
                </a:lnTo>
                <a:lnTo>
                  <a:pt x="7191413" y="4973574"/>
                </a:lnTo>
                <a:lnTo>
                  <a:pt x="4464240" y="3199866"/>
                </a:lnTo>
                <a:lnTo>
                  <a:pt x="7191413" y="2274951"/>
                </a:lnTo>
                <a:lnTo>
                  <a:pt x="7191413" y="0"/>
                </a:lnTo>
                <a:close/>
              </a:path>
            </a:pathLst>
          </a:custGeom>
          <a:solidFill>
            <a:srgbClr val="4B0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B2BABB6-0765-D6F0-E53F-B96400AA6EF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717234"/>
            <a:ext cx="4194000" cy="180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732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DD1E5E2-2C73-F79C-0FF5-CCF190A9D595}"/>
              </a:ext>
            </a:extLst>
          </p:cNvPr>
          <p:cNvSpPr/>
          <p:nvPr userDrawn="1"/>
        </p:nvSpPr>
        <p:spPr>
          <a:xfrm>
            <a:off x="17162650" y="279778"/>
            <a:ext cx="2943038" cy="1582266"/>
          </a:xfrm>
          <a:custGeom>
            <a:avLst/>
            <a:gdLst>
              <a:gd name="csX0" fmla="*/ 2943038 w 2943038"/>
              <a:gd name="csY0" fmla="*/ 0 h 1582266"/>
              <a:gd name="csX1" fmla="*/ 2943038 w 2943038"/>
              <a:gd name="csY1" fmla="*/ 1431950 h 1582266"/>
              <a:gd name="csX2" fmla="*/ 74840 w 2943038"/>
              <a:gd name="csY2" fmla="*/ 1582266 h 1582266"/>
              <a:gd name="csX3" fmla="*/ 0 w 2943038"/>
              <a:gd name="csY3" fmla="*/ 154238 h 15822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943038" h="1582266">
                <a:moveTo>
                  <a:pt x="2943038" y="0"/>
                </a:moveTo>
                <a:lnTo>
                  <a:pt x="2943038" y="1431950"/>
                </a:lnTo>
                <a:lnTo>
                  <a:pt x="74840" y="1582266"/>
                </a:lnTo>
                <a:lnTo>
                  <a:pt x="0" y="154238"/>
                </a:lnTo>
                <a:close/>
              </a:path>
            </a:pathLst>
          </a:custGeom>
          <a:solidFill>
            <a:srgbClr val="DCFF00"/>
          </a:solidFill>
        </p:spPr>
        <p:txBody>
          <a:bodyPr wrap="square" lIns="0" tIns="0" rIns="0" bIns="0" rtlCol="0" anchor="ctr">
            <a:noAutofit/>
          </a:bodyPr>
          <a:lstStyle/>
          <a:p>
            <a:pPr algn="l"/>
            <a:endParaRPr lang="lv-LV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7999" y="1296000"/>
            <a:ext cx="17753003" cy="1087436"/>
          </a:xfrm>
        </p:spPr>
        <p:txBody>
          <a:bodyPr anchor="t" anchorCtr="0">
            <a:normAutofit/>
          </a:bodyPr>
          <a:lstStyle>
            <a:lvl1pPr algn="l">
              <a:defRPr sz="6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Tēmas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B9916B-D13A-224A-AAC3-A411B54954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8000" y="3297237"/>
            <a:ext cx="8640000" cy="510265"/>
          </a:xfrm>
        </p:spPr>
        <p:txBody>
          <a:bodyPr/>
          <a:lstStyle>
            <a:lvl1pPr marL="0" indent="0">
              <a:buFontTx/>
              <a:buNone/>
              <a:defRPr sz="28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Subheading</a:t>
            </a:r>
            <a:endParaRPr lang="en-LV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FC7D04B-C4FC-8440-8DE5-6EDB541EDF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8000" y="4186956"/>
            <a:ext cx="8640000" cy="5040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idud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nonuim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.</a:t>
            </a:r>
          </a:p>
          <a:p>
            <a:pPr lvl="0"/>
            <a:r>
              <a:rPr lang="en-GB" dirty="0"/>
              <a:t>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grut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 </a:t>
            </a:r>
            <a:r>
              <a:rPr lang="en-GB" dirty="0" err="1"/>
              <a:t>duis</a:t>
            </a:r>
            <a:r>
              <a:rPr lang="en-GB" dirty="0"/>
              <a:t>.</a:t>
            </a:r>
            <a:endParaRPr lang="en-LV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DFB24AC9-0CB4-AD4B-B1EB-CC267D9955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01003" y="3297237"/>
            <a:ext cx="8640000" cy="510265"/>
          </a:xfrm>
        </p:spPr>
        <p:txBody>
          <a:bodyPr/>
          <a:lstStyle>
            <a:lvl1pPr marL="0" indent="0">
              <a:buFontTx/>
              <a:buNone/>
              <a:defRPr sz="28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Subheading</a:t>
            </a:r>
            <a:endParaRPr lang="en-LV" dirty="0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24A6D104-7A5C-B049-95C7-0F751266BE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301003" y="4186956"/>
            <a:ext cx="8640000" cy="5040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idud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nonuim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.</a:t>
            </a:r>
          </a:p>
          <a:p>
            <a:pPr lvl="0"/>
            <a:r>
              <a:rPr lang="en-GB" dirty="0"/>
              <a:t>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grut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 </a:t>
            </a:r>
            <a:r>
              <a:rPr lang="en-GB" dirty="0" err="1"/>
              <a:t>duis</a:t>
            </a:r>
            <a:r>
              <a:rPr lang="en-GB" dirty="0"/>
              <a:t>.</a:t>
            </a:r>
            <a:endParaRPr lang="en-LV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9E26EFC-8098-1D28-DFFB-965FF0D46E8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593374" y="646832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585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7999" y="1296000"/>
            <a:ext cx="17753003" cy="1087436"/>
          </a:xfrm>
        </p:spPr>
        <p:txBody>
          <a:bodyPr anchor="t" anchorCtr="0">
            <a:normAutofit/>
          </a:bodyPr>
          <a:lstStyle>
            <a:lvl1pPr algn="l">
              <a:defRPr sz="6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Tēmas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B9916B-D13A-224A-AAC3-A411B54954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8000" y="3297237"/>
            <a:ext cx="8640000" cy="510265"/>
          </a:xfrm>
        </p:spPr>
        <p:txBody>
          <a:bodyPr/>
          <a:lstStyle>
            <a:lvl1pPr marL="0" indent="0">
              <a:buFontTx/>
              <a:buNone/>
              <a:defRPr sz="28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Subheading</a:t>
            </a:r>
            <a:endParaRPr lang="en-LV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FC7D04B-C4FC-8440-8DE5-6EDB541EDF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8000" y="4186956"/>
            <a:ext cx="8640000" cy="5040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idud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nonuim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.</a:t>
            </a:r>
          </a:p>
          <a:p>
            <a:pPr lvl="0"/>
            <a:r>
              <a:rPr lang="en-GB" dirty="0"/>
              <a:t>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grut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 </a:t>
            </a:r>
            <a:r>
              <a:rPr lang="en-GB" dirty="0" err="1"/>
              <a:t>duis</a:t>
            </a:r>
            <a:r>
              <a:rPr lang="en-GB" dirty="0"/>
              <a:t>.</a:t>
            </a:r>
            <a:endParaRPr lang="en-LV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DFB24AC9-0CB4-AD4B-B1EB-CC267D9955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01003" y="3297237"/>
            <a:ext cx="8640000" cy="510265"/>
          </a:xfrm>
        </p:spPr>
        <p:txBody>
          <a:bodyPr/>
          <a:lstStyle>
            <a:lvl1pPr marL="0" indent="0">
              <a:buFontTx/>
              <a:buNone/>
              <a:defRPr sz="28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Subheading</a:t>
            </a:r>
            <a:endParaRPr lang="en-LV" dirty="0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24A6D104-7A5C-B049-95C7-0F751266BE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301003" y="4186956"/>
            <a:ext cx="8640000" cy="5040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idud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nonuim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.</a:t>
            </a:r>
          </a:p>
          <a:p>
            <a:pPr lvl="0"/>
            <a:r>
              <a:rPr lang="en-GB" dirty="0"/>
              <a:t>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grut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 </a:t>
            </a:r>
            <a:r>
              <a:rPr lang="en-GB" dirty="0" err="1"/>
              <a:t>duis</a:t>
            </a:r>
            <a:r>
              <a:rPr lang="en-GB" dirty="0"/>
              <a:t>.</a:t>
            </a:r>
            <a:endParaRPr lang="en-LV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3F79F04-A48D-DF55-C43D-447DA79DE0E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376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7999" y="1296000"/>
            <a:ext cx="17753003" cy="1087436"/>
          </a:xfrm>
        </p:spPr>
        <p:txBody>
          <a:bodyPr anchor="t" anchorCtr="0">
            <a:normAutofit/>
          </a:bodyPr>
          <a:lstStyle>
            <a:lvl1pPr algn="l">
              <a:defRPr sz="6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Tēmas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B9916B-D13A-224A-AAC3-A411B54954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8000" y="3297237"/>
            <a:ext cx="8640000" cy="510265"/>
          </a:xfrm>
        </p:spPr>
        <p:txBody>
          <a:bodyPr/>
          <a:lstStyle>
            <a:lvl1pPr marL="0" indent="0">
              <a:buFontTx/>
              <a:buNone/>
              <a:defRPr sz="28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Subheading</a:t>
            </a:r>
            <a:endParaRPr lang="en-LV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FC7D04B-C4FC-8440-8DE5-6EDB541EDF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8000" y="4186956"/>
            <a:ext cx="8640000" cy="5040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idud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nonuim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.</a:t>
            </a:r>
          </a:p>
          <a:p>
            <a:pPr lvl="0"/>
            <a:r>
              <a:rPr lang="en-GB" dirty="0"/>
              <a:t>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grut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 </a:t>
            </a:r>
            <a:r>
              <a:rPr lang="en-GB" dirty="0" err="1"/>
              <a:t>duis</a:t>
            </a:r>
            <a:r>
              <a:rPr lang="en-GB" dirty="0"/>
              <a:t>.</a:t>
            </a:r>
            <a:endParaRPr lang="en-LV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DFB24AC9-0CB4-AD4B-B1EB-CC267D9955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01003" y="3297237"/>
            <a:ext cx="8640000" cy="510265"/>
          </a:xfrm>
        </p:spPr>
        <p:txBody>
          <a:bodyPr/>
          <a:lstStyle>
            <a:lvl1pPr marL="0" indent="0">
              <a:buFontTx/>
              <a:buNone/>
              <a:defRPr sz="28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Subheading</a:t>
            </a:r>
            <a:endParaRPr lang="en-LV" dirty="0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24A6D104-7A5C-B049-95C7-0F751266BE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301003" y="4186956"/>
            <a:ext cx="8640000" cy="5040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idud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nonuim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.</a:t>
            </a:r>
          </a:p>
          <a:p>
            <a:pPr lvl="0"/>
            <a:r>
              <a:rPr lang="en-GB" dirty="0"/>
              <a:t>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grut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 </a:t>
            </a:r>
            <a:r>
              <a:rPr lang="en-GB" dirty="0" err="1"/>
              <a:t>duis</a:t>
            </a:r>
            <a:r>
              <a:rPr lang="en-GB" dirty="0"/>
              <a:t>.</a:t>
            </a:r>
            <a:endParaRPr lang="en-LV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C4B9229-E74A-7249-1CA7-E9C35F6C95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106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8000" y="1296000"/>
            <a:ext cx="7584042" cy="1087436"/>
          </a:xfrm>
        </p:spPr>
        <p:txBody>
          <a:bodyPr anchor="t" anchorCtr="0">
            <a:normAutofit/>
          </a:bodyPr>
          <a:lstStyle>
            <a:lvl1pPr algn="l">
              <a:defRPr sz="57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dirty="0" err="1"/>
              <a:t>Tēmas</a:t>
            </a:r>
            <a:r>
              <a:rPr lang="en-GB" dirty="0"/>
              <a:t> </a:t>
            </a:r>
            <a:r>
              <a:rPr lang="en-GB" dirty="0" err="1"/>
              <a:t>nosaukums</a:t>
            </a:r>
            <a:endParaRPr lang="en-US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FC7D04B-C4FC-8440-8DE5-6EDB541EDF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8000" y="3492000"/>
            <a:ext cx="8640000" cy="5040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53969" indent="0" algn="l">
              <a:lnSpc>
                <a:spcPct val="100000"/>
              </a:lnSpc>
              <a:buFontTx/>
              <a:buNone/>
              <a:defRPr sz="28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507937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61906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015874" indent="0">
              <a:buFontTx/>
              <a:buNone/>
              <a:defRPr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idud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nonuim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.</a:t>
            </a:r>
          </a:p>
          <a:p>
            <a:pPr lvl="0"/>
            <a:r>
              <a:rPr lang="en-GB" dirty="0"/>
              <a:t>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grut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 </a:t>
            </a:r>
            <a:r>
              <a:rPr lang="en-GB" dirty="0" err="1"/>
              <a:t>duis</a:t>
            </a:r>
            <a:r>
              <a:rPr lang="en-GB" dirty="0"/>
              <a:t>.</a:t>
            </a:r>
            <a:endParaRPr lang="en-LV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5EBD837-F1B1-2A44-895D-8074F84329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199938" y="0"/>
            <a:ext cx="7905750" cy="11310938"/>
          </a:xfrm>
        </p:spPr>
        <p:txBody>
          <a:bodyPr/>
          <a:lstStyle/>
          <a:p>
            <a:r>
              <a:rPr lang="lv-LV"/>
              <a:t>Noklikšķiniet uz ikonas, lai pievienotu attēlu</a:t>
            </a:r>
            <a:endParaRPr lang="en-LV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1781874-36E4-DCD3-CD8C-FBB516A5E6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9735051"/>
            <a:ext cx="1797727" cy="7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069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82266" y="602203"/>
            <a:ext cx="17341156" cy="21862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2266" y="3011014"/>
            <a:ext cx="17341156" cy="71766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82266" y="10483565"/>
            <a:ext cx="4523780" cy="6022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EDC5B-72B8-8541-9B0E-A5A7B62F4808}" type="datetime1">
              <a:rPr lang="en-US" smtClean="0"/>
              <a:t>9/8/2026</a:t>
            </a:fld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60009" y="10483565"/>
            <a:ext cx="6785670" cy="6022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199642" y="10483565"/>
            <a:ext cx="4523780" cy="6022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AEF8B-7405-6847-B894-6611ED214C91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44525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7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8" r:id="rId18"/>
    <p:sldLayoutId id="2147483689" r:id="rId19"/>
    <p:sldLayoutId id="2147483690" r:id="rId20"/>
    <p:sldLayoutId id="2147483704" r:id="rId21"/>
    <p:sldLayoutId id="2147483705" r:id="rId22"/>
    <p:sldLayoutId id="2147483706" r:id="rId23"/>
    <p:sldLayoutId id="2147483694" r:id="rId24"/>
    <p:sldLayoutId id="2147483695" r:id="rId25"/>
    <p:sldLayoutId id="2147483696" r:id="rId26"/>
    <p:sldLayoutId id="2147483697" r:id="rId27"/>
    <p:sldLayoutId id="2147483698" r:id="rId28"/>
    <p:sldLayoutId id="2147483699" r:id="rId29"/>
    <p:sldLayoutId id="2147483700" r:id="rId30"/>
    <p:sldLayoutId id="2147483701" r:id="rId31"/>
    <p:sldLayoutId id="2147483702" r:id="rId32"/>
    <p:sldLayoutId id="2147483703" r:id="rId33"/>
  </p:sldLayoutIdLst>
  <p:hf sldNum="0" hdr="0" ftr="0" dt="0"/>
  <p:txStyles>
    <p:titleStyle>
      <a:lvl1pPr algn="l" defTabSz="1507937" rtl="0" eaLnBrk="1" latinLnBrk="0" hangingPunct="1">
        <a:lnSpc>
          <a:spcPct val="90000"/>
        </a:lnSpc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984" indent="-376984" algn="l" defTabSz="1507937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Char char="•"/>
        <a:defRPr sz="4617" kern="1200">
          <a:solidFill>
            <a:schemeClr val="tx1"/>
          </a:solidFill>
          <a:latin typeface="+mn-lt"/>
          <a:ea typeface="+mn-ea"/>
          <a:cs typeface="+mn-cs"/>
        </a:defRPr>
      </a:lvl1pPr>
      <a:lvl2pPr marL="1130953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921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890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858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827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795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764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732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69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937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906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874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843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811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780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748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562" userDrawn="1">
          <p15:clr>
            <a:srgbClr val="F26B43"/>
          </p15:clr>
        </p15:guide>
        <p15:guide id="2" pos="63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D0BCD-20C7-A546-B2D1-264BF07F6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8000" y="3684929"/>
            <a:ext cx="12271146" cy="2308324"/>
          </a:xfrm>
        </p:spPr>
        <p:txBody>
          <a:bodyPr wrap="square">
            <a:spAutoFit/>
          </a:bodyPr>
          <a:lstStyle/>
          <a:p>
            <a:r>
              <a:rPr lang="lv-LV" dirty="0">
                <a:latin typeface="+mj-lt"/>
                <a:ea typeface="Verdana"/>
              </a:rPr>
              <a:t>No būvgružiem </a:t>
            </a:r>
            <a:br>
              <a:rPr lang="lv-LV" dirty="0">
                <a:latin typeface="+mj-lt"/>
                <a:ea typeface="Verdana"/>
              </a:rPr>
            </a:br>
            <a:r>
              <a:rPr lang="lv-LV" dirty="0">
                <a:latin typeface="+mj-lt"/>
                <a:ea typeface="Verdana"/>
              </a:rPr>
              <a:t>līdz resursiem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8664D8-25FE-3145-B76B-67B1187478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LV" dirty="0">
                <a:latin typeface="+mn-lt"/>
              </a:rPr>
              <a:t>10</a:t>
            </a:r>
            <a:r>
              <a:rPr lang="lv-LV" dirty="0">
                <a:latin typeface="+mn-lt"/>
              </a:rPr>
              <a:t>.09.2026.</a:t>
            </a:r>
            <a:endParaRPr lang="en-LV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9970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0F8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DB73AC-1517-7EB4-51BD-A7FA37489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AFC90FF-B7A6-7740-90DE-6F6E8FE4BCA2}"/>
              </a:ext>
            </a:extLst>
          </p:cNvPr>
          <p:cNvSpPr/>
          <p:nvPr/>
        </p:nvSpPr>
        <p:spPr>
          <a:xfrm>
            <a:off x="9502006" y="8045756"/>
            <a:ext cx="9545650" cy="2094757"/>
          </a:xfrm>
          <a:prstGeom prst="roundRect">
            <a:avLst>
              <a:gd name="adj" fmla="val 0"/>
            </a:avLst>
          </a:prstGeom>
          <a:solidFill>
            <a:srgbClr val="BDB1ED"/>
          </a:solidFill>
          <a:ln w="12700">
            <a:noFill/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BF8CBA-3D79-F60A-FE17-42078B196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999" y="2703960"/>
            <a:ext cx="7420279" cy="74365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B32129-3B34-30D6-2DE2-2945E81B75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999" y="819257"/>
            <a:ext cx="14792899" cy="1684791"/>
          </a:xfrm>
        </p:spPr>
        <p:txBody>
          <a:bodyPr>
            <a:normAutofit/>
          </a:bodyPr>
          <a:lstStyle/>
          <a:p>
            <a:r>
              <a:rPr lang="lv-LV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Nozares lielākais izaicinājums –  UGUNSDROŠĪBA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30090C9-0673-41E1-56CE-4D5626025F09}"/>
              </a:ext>
            </a:extLst>
          </p:cNvPr>
          <p:cNvSpPr txBox="1">
            <a:spLocks/>
          </p:cNvSpPr>
          <p:nvPr/>
        </p:nvSpPr>
        <p:spPr>
          <a:xfrm>
            <a:off x="9502005" y="2652777"/>
            <a:ext cx="9545650" cy="542917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buNone/>
            </a:pPr>
            <a:r>
              <a:rPr lang="lv-LV" sz="3200" dirty="0">
                <a:solidFill>
                  <a:srgbClr val="6E00A5"/>
                </a:solidFill>
                <a:latin typeface="Montserrat SemiBold" pitchFamily="2" charset="-70"/>
              </a:rPr>
              <a:t>Litija jonu akumulatori </a:t>
            </a:r>
            <a:r>
              <a:rPr lang="lv-LV" sz="2400" dirty="0"/>
              <a:t>– tehnoloģisks izrāviens, bet milzu galvassāpe atkritumu apsaimniekotājiem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lv-LV" sz="24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lv-LV" sz="2400" dirty="0"/>
              <a:t>Būvgružos nonāk desmitiem tūkstošu litija akumulatoru – </a:t>
            </a:r>
            <a:r>
              <a:rPr lang="lv-LV" sz="3200" dirty="0">
                <a:solidFill>
                  <a:srgbClr val="6E00A5"/>
                </a:solidFill>
                <a:latin typeface="Montserrat SemiBold" pitchFamily="2" charset="-70"/>
              </a:rPr>
              <a:t>jebkurš no tiem var izraisīt katastrofu</a:t>
            </a:r>
          </a:p>
          <a:p>
            <a:pPr marL="0" indent="0" algn="just">
              <a:spcBef>
                <a:spcPts val="600"/>
              </a:spcBef>
              <a:buNone/>
            </a:pPr>
            <a:endParaRPr lang="lv-LV" sz="24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lv-LV" sz="2400" dirty="0"/>
              <a:t>CleanR ugunsdrošības kampaņa palīdz izglītot sabiedrību, bet </a:t>
            </a:r>
            <a:r>
              <a:rPr lang="lv-LV" sz="3200" dirty="0">
                <a:solidFill>
                  <a:srgbClr val="6E00A5"/>
                </a:solidFill>
                <a:latin typeface="Montserrat SemiBold" pitchFamily="2" charset="-70"/>
              </a:rPr>
              <a:t>ar komunikāciju vien paradumus nevar mainīt</a:t>
            </a:r>
            <a:endParaRPr lang="lv-LV" sz="2400" dirty="0">
              <a:solidFill>
                <a:srgbClr val="6E00A5"/>
              </a:solidFill>
              <a:latin typeface="Montserrat SemiBold" pitchFamily="2" charset="-7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lv-LV" sz="24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lv-LV" sz="3200" dirty="0">
                <a:solidFill>
                  <a:srgbClr val="6E00A5"/>
                </a:solidFill>
                <a:latin typeface="Montserrat SemiBold" pitchFamily="2" charset="-70"/>
              </a:rPr>
              <a:t>Nepieciešams valsts līmeņa risinājums </a:t>
            </a:r>
            <a:r>
              <a:rPr lang="lv-LV" sz="2400" dirty="0"/>
              <a:t>– </a:t>
            </a:r>
            <a:br>
              <a:rPr lang="lv-LV" sz="2400" dirty="0"/>
            </a:br>
            <a:r>
              <a:rPr lang="lv-LV" sz="2400" dirty="0"/>
              <a:t>e-cigarešu depozīts labs iesākums, bet jādomā par pārējiem akumulatoriem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A035A90-5258-5BD2-786A-677EEBD474E5}"/>
              </a:ext>
            </a:extLst>
          </p:cNvPr>
          <p:cNvSpPr txBox="1">
            <a:spLocks/>
          </p:cNvSpPr>
          <p:nvPr/>
        </p:nvSpPr>
        <p:spPr>
          <a:xfrm>
            <a:off x="9853697" y="8382170"/>
            <a:ext cx="7252617" cy="14219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lv-LV" sz="3200" dirty="0">
                <a:solidFill>
                  <a:srgbClr val="6E00A5"/>
                </a:solidFill>
                <a:latin typeface="Montserrat SemiBold" pitchFamily="2" charset="-70"/>
              </a:rPr>
              <a:t>Mērķis </a:t>
            </a:r>
            <a:br>
              <a:rPr lang="lv-LV" sz="3200" dirty="0">
                <a:solidFill>
                  <a:srgbClr val="6E00A5"/>
                </a:solidFill>
                <a:latin typeface="Montserrat SemiBold" pitchFamily="2" charset="-70"/>
              </a:rPr>
            </a:br>
            <a:r>
              <a:rPr lang="lv-LV" sz="3200" dirty="0"/>
              <a:t>Bīstamo bateriju notvert </a:t>
            </a:r>
            <a:br>
              <a:rPr lang="lv-LV" sz="3200" dirty="0"/>
            </a:br>
            <a:r>
              <a:rPr lang="lv-LV" sz="3200" dirty="0"/>
              <a:t>pirms tā nonāk šķirošanas centrā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D9EB580-5342-87AA-BAD8-A5476B24D2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7702" t="20632" r="75719"/>
          <a:stretch>
            <a:fillRect/>
          </a:stretch>
        </p:blipFill>
        <p:spPr>
          <a:xfrm>
            <a:off x="17164412" y="8045756"/>
            <a:ext cx="1671259" cy="209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767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0F8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C7B11A-C3B5-9F0F-39BA-EB3AC07F1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BE1BF1A-DF64-A7DB-2D21-FB34346D5F7B}"/>
              </a:ext>
            </a:extLst>
          </p:cNvPr>
          <p:cNvSpPr/>
          <p:nvPr/>
        </p:nvSpPr>
        <p:spPr>
          <a:xfrm>
            <a:off x="1187999" y="2937900"/>
            <a:ext cx="3939675" cy="837479"/>
          </a:xfrm>
          <a:prstGeom prst="roundRect">
            <a:avLst>
              <a:gd name="adj" fmla="val 50000"/>
            </a:avLst>
          </a:prstGeom>
          <a:solidFill>
            <a:srgbClr val="BDB1ED"/>
          </a:solidFill>
          <a:ln w="12700">
            <a:noFill/>
          </a:ln>
        </p:spPr>
        <p:txBody>
          <a:bodyPr wrap="square" lIns="0" tIns="0" rIns="0" bIns="0" rtlCol="0" anchor="ctr"/>
          <a:lstStyle/>
          <a:p>
            <a:pPr algn="ctr"/>
            <a:r>
              <a:rPr lang="lv-LV" sz="3200" dirty="0">
                <a:solidFill>
                  <a:srgbClr val="6E00A5"/>
                </a:solidFill>
                <a:latin typeface="Montserrat SemiBold" pitchFamily="2" charset="-70"/>
              </a:rPr>
              <a:t>PROBLĒMAS</a:t>
            </a:r>
            <a:endParaRPr lang="lv-LV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90CF6-FC85-00FB-81D6-28E3939D59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999" y="819257"/>
            <a:ext cx="14792899" cy="1684791"/>
          </a:xfrm>
        </p:spPr>
        <p:txBody>
          <a:bodyPr>
            <a:normAutofit/>
          </a:bodyPr>
          <a:lstStyle/>
          <a:p>
            <a:r>
              <a:rPr lang="sv-SE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Visu var sašķirot. </a:t>
            </a:r>
            <a:br>
              <a:rPr lang="lv-LV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</a:br>
            <a:r>
              <a:rPr lang="sv-SE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Jautājums </a:t>
            </a:r>
            <a:r>
              <a:rPr lang="lv-LV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– </a:t>
            </a:r>
            <a:r>
              <a:rPr lang="sv-SE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par kādu cenu?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1A9A28-47EF-210B-3052-297D85DFEF6F}"/>
              </a:ext>
            </a:extLst>
          </p:cNvPr>
          <p:cNvSpPr txBox="1">
            <a:spLocks/>
          </p:cNvSpPr>
          <p:nvPr/>
        </p:nvSpPr>
        <p:spPr>
          <a:xfrm>
            <a:off x="1187998" y="4021107"/>
            <a:ext cx="8420236" cy="575542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</a:pPr>
            <a:r>
              <a:rPr lang="lv-LV" sz="2800" dirty="0"/>
              <a:t>Jauktā būvgružu plūsmā nonāk materiāli, kurus pēc sajaukšanas tehniski grūti atdalīt:</a:t>
            </a:r>
          </a:p>
          <a:p>
            <a:pPr marL="822325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  <a:buFont typeface="Montserrat" pitchFamily="2" charset="-70"/>
              <a:buChar char="‒"/>
            </a:pPr>
            <a:r>
              <a:rPr lang="lv-LV" sz="2800" dirty="0"/>
              <a:t>reģipsis, </a:t>
            </a:r>
          </a:p>
          <a:p>
            <a:pPr marL="822325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  <a:buFont typeface="Montserrat" pitchFamily="2" charset="-70"/>
              <a:buChar char="‒"/>
            </a:pPr>
            <a:r>
              <a:rPr lang="lv-LV" sz="2800" dirty="0"/>
              <a:t>vate, </a:t>
            </a:r>
          </a:p>
          <a:p>
            <a:pPr marL="822325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  <a:buFont typeface="Montserrat" pitchFamily="2" charset="-70"/>
              <a:buChar char="‒"/>
            </a:pPr>
            <a:r>
              <a:rPr lang="lv-LV" sz="2800" dirty="0"/>
              <a:t>stikls, </a:t>
            </a:r>
          </a:p>
          <a:p>
            <a:pPr marL="822325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6E00A5"/>
              </a:buClr>
              <a:buFont typeface="Montserrat" pitchFamily="2" charset="-70"/>
              <a:buChar char="‒"/>
            </a:pPr>
            <a:r>
              <a:rPr lang="lv-LV" sz="2800" dirty="0"/>
              <a:t>smalkās frakcijas.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6E00A5"/>
              </a:buClr>
            </a:pPr>
            <a:r>
              <a:rPr lang="lv-LV" sz="2800" dirty="0"/>
              <a:t>Jo vairāk atkritumu veidu sajauc būvlaukumā, jo dārgāka kļūst šķirošana un mazāka atgūstamo materiālu vērtība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6E00A5"/>
              </a:buClr>
            </a:pPr>
            <a:r>
              <a:rPr lang="lv-LV" sz="2800" dirty="0"/>
              <a:t>Šķirošanas tehnoloģijas attīstas, bet nevar pilnībā kompensēt nešķirošanu objektā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F55C516-A9FC-B6BE-C174-274FFB243B75}"/>
              </a:ext>
            </a:extLst>
          </p:cNvPr>
          <p:cNvSpPr/>
          <p:nvPr/>
        </p:nvSpPr>
        <p:spPr>
          <a:xfrm>
            <a:off x="11373008" y="2937900"/>
            <a:ext cx="3939675" cy="837479"/>
          </a:xfrm>
          <a:prstGeom prst="roundRect">
            <a:avLst>
              <a:gd name="adj" fmla="val 50000"/>
            </a:avLst>
          </a:prstGeom>
          <a:solidFill>
            <a:srgbClr val="6E00A5"/>
          </a:solidFill>
          <a:ln w="12700">
            <a:noFill/>
          </a:ln>
        </p:spPr>
        <p:txBody>
          <a:bodyPr wrap="square" lIns="0" tIns="0" rIns="0" bIns="0" rtlCol="0" anchor="ctr"/>
          <a:lstStyle/>
          <a:p>
            <a:pPr algn="ctr"/>
            <a:r>
              <a:rPr lang="lv-LV" sz="3200" dirty="0">
                <a:solidFill>
                  <a:srgbClr val="DCFF00"/>
                </a:solidFill>
                <a:latin typeface="Montserrat SemiBold" pitchFamily="2" charset="-70"/>
              </a:rPr>
              <a:t>RISINĀJUMI</a:t>
            </a:r>
            <a:endParaRPr lang="lv-LV" sz="2400" dirty="0">
              <a:solidFill>
                <a:srgbClr val="DCFF00"/>
              </a:solidFill>
            </a:endParaRP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FDBD863-1B84-B91A-5899-A034430EB37E}"/>
              </a:ext>
            </a:extLst>
          </p:cNvPr>
          <p:cNvSpPr txBox="1">
            <a:spLocks/>
          </p:cNvSpPr>
          <p:nvPr/>
        </p:nvSpPr>
        <p:spPr>
          <a:xfrm>
            <a:off x="11373007" y="4021107"/>
            <a:ext cx="7308887" cy="313932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6E00A5"/>
              </a:buClr>
            </a:pPr>
            <a:r>
              <a:rPr lang="lv-LV" sz="2800" dirty="0"/>
              <a:t>Šķirošana būvlaukumā kā standarts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6E00A5"/>
              </a:buClr>
            </a:pPr>
            <a:r>
              <a:rPr lang="lv-LV" sz="2800" dirty="0"/>
              <a:t>Ekonomiskie stimuli vs pienākums </a:t>
            </a:r>
            <a:br>
              <a:rPr lang="lv-LV" sz="2800" dirty="0"/>
            </a:br>
            <a:r>
              <a:rPr lang="lv-LV" sz="2800" dirty="0"/>
              <a:t>("burkāns vs pātaga")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6E00A5"/>
              </a:buClr>
            </a:pPr>
            <a:r>
              <a:rPr lang="lv-LV" sz="2800" dirty="0"/>
              <a:t>Kontrolēta un saprātīga atsevišķu būvgružu veidu otrreizēja izmantošana to rašanās vietā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3B37167-06D6-AA46-C59B-422F0430B118}"/>
              </a:ext>
            </a:extLst>
          </p:cNvPr>
          <p:cNvCxnSpPr/>
          <p:nvPr/>
        </p:nvCxnSpPr>
        <p:spPr>
          <a:xfrm>
            <a:off x="5359791" y="3305908"/>
            <a:ext cx="5795889" cy="0"/>
          </a:xfrm>
          <a:prstGeom prst="straightConnector1">
            <a:avLst/>
          </a:prstGeom>
          <a:ln w="76200">
            <a:gradFill>
              <a:gsLst>
                <a:gs pos="0">
                  <a:srgbClr val="BDB1ED"/>
                </a:gs>
                <a:gs pos="100000">
                  <a:srgbClr val="6E00A5"/>
                </a:gs>
              </a:gsLst>
              <a:lin ang="0" scaled="0"/>
            </a:gra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386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0F8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6795D5-A332-9AB8-223A-1BCFB05CE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C7F4C6F-A237-89A6-6D41-5347D7F95A1E}"/>
              </a:ext>
            </a:extLst>
          </p:cNvPr>
          <p:cNvSpPr/>
          <p:nvPr/>
        </p:nvSpPr>
        <p:spPr>
          <a:xfrm>
            <a:off x="1187999" y="2901081"/>
            <a:ext cx="8434303" cy="213515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rgbClr val="E5E0F8"/>
              </a:gs>
            </a:gsLst>
            <a:lin ang="10800000" scaled="0"/>
          </a:gradFill>
          <a:ln w="12700">
            <a:solidFill>
              <a:srgbClr val="BDB1ED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60A5A-BACD-9A31-F3C9-D8101C8AD8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999" y="819257"/>
            <a:ext cx="14792899" cy="1684791"/>
          </a:xfrm>
        </p:spPr>
        <p:txBody>
          <a:bodyPr>
            <a:normAutofit/>
          </a:bodyPr>
          <a:lstStyle/>
          <a:p>
            <a:r>
              <a:rPr lang="sv-SE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Eiropas nākamais “karjers” </a:t>
            </a:r>
            <a:br>
              <a:rPr lang="lv-LV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</a:br>
            <a:r>
              <a:rPr lang="sv-SE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jau ir uzbūvēts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3394D-4C58-0BCB-EDD9-F643E8837D3B}"/>
              </a:ext>
            </a:extLst>
          </p:cNvPr>
          <p:cNvSpPr txBox="1">
            <a:spLocks/>
          </p:cNvSpPr>
          <p:nvPr/>
        </p:nvSpPr>
        <p:spPr>
          <a:xfrm>
            <a:off x="1638165" y="3137833"/>
            <a:ext cx="8096678" cy="163121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  <a:buNone/>
            </a:pPr>
            <a:r>
              <a:rPr lang="lv-LV" sz="3600" dirty="0">
                <a:solidFill>
                  <a:srgbClr val="6E00A5"/>
                </a:solidFill>
              </a:rPr>
              <a:t>Dabas resursu ieguve pasaulē </a:t>
            </a:r>
            <a:r>
              <a:rPr lang="lv-LV" sz="2800" dirty="0"/>
              <a:t>pēdējo 50 gadu laikā ir </a:t>
            </a:r>
            <a: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  <a:t>trīskāršojusies</a:t>
            </a:r>
            <a:r>
              <a:rPr lang="lv-LV" sz="2800" dirty="0"/>
              <a:t>, un pieprasījums turpina pieaugt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2B2D639-2A72-2FB7-BCBE-9FBFD5BB6C17}"/>
              </a:ext>
            </a:extLst>
          </p:cNvPr>
          <p:cNvSpPr/>
          <p:nvPr/>
        </p:nvSpPr>
        <p:spPr>
          <a:xfrm>
            <a:off x="10033220" y="2901081"/>
            <a:ext cx="8434303" cy="213515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rgbClr val="E5E0F8"/>
              </a:gs>
            </a:gsLst>
            <a:lin ang="10800000" scaled="0"/>
          </a:gradFill>
          <a:ln w="12700">
            <a:solidFill>
              <a:srgbClr val="BDB1ED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C0C95F3D-092F-60DC-6A0B-7D4695DD479C}"/>
              </a:ext>
            </a:extLst>
          </p:cNvPr>
          <p:cNvSpPr txBox="1">
            <a:spLocks/>
          </p:cNvSpPr>
          <p:nvPr/>
        </p:nvSpPr>
        <p:spPr>
          <a:xfrm>
            <a:off x="10483386" y="3137833"/>
            <a:ext cx="8096678" cy="175432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  <a:buNone/>
            </a:pPr>
            <a:r>
              <a:rPr lang="lv-LV" sz="2800" dirty="0"/>
              <a:t>Zemes dzīļu resursi vēl ir lieli, bet </a:t>
            </a:r>
            <a:r>
              <a:rPr lang="lv-LV" sz="3600" dirty="0">
                <a:solidFill>
                  <a:srgbClr val="6E00A5"/>
                </a:solidFill>
              </a:rPr>
              <a:t>katras nākamās tonnas ieguve kļūst </a:t>
            </a:r>
            <a: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  <a:t>sarežģītāka</a:t>
            </a:r>
            <a:r>
              <a:rPr lang="lv-LV" sz="3600" dirty="0">
                <a:solidFill>
                  <a:srgbClr val="6E00A5"/>
                </a:solidFill>
              </a:rPr>
              <a:t> un </a:t>
            </a:r>
            <a: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  <a:t>dārgāka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5EA2D22-9B05-CC1E-D554-DCE511FB934D}"/>
              </a:ext>
            </a:extLst>
          </p:cNvPr>
          <p:cNvSpPr/>
          <p:nvPr/>
        </p:nvSpPr>
        <p:spPr>
          <a:xfrm>
            <a:off x="1187999" y="5362096"/>
            <a:ext cx="9700395" cy="213515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rgbClr val="E5E0F8"/>
              </a:gs>
            </a:gsLst>
            <a:lin ang="10800000" scaled="0"/>
          </a:gradFill>
          <a:ln w="12700">
            <a:solidFill>
              <a:srgbClr val="BDB1ED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EF84B815-6B31-624C-DB52-663CF830A916}"/>
              </a:ext>
            </a:extLst>
          </p:cNvPr>
          <p:cNvSpPr txBox="1">
            <a:spLocks/>
          </p:cNvSpPr>
          <p:nvPr/>
        </p:nvSpPr>
        <p:spPr>
          <a:xfrm>
            <a:off x="1638165" y="5598848"/>
            <a:ext cx="9095484" cy="163121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  <a:buNone/>
            </a:pPr>
            <a:r>
              <a:rPr lang="lv-LV" sz="2800" dirty="0"/>
              <a:t>Arī Latvijā kvalitatīva dolomīta un grants krājumi nav bezgalīgi, un </a:t>
            </a:r>
            <a:r>
              <a:rPr lang="lv-LV" sz="3600" dirty="0">
                <a:solidFill>
                  <a:srgbClr val="6E00A5"/>
                </a:solidFill>
              </a:rPr>
              <a:t>pieejamība atsevišķās vietās kļūst arvien </a:t>
            </a:r>
            <a: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  <a:t>ierobežotāka</a:t>
            </a:r>
            <a:endParaRPr lang="lv-LV" sz="2800" dirty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8002EF3-1177-F018-78AC-4F18485E6EF1}"/>
              </a:ext>
            </a:extLst>
          </p:cNvPr>
          <p:cNvSpPr/>
          <p:nvPr/>
        </p:nvSpPr>
        <p:spPr>
          <a:xfrm>
            <a:off x="11243041" y="5362096"/>
            <a:ext cx="7224482" cy="213515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rgbClr val="E5E0F8"/>
              </a:gs>
            </a:gsLst>
            <a:lin ang="10800000" scaled="0"/>
          </a:gradFill>
          <a:ln w="12700">
            <a:solidFill>
              <a:srgbClr val="BDB1ED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A9216445-579B-2C15-C826-5B21CE7A628A}"/>
              </a:ext>
            </a:extLst>
          </p:cNvPr>
          <p:cNvSpPr txBox="1">
            <a:spLocks/>
          </p:cNvSpPr>
          <p:nvPr/>
        </p:nvSpPr>
        <p:spPr>
          <a:xfrm>
            <a:off x="11693205" y="5598848"/>
            <a:ext cx="6774317" cy="175432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  <a:buNone/>
            </a:pPr>
            <a:r>
              <a:rPr lang="lv-LV" sz="2800" dirty="0"/>
              <a:t>Mēs </a:t>
            </a:r>
            <a:r>
              <a:rPr lang="lv-LV" sz="3600" dirty="0">
                <a:solidFill>
                  <a:srgbClr val="6E00A5"/>
                </a:solidFill>
              </a:rPr>
              <a:t>nevarēsim atrisināt </a:t>
            </a:r>
            <a: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  <a:t>būvniecības CO₂ problēmu </a:t>
            </a:r>
            <a:r>
              <a:rPr lang="lv-LV" sz="3600" dirty="0">
                <a:solidFill>
                  <a:srgbClr val="6E00A5"/>
                </a:solidFill>
              </a:rPr>
              <a:t>tikai ar "zaļāku" ražošanu</a:t>
            </a:r>
            <a:endParaRPr lang="lv-LV" sz="2800" dirty="0">
              <a:solidFill>
                <a:srgbClr val="6E00A5"/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745EBA3B-FDB3-2C80-F690-0375D8E1213D}"/>
              </a:ext>
            </a:extLst>
          </p:cNvPr>
          <p:cNvSpPr/>
          <p:nvPr/>
        </p:nvSpPr>
        <p:spPr>
          <a:xfrm>
            <a:off x="1187998" y="7894282"/>
            <a:ext cx="17279523" cy="110904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rgbClr val="E5E0F8"/>
              </a:gs>
            </a:gsLst>
            <a:lin ang="10800000" scaled="0"/>
          </a:gradFill>
          <a:ln w="12700">
            <a:solidFill>
              <a:srgbClr val="BDB1ED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sp>
        <p:nvSpPr>
          <p:cNvPr id="36" name="Picture Placeholder 2">
            <a:extLst>
              <a:ext uri="{FF2B5EF4-FFF2-40B4-BE49-F238E27FC236}">
                <a16:creationId xmlns:a16="http://schemas.microsoft.com/office/drawing/2014/main" id="{205D5B04-2E79-5612-2522-7F5FE5E3DEA1}"/>
              </a:ext>
            </a:extLst>
          </p:cNvPr>
          <p:cNvSpPr txBox="1">
            <a:spLocks/>
          </p:cNvSpPr>
          <p:nvPr/>
        </p:nvSpPr>
        <p:spPr>
          <a:xfrm>
            <a:off x="1727924" y="8131033"/>
            <a:ext cx="16199669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  <a:buNone/>
            </a:pPr>
            <a:r>
              <a:rPr lang="lv-LV" sz="3600" dirty="0"/>
              <a:t>Ēkas </a:t>
            </a:r>
            <a:r>
              <a:rPr lang="lv-LV" sz="3600" dirty="0">
                <a:solidFill>
                  <a:srgbClr val="4B0071"/>
                </a:solidFill>
              </a:rPr>
              <a:t>+</a:t>
            </a:r>
            <a:r>
              <a:rPr lang="lv-LV" sz="3600" dirty="0"/>
              <a:t> ceļi </a:t>
            </a:r>
            <a:r>
              <a:rPr lang="lv-LV" sz="3600" dirty="0">
                <a:solidFill>
                  <a:srgbClr val="4B0071"/>
                </a:solidFill>
              </a:rPr>
              <a:t>+</a:t>
            </a:r>
            <a:r>
              <a:rPr lang="lv-LV" sz="3600" dirty="0"/>
              <a:t> infrastruktūra</a:t>
            </a:r>
            <a:r>
              <a:rPr lang="lv-LV" sz="3600" dirty="0">
                <a:solidFill>
                  <a:srgbClr val="4B0071"/>
                </a:solidFill>
              </a:rPr>
              <a:t> = </a:t>
            </a:r>
            <a: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  <a:t>milzīgs sekundāro izejvielu krājums</a:t>
            </a:r>
          </a:p>
        </p:txBody>
      </p:sp>
    </p:spTree>
    <p:extLst>
      <p:ext uri="{BB962C8B-B14F-4D97-AF65-F5344CB8AC3E}">
        <p14:creationId xmlns:p14="http://schemas.microsoft.com/office/powerpoint/2010/main" val="1295237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0F8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4D2F3E-26DC-2323-5F5A-EEE0FB1E2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3CDCA-496C-F986-8071-F5B368DDE1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999" y="819257"/>
            <a:ext cx="14792899" cy="1684791"/>
          </a:xfrm>
        </p:spPr>
        <p:txBody>
          <a:bodyPr>
            <a:normAutofit/>
          </a:bodyPr>
          <a:lstStyle/>
          <a:p>
            <a:r>
              <a:rPr lang="lv-LV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Kur esam</a:t>
            </a:r>
            <a:r>
              <a:rPr lang="sv-SE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, </a:t>
            </a:r>
            <a:r>
              <a:rPr lang="lv-LV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kur būsim</a:t>
            </a:r>
            <a:r>
              <a:rPr lang="sv-SE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?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209F0E2-2E2B-0D9C-F844-474812137B32}"/>
              </a:ext>
            </a:extLst>
          </p:cNvPr>
          <p:cNvSpPr/>
          <p:nvPr/>
        </p:nvSpPr>
        <p:spPr>
          <a:xfrm>
            <a:off x="1413082" y="8894675"/>
            <a:ext cx="17279523" cy="159700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rgbClr val="E5E0F8"/>
              </a:gs>
            </a:gsLst>
            <a:lin ang="10800000" scaled="0"/>
          </a:gradFill>
          <a:ln w="12700">
            <a:solidFill>
              <a:srgbClr val="BDB1ED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sp>
        <p:nvSpPr>
          <p:cNvPr id="36" name="Picture Placeholder 2">
            <a:extLst>
              <a:ext uri="{FF2B5EF4-FFF2-40B4-BE49-F238E27FC236}">
                <a16:creationId xmlns:a16="http://schemas.microsoft.com/office/drawing/2014/main" id="{30A95D50-2144-CB9E-AE8F-71B17168E177}"/>
              </a:ext>
            </a:extLst>
          </p:cNvPr>
          <p:cNvSpPr txBox="1">
            <a:spLocks/>
          </p:cNvSpPr>
          <p:nvPr/>
        </p:nvSpPr>
        <p:spPr>
          <a:xfrm>
            <a:off x="1953008" y="9093013"/>
            <a:ext cx="16199669" cy="120032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  <a:buNone/>
            </a:pPr>
            <a:r>
              <a:rPr lang="lv-LV" sz="3600" dirty="0"/>
              <a:t>Eiropas ēku energoefektivitātes direktīva – CO</a:t>
            </a:r>
            <a:r>
              <a:rPr lang="lv-LV" sz="3600" baseline="-25000" dirty="0"/>
              <a:t>2</a:t>
            </a:r>
            <a:r>
              <a:rPr lang="lv-LV" sz="3600" dirty="0"/>
              <a:t> dzīves cikla aprēķins jau no 2028. gada publiskām ēkām un no 2030. gada visām ēkām!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173E1F4-6B6E-AE69-DCB3-D514E93DCE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8857828"/>
              </p:ext>
            </p:extLst>
          </p:nvPr>
        </p:nvGraphicFramePr>
        <p:xfrm>
          <a:off x="1187998" y="2349305"/>
          <a:ext cx="17733048" cy="5951646"/>
        </p:xfrm>
        <a:graphic>
          <a:graphicData uri="http://schemas.openxmlformats.org/drawingml/2006/table">
            <a:tbl>
              <a:tblPr/>
              <a:tblGrid>
                <a:gridCol w="2203818">
                  <a:extLst>
                    <a:ext uri="{9D8B030D-6E8A-4147-A177-3AD203B41FA5}">
                      <a16:colId xmlns:a16="http://schemas.microsoft.com/office/drawing/2014/main" val="4146478347"/>
                    </a:ext>
                  </a:extLst>
                </a:gridCol>
                <a:gridCol w="3642030">
                  <a:extLst>
                    <a:ext uri="{9D8B030D-6E8A-4147-A177-3AD203B41FA5}">
                      <a16:colId xmlns:a16="http://schemas.microsoft.com/office/drawing/2014/main" val="4111342801"/>
                    </a:ext>
                  </a:extLst>
                </a:gridCol>
                <a:gridCol w="3994456">
                  <a:extLst>
                    <a:ext uri="{9D8B030D-6E8A-4147-A177-3AD203B41FA5}">
                      <a16:colId xmlns:a16="http://schemas.microsoft.com/office/drawing/2014/main" val="2276034864"/>
                    </a:ext>
                  </a:extLst>
                </a:gridCol>
                <a:gridCol w="4253882">
                  <a:extLst>
                    <a:ext uri="{9D8B030D-6E8A-4147-A177-3AD203B41FA5}">
                      <a16:colId xmlns:a16="http://schemas.microsoft.com/office/drawing/2014/main" val="3809257297"/>
                    </a:ext>
                  </a:extLst>
                </a:gridCol>
                <a:gridCol w="3638862">
                  <a:extLst>
                    <a:ext uri="{9D8B030D-6E8A-4147-A177-3AD203B41FA5}">
                      <a16:colId xmlns:a16="http://schemas.microsoft.com/office/drawing/2014/main" val="3037902919"/>
                    </a:ext>
                  </a:extLst>
                </a:gridCol>
              </a:tblGrid>
              <a:tr h="8706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108000" marR="108000" marT="72000" marB="252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B007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Materiāli</a:t>
                      </a:r>
                    </a:p>
                  </a:txBody>
                  <a:tcPr marL="108000" marR="108000" marT="252000" marB="252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B007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Kur esam šodien?</a:t>
                      </a:r>
                    </a:p>
                  </a:txBody>
                  <a:tcPr marL="108000" marR="108000" marT="252000" marB="252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B007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Kur jānonāk?</a:t>
                      </a:r>
                    </a:p>
                  </a:txBody>
                  <a:tcPr marL="108000" marR="108000" marT="252000" marB="252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B007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Kas vajadzīgs?</a:t>
                      </a:r>
                    </a:p>
                  </a:txBody>
                  <a:tcPr marL="108000" marR="108000" marT="252000" marB="252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B00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488284"/>
                  </a:ext>
                </a:extLst>
              </a:tr>
              <a:tr h="119487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2800" b="1" i="0" u="none" strike="noStrike" dirty="0">
                          <a:solidFill>
                            <a:srgbClr val="4B0071"/>
                          </a:solidFill>
                          <a:effectLst/>
                          <a:latin typeface="+mj-lt"/>
                        </a:rPr>
                        <a:t>Tas jau strādā</a:t>
                      </a:r>
                    </a:p>
                  </a:txBody>
                  <a:tcPr marL="108000" marR="108000" marT="72000" marB="108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B00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2400" b="0" i="0" u="none" strike="noStrike" dirty="0">
                          <a:solidFill>
                            <a:srgbClr val="4B0071"/>
                          </a:solidFill>
                          <a:effectLst/>
                          <a:latin typeface="+mj-lt"/>
                        </a:rPr>
                        <a:t>Asfalts</a:t>
                      </a:r>
                      <a:br>
                        <a:rPr lang="lv-LV" sz="2400" b="0" i="0" u="none" strike="noStrike" dirty="0">
                          <a:solidFill>
                            <a:srgbClr val="4B0071"/>
                          </a:solidFill>
                          <a:effectLst/>
                          <a:latin typeface="+mj-lt"/>
                        </a:rPr>
                      </a:br>
                      <a:r>
                        <a:rPr lang="lv-LV" sz="2400" b="0" i="0" u="none" strike="noStrike" dirty="0">
                          <a:solidFill>
                            <a:srgbClr val="4B0071"/>
                          </a:solidFill>
                          <a:effectLst/>
                          <a:latin typeface="+mj-lt"/>
                        </a:rPr>
                        <a:t>Metāls / tērauds</a:t>
                      </a:r>
                    </a:p>
                  </a:txBody>
                  <a:tcPr marL="108000" marR="108000" marT="72000" marB="108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B00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Pārstrāde jau strādā labi.</a:t>
                      </a:r>
                      <a:br>
                        <a:rPr lang="lv-LV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lv-LV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Materiālam ir vērtība, noiets un tirgus.</a:t>
                      </a:r>
                    </a:p>
                  </a:txBody>
                  <a:tcPr marL="108000" marR="108000" marT="72000" marB="108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B00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Esošu metāla konstrukciju izmantošana jaunos objektos</a:t>
                      </a:r>
                    </a:p>
                  </a:txBody>
                  <a:tcPr marL="108000" marR="108000" marT="72000" marB="108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B00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 fontAlgn="t">
                        <a:buClr>
                          <a:srgbClr val="6E00A5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lv-LV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Regulējošs atbalsts</a:t>
                      </a:r>
                    </a:p>
                  </a:txBody>
                  <a:tcPr marL="108000" marR="108000" marT="72000" marB="108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B00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0975191"/>
                  </a:ext>
                </a:extLst>
              </a:tr>
              <a:tr h="1997498">
                <a:tc>
                  <a:txBody>
                    <a:bodyPr/>
                    <a:lstStyle/>
                    <a:p>
                      <a:pPr lvl="0" algn="l" fontAlgn="t">
                        <a:buNone/>
                      </a:pPr>
                      <a:r>
                        <a:rPr lang="lv-LV" sz="2800" b="1" i="0" u="none" strike="noStrike" dirty="0">
                          <a:solidFill>
                            <a:srgbClr val="4B0071"/>
                          </a:solidFill>
                          <a:effectLst/>
                          <a:latin typeface="+mj-lt"/>
                        </a:rPr>
                        <a:t>Strādā </a:t>
                      </a:r>
                      <a:br>
                        <a:rPr lang="lv-LV" sz="2800" b="1" i="0" u="none" strike="noStrike" dirty="0">
                          <a:solidFill>
                            <a:srgbClr val="4B0071"/>
                          </a:solidFill>
                          <a:effectLst/>
                          <a:latin typeface="+mj-lt"/>
                        </a:rPr>
                      </a:br>
                      <a:r>
                        <a:rPr lang="lv-LV" sz="2800" b="1" i="0" u="none" strike="noStrike" dirty="0">
                          <a:solidFill>
                            <a:srgbClr val="4B0071"/>
                          </a:solidFill>
                          <a:effectLst/>
                          <a:latin typeface="+mj-lt"/>
                        </a:rPr>
                        <a:t>daļēji</a:t>
                      </a:r>
                    </a:p>
                  </a:txBody>
                  <a:tcPr marL="108000" marR="108000" marT="72000" marB="1080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00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00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2400" b="0" i="0" u="none" strike="noStrike" dirty="0">
                          <a:solidFill>
                            <a:srgbClr val="4B0071"/>
                          </a:solidFill>
                          <a:effectLst/>
                          <a:latin typeface="+mj-lt"/>
                        </a:rPr>
                        <a:t>Betons </a:t>
                      </a:r>
                    </a:p>
                    <a:p>
                      <a:pPr algn="l" fontAlgn="t">
                        <a:buNone/>
                      </a:pPr>
                      <a:r>
                        <a:rPr lang="lv-LV" sz="2400" b="0" i="0" u="none" strike="noStrike" dirty="0">
                          <a:solidFill>
                            <a:srgbClr val="4B0071"/>
                          </a:solidFill>
                          <a:effectLst/>
                          <a:latin typeface="+mj-lt"/>
                        </a:rPr>
                        <a:t>Ķieģeļi / bloki </a:t>
                      </a:r>
                    </a:p>
                    <a:p>
                      <a:pPr algn="l" fontAlgn="t">
                        <a:buNone/>
                      </a:pPr>
                      <a:r>
                        <a:rPr lang="lv-LV" sz="2400" b="0" i="0" u="none" strike="noStrike" dirty="0">
                          <a:solidFill>
                            <a:srgbClr val="4B0071"/>
                          </a:solidFill>
                          <a:effectLst/>
                          <a:latin typeface="+mj-lt"/>
                        </a:rPr>
                        <a:t>Koksne </a:t>
                      </a:r>
                    </a:p>
                    <a:p>
                      <a:pPr algn="l" fontAlgn="t">
                        <a:buNone/>
                      </a:pPr>
                      <a:r>
                        <a:rPr lang="lv-LV" sz="2400" b="0" i="0" u="none" strike="noStrike" dirty="0">
                          <a:solidFill>
                            <a:srgbClr val="4B0071"/>
                          </a:solidFill>
                          <a:effectLst/>
                          <a:latin typeface="+mj-lt"/>
                        </a:rPr>
                        <a:t>Stikls</a:t>
                      </a:r>
                    </a:p>
                    <a:p>
                      <a:pPr algn="l" fontAlgn="t">
                        <a:buNone/>
                      </a:pPr>
                      <a:r>
                        <a:rPr lang="lv-LV" sz="2400" b="0" i="0" u="none" strike="noStrike" dirty="0">
                          <a:solidFill>
                            <a:srgbClr val="4B0071"/>
                          </a:solidFill>
                          <a:effectLst/>
                          <a:latin typeface="+mj-lt"/>
                        </a:rPr>
                        <a:t>Plastmasa / plēves</a:t>
                      </a:r>
                    </a:p>
                    <a:p>
                      <a:pPr algn="l" fontAlgn="t">
                        <a:buNone/>
                      </a:pPr>
                      <a:r>
                        <a:rPr lang="lv-LV" sz="2400" b="0" i="0" u="none" strike="noStrike" dirty="0">
                          <a:solidFill>
                            <a:srgbClr val="4B0071"/>
                          </a:solidFill>
                          <a:effectLst/>
                          <a:latin typeface="+mj-lt"/>
                        </a:rPr>
                        <a:t>Grunts</a:t>
                      </a:r>
                    </a:p>
                  </a:txBody>
                  <a:tcPr marL="108000" marR="108000" marT="72000" marB="1080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00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00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Daļu jau pārstrādā, bet bieži zemākas vērtības produktos.</a:t>
                      </a:r>
                    </a:p>
                  </a:txBody>
                  <a:tcPr marL="108000" marR="108000" marT="72000" marB="1080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00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00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Atgriezt materiālus  augstākas vērtības produktos.</a:t>
                      </a:r>
                    </a:p>
                  </a:txBody>
                  <a:tcPr marL="108000" marR="108000" marT="72000" marB="1080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00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00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 fontAlgn="t">
                        <a:buClr>
                          <a:srgbClr val="6E00A5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lv-LV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Šķirošana būvlaukumā</a:t>
                      </a:r>
                    </a:p>
                    <a:p>
                      <a:pPr marL="285750" indent="-285750" algn="l" fontAlgn="t">
                        <a:buClr>
                          <a:srgbClr val="6E00A5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lv-LV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End-of-Waste kritēriji</a:t>
                      </a:r>
                    </a:p>
                    <a:p>
                      <a:pPr marL="285750" indent="-285750" algn="l" fontAlgn="t">
                        <a:buClr>
                          <a:srgbClr val="6E00A5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lv-LV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Regulējošs atbalsts</a:t>
                      </a:r>
                    </a:p>
                    <a:p>
                      <a:pPr algn="l" fontAlgn="t">
                        <a:buNone/>
                      </a:pPr>
                      <a:endParaRPr lang="lv-LV" sz="2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08000" marR="108000" marT="72000" marB="1080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00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00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4144073"/>
                  </a:ext>
                </a:extLst>
              </a:tr>
              <a:tr h="1451494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2800" b="1" i="0" u="none" strike="noStrike" dirty="0">
                          <a:solidFill>
                            <a:srgbClr val="4B0071"/>
                          </a:solidFill>
                          <a:effectLst/>
                          <a:latin typeface="+mj-lt"/>
                        </a:rPr>
                        <a:t>Nestrādā</a:t>
                      </a:r>
                    </a:p>
                  </a:txBody>
                  <a:tcPr marL="108000" marR="108000" marT="72000" marB="1080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00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2400" b="0" i="0" u="none" strike="noStrike" dirty="0">
                          <a:solidFill>
                            <a:srgbClr val="4B0071"/>
                          </a:solidFill>
                          <a:effectLst/>
                          <a:latin typeface="+mj-lt"/>
                        </a:rPr>
                        <a:t>Ģipškartons </a:t>
                      </a:r>
                    </a:p>
                    <a:p>
                      <a:pPr algn="l" fontAlgn="t">
                        <a:buNone/>
                      </a:pPr>
                      <a:r>
                        <a:rPr lang="lv-LV" sz="2400" b="0" i="0" u="none" strike="noStrike" dirty="0">
                          <a:solidFill>
                            <a:srgbClr val="4B0071"/>
                          </a:solidFill>
                          <a:effectLst/>
                          <a:latin typeface="+mj-lt"/>
                        </a:rPr>
                        <a:t>Minerālvate</a:t>
                      </a:r>
                    </a:p>
                  </a:txBody>
                  <a:tcPr marL="108000" marR="108000" marT="72000" marB="1080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00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Pārstrādā ļoti nedaudz</a:t>
                      </a:r>
                    </a:p>
                  </a:txBody>
                  <a:tcPr marL="108000" marR="108000" marT="72000" marB="1080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00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lv-LV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Praktiski viss tiek pārstrādāts</a:t>
                      </a:r>
                    </a:p>
                  </a:txBody>
                  <a:tcPr marL="108000" marR="108000" marT="72000" marB="1080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00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 fontAlgn="t">
                        <a:buClr>
                          <a:srgbClr val="6E00A5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lv-LV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Šķirošana būvlaukumā</a:t>
                      </a:r>
                    </a:p>
                    <a:p>
                      <a:pPr marL="285750" indent="-285750" algn="l" fontAlgn="t">
                        <a:buClr>
                          <a:srgbClr val="6E00A5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lv-LV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Regulējošs atbalsts</a:t>
                      </a:r>
                    </a:p>
                    <a:p>
                      <a:pPr marL="285750" indent="-285750" algn="l" fontAlgn="t">
                        <a:buClr>
                          <a:srgbClr val="6E00A5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lv-LV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Stimuls ražotājiem</a:t>
                      </a:r>
                    </a:p>
                  </a:txBody>
                  <a:tcPr marL="108000" marR="108000" marT="72000" marB="1080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00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7601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208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0F8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99B864-975E-4F20-9571-2D888B025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40DB5D6-E54B-8514-882D-8869EA543E13}"/>
              </a:ext>
            </a:extLst>
          </p:cNvPr>
          <p:cNvSpPr/>
          <p:nvPr/>
        </p:nvSpPr>
        <p:spPr>
          <a:xfrm>
            <a:off x="1188000" y="2268033"/>
            <a:ext cx="5620764" cy="8223647"/>
          </a:xfrm>
          <a:prstGeom prst="roundRect">
            <a:avLst>
              <a:gd name="adj" fmla="val 3996"/>
            </a:avLst>
          </a:prstGeom>
          <a:gradFill>
            <a:gsLst>
              <a:gs pos="0">
                <a:schemeClr val="bg1"/>
              </a:gs>
              <a:gs pos="100000">
                <a:srgbClr val="E5E0F8"/>
              </a:gs>
            </a:gsLst>
            <a:lin ang="10800000" scaled="0"/>
          </a:gradFill>
          <a:ln w="12700">
            <a:solidFill>
              <a:srgbClr val="BDB1ED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597906-6AEF-1E88-B4A1-D8EACD29CE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999" y="819257"/>
            <a:ext cx="14792899" cy="1684791"/>
          </a:xfrm>
        </p:spPr>
        <p:txBody>
          <a:bodyPr>
            <a:normAutofit/>
          </a:bodyPr>
          <a:lstStyle/>
          <a:p>
            <a:r>
              <a:rPr lang="sv-SE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2020. </a:t>
            </a:r>
            <a:r>
              <a:rPr lang="lv-LV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g</a:t>
            </a:r>
            <a:r>
              <a:rPr lang="sv-SE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ada </a:t>
            </a:r>
            <a:r>
              <a:rPr lang="lv-LV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sadarbības m</a:t>
            </a:r>
            <a:r>
              <a:rPr lang="sv-SE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emorads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654CC5-AD93-AE9F-0287-4E4FA6327CD1}"/>
              </a:ext>
            </a:extLst>
          </p:cNvPr>
          <p:cNvSpPr txBox="1">
            <a:spLocks/>
          </p:cNvSpPr>
          <p:nvPr/>
        </p:nvSpPr>
        <p:spPr>
          <a:xfrm>
            <a:off x="1455285" y="3643559"/>
            <a:ext cx="5100260" cy="553997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  <a:buNone/>
            </a:pPr>
            <a: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  <a:t>Mērķi:</a:t>
            </a:r>
            <a:endParaRPr lang="lv-LV" sz="2800" dirty="0">
              <a:latin typeface="Montserrat SemiBold" pitchFamily="2" charset="-7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</a:pPr>
            <a:r>
              <a:rPr lang="lv-LV" sz="2800" dirty="0"/>
              <a:t>Nozares un valsts pārvaldes vienošanās par nelegālo komersantu izskaušanu būvniecības atkritumu jomā.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</a:pPr>
            <a:r>
              <a:rPr lang="lv-LV" sz="2800" dirty="0"/>
              <a:t>Aprites ekonomikas ieviešana, </a:t>
            </a:r>
            <a:r>
              <a:rPr lang="lv-LV" sz="2800" i="1" dirty="0"/>
              <a:t>End-of-Waste</a:t>
            </a:r>
            <a:r>
              <a:rPr lang="lv-LV" sz="2800" dirty="0"/>
              <a:t> kritēriju noteikšana, </a:t>
            </a:r>
            <a:br>
              <a:rPr lang="lv-LV" sz="2800" dirty="0"/>
            </a:br>
            <a:r>
              <a:rPr lang="lv-LV" sz="2800" dirty="0"/>
              <a:t>Zaļā publiskā iepirkuma attīstība un zinātnes iesaiste (R&amp;D).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E3D0D7A-3EF6-1177-CBB5-D769911DD268}"/>
              </a:ext>
            </a:extLst>
          </p:cNvPr>
          <p:cNvSpPr/>
          <p:nvPr/>
        </p:nvSpPr>
        <p:spPr>
          <a:xfrm>
            <a:off x="7076049" y="2268033"/>
            <a:ext cx="5620764" cy="8223647"/>
          </a:xfrm>
          <a:prstGeom prst="roundRect">
            <a:avLst>
              <a:gd name="adj" fmla="val 3996"/>
            </a:avLst>
          </a:prstGeom>
          <a:gradFill>
            <a:gsLst>
              <a:gs pos="0">
                <a:schemeClr val="bg1"/>
              </a:gs>
              <a:gs pos="100000">
                <a:srgbClr val="E5E0F8"/>
              </a:gs>
            </a:gsLst>
            <a:lin ang="10800000" scaled="0"/>
          </a:gradFill>
          <a:ln w="12700">
            <a:solidFill>
              <a:srgbClr val="BDB1ED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4DE6288-5B36-FAF6-3603-78F8095572D5}"/>
              </a:ext>
            </a:extLst>
          </p:cNvPr>
          <p:cNvSpPr txBox="1">
            <a:spLocks/>
          </p:cNvSpPr>
          <p:nvPr/>
        </p:nvSpPr>
        <p:spPr>
          <a:xfrm>
            <a:off x="7343334" y="3643559"/>
            <a:ext cx="5100260" cy="617092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  <a:buNone/>
            </a:pPr>
            <a: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  <a:t>Kas reāli </a:t>
            </a:r>
            <a:b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</a:br>
            <a: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  <a:t>paveikts līdz šim: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</a:pPr>
            <a:r>
              <a:rPr lang="lv-LV" sz="2800" dirty="0"/>
              <a:t>Būvniecības atkritumu pievienošana APUS un sasaiste ar BIS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</a:pPr>
            <a:r>
              <a:rPr lang="lv-LV" sz="2800" dirty="0"/>
              <a:t>Skaidrs normatīvais ietvars- pienākums būvlaukumā atsevišķi šķirot vismaz 7 pamatfrakcijas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</a:pPr>
            <a:r>
              <a:rPr lang="lv-LV" sz="2800" dirty="0"/>
              <a:t>Nozares investīcijas šķirošanas tehnoloģijās un prasmēs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7CB0E65-F6F1-E578-663E-75996626C2C8}"/>
              </a:ext>
            </a:extLst>
          </p:cNvPr>
          <p:cNvSpPr/>
          <p:nvPr/>
        </p:nvSpPr>
        <p:spPr>
          <a:xfrm>
            <a:off x="12964097" y="2268033"/>
            <a:ext cx="6182031" cy="8223647"/>
          </a:xfrm>
          <a:prstGeom prst="roundRect">
            <a:avLst>
              <a:gd name="adj" fmla="val 3996"/>
            </a:avLst>
          </a:prstGeom>
          <a:gradFill>
            <a:gsLst>
              <a:gs pos="0">
                <a:schemeClr val="bg1"/>
              </a:gs>
              <a:gs pos="100000">
                <a:srgbClr val="E5E0F8"/>
              </a:gs>
            </a:gsLst>
            <a:lin ang="10800000" scaled="0"/>
          </a:gradFill>
          <a:ln w="12700">
            <a:solidFill>
              <a:srgbClr val="BDB1ED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51036C4A-E9B4-5706-8D73-A250452EB190}"/>
              </a:ext>
            </a:extLst>
          </p:cNvPr>
          <p:cNvSpPr txBox="1">
            <a:spLocks/>
          </p:cNvSpPr>
          <p:nvPr/>
        </p:nvSpPr>
        <p:spPr>
          <a:xfrm>
            <a:off x="13231382" y="3643559"/>
            <a:ext cx="5686305" cy="66787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  <a:buNone/>
            </a:pPr>
            <a:r>
              <a:rPr lang="es-ES" sz="3600" dirty="0" err="1">
                <a:solidFill>
                  <a:srgbClr val="6E00A5"/>
                </a:solidFill>
                <a:latin typeface="Montserrat SemiBold" pitchFamily="2" charset="-70"/>
              </a:rPr>
              <a:t>Kāpēc</a:t>
            </a:r>
            <a:r>
              <a:rPr lang="es-ES" sz="3600" dirty="0">
                <a:solidFill>
                  <a:srgbClr val="6E00A5"/>
                </a:solidFill>
                <a:latin typeface="Montserrat SemiBold" pitchFamily="2" charset="-70"/>
              </a:rPr>
              <a:t> </a:t>
            </a:r>
            <a:r>
              <a:rPr lang="es-ES" sz="3600" dirty="0" err="1">
                <a:solidFill>
                  <a:srgbClr val="6E00A5"/>
                </a:solidFill>
                <a:latin typeface="Montserrat SemiBold" pitchFamily="2" charset="-70"/>
              </a:rPr>
              <a:t>jā</a:t>
            </a:r>
            <a:r>
              <a:rPr lang="lv-LV" sz="3600">
                <a:solidFill>
                  <a:srgbClr val="6E00A5"/>
                </a:solidFill>
                <a:latin typeface="Montserrat SemiBold" pitchFamily="2" charset="-70"/>
              </a:rPr>
              <a:t>atgriežas</a:t>
            </a:r>
            <a:r>
              <a:rPr lang="es-ES" sz="3600">
                <a:solidFill>
                  <a:srgbClr val="6E00A5"/>
                </a:solidFill>
                <a:latin typeface="Montserrat SemiBold" pitchFamily="2" charset="-70"/>
              </a:rPr>
              <a:t> </a:t>
            </a:r>
            <a:b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</a:br>
            <a:r>
              <a:rPr lang="es-ES" sz="3600" dirty="0">
                <a:solidFill>
                  <a:srgbClr val="6E00A5"/>
                </a:solidFill>
                <a:latin typeface="Montserrat SemiBold" pitchFamily="2" charset="-70"/>
              </a:rPr>
              <a:t>pie </a:t>
            </a:r>
            <a:r>
              <a:rPr lang="es-ES" sz="3600" dirty="0" err="1">
                <a:solidFill>
                  <a:srgbClr val="6E00A5"/>
                </a:solidFill>
                <a:latin typeface="Montserrat SemiBold" pitchFamily="2" charset="-70"/>
              </a:rPr>
              <a:t>viena</a:t>
            </a:r>
            <a:r>
              <a:rPr lang="es-ES" sz="3600" dirty="0">
                <a:solidFill>
                  <a:srgbClr val="6E00A5"/>
                </a:solidFill>
                <a:latin typeface="Montserrat SemiBold" pitchFamily="2" charset="-70"/>
              </a:rPr>
              <a:t> </a:t>
            </a:r>
            <a:r>
              <a:rPr lang="es-ES" sz="3600" dirty="0" err="1">
                <a:solidFill>
                  <a:srgbClr val="6E00A5"/>
                </a:solidFill>
                <a:latin typeface="Montserrat SemiBold" pitchFamily="2" charset="-70"/>
              </a:rPr>
              <a:t>galda</a:t>
            </a:r>
            <a:r>
              <a:rPr lang="es-ES" sz="3600" dirty="0">
                <a:solidFill>
                  <a:srgbClr val="6E00A5"/>
                </a:solidFill>
                <a:latin typeface="Montserrat SemiBold" pitchFamily="2" charset="-70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</a:pPr>
            <a:r>
              <a:rPr lang="lv-LV" sz="2800" dirty="0"/>
              <a:t>52% būvgružu būvlaukumos joprojām netiek šķiroti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</a:pPr>
            <a:r>
              <a:rPr lang="lv-LV" sz="2800" dirty="0"/>
              <a:t>Trūkst vienotu standartu atkritumu statusa izbeigšanai (</a:t>
            </a:r>
            <a:r>
              <a:rPr lang="lv-LV" sz="2800" i="1" dirty="0"/>
              <a:t>End-of-Waste</a:t>
            </a:r>
            <a:r>
              <a:rPr lang="lv-LV" sz="2800" dirty="0"/>
              <a:t>), kas apgrūtina atgūto  materiālu atgriešanu apritē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</a:pPr>
            <a:r>
              <a:rPr lang="lv-LV" sz="2800" dirty="0"/>
              <a:t>Tirgus pieprasījuma trūkums Zaļajos iepirkumos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</a:pPr>
            <a:r>
              <a:rPr lang="lv-LV" sz="2800" dirty="0"/>
              <a:t>Gatavošanās Ēku energoefektivitātes direktīvai (2028/2030): </a:t>
            </a:r>
          </a:p>
        </p:txBody>
      </p:sp>
      <p:pic>
        <p:nvPicPr>
          <p:cNvPr id="28" name="Graphic 28" descr="Mērķi – mērķa ikona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5511" y="2440967"/>
            <a:ext cx="1202592" cy="1202592"/>
          </a:xfrm>
          <a:prstGeom prst="rect">
            <a:avLst/>
          </a:prstGeom>
        </p:spPr>
      </p:pic>
      <p:pic>
        <p:nvPicPr>
          <p:cNvPr id="29" name="Graphic 29" descr="Paveiktais – atzīmes ikona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75611" y="2440967"/>
            <a:ext cx="1202592" cy="1202592"/>
          </a:xfrm>
          <a:prstGeom prst="rect">
            <a:avLst/>
          </a:prstGeom>
        </p:spPr>
      </p:pic>
      <p:pic>
        <p:nvPicPr>
          <p:cNvPr id="30" name="Graphic 30" descr="Sadarbība – cilvēku grupas ikona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447811" y="2440967"/>
            <a:ext cx="1202592" cy="120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0969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0F8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F52A11-A9C6-A925-1752-699AA2B9D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D9B04A9B-8918-16BE-0DAF-6B853830843B}"/>
              </a:ext>
            </a:extLst>
          </p:cNvPr>
          <p:cNvSpPr/>
          <p:nvPr/>
        </p:nvSpPr>
        <p:spPr>
          <a:xfrm>
            <a:off x="13593393" y="4769265"/>
            <a:ext cx="5721548" cy="5722416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rgbClr val="E5E0F8"/>
              </a:gs>
            </a:gsLst>
            <a:lin ang="10800000" scaled="0"/>
          </a:gradFill>
          <a:ln w="12700">
            <a:solidFill>
              <a:srgbClr val="BDB1ED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C17B14C-0A56-00BC-8D37-D96DAB4F4EB2}"/>
              </a:ext>
            </a:extLst>
          </p:cNvPr>
          <p:cNvSpPr txBox="1">
            <a:spLocks/>
          </p:cNvSpPr>
          <p:nvPr/>
        </p:nvSpPr>
        <p:spPr>
          <a:xfrm>
            <a:off x="13989599" y="6360605"/>
            <a:ext cx="4929136" cy="378565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  <a:buNone/>
            </a:pPr>
            <a: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  <a:t>Nozares </a:t>
            </a:r>
            <a:b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</a:br>
            <a: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  <a:t>standarti: </a:t>
            </a:r>
            <a:b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</a:br>
            <a:r>
              <a:rPr lang="lv-LV" sz="2800" dirty="0"/>
              <a:t>ieviests ISO 14001, aktīva līdzdalība APUS sistēmas attīstībā un pastāvīgs skaidrojošais darbs </a:t>
            </a:r>
            <a:br>
              <a:rPr lang="lv-LV" sz="2800" dirty="0"/>
            </a:br>
            <a:r>
              <a:rPr lang="lv-LV" sz="2800" dirty="0"/>
              <a:t>ar klientiem</a:t>
            </a:r>
            <a:br>
              <a:rPr lang="lv-LV" sz="2800" dirty="0"/>
            </a:br>
            <a:r>
              <a:rPr lang="lv-LV" sz="2800" dirty="0"/>
              <a:t>būvlaukumos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03C4747-1A14-9185-88F5-14CCF9AB94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02544" y="5259682"/>
            <a:ext cx="871281" cy="871281"/>
          </a:xfrm>
          <a:prstGeom prst="rect">
            <a:avLst/>
          </a:prstGeom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9619E7AB-322A-0787-E897-F7D3F8325C9C}"/>
              </a:ext>
            </a:extLst>
          </p:cNvPr>
          <p:cNvSpPr/>
          <p:nvPr/>
        </p:nvSpPr>
        <p:spPr>
          <a:xfrm>
            <a:off x="751901" y="2268034"/>
            <a:ext cx="5721548" cy="5722416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rgbClr val="E5E0F8"/>
              </a:gs>
            </a:gsLst>
            <a:lin ang="10800000" scaled="0"/>
          </a:gradFill>
          <a:ln w="12700">
            <a:solidFill>
              <a:srgbClr val="BDB1ED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86CD57-C778-2F06-3496-5C2FBEB595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999" y="819257"/>
            <a:ext cx="14792899" cy="1684791"/>
          </a:xfrm>
        </p:spPr>
        <p:txBody>
          <a:bodyPr>
            <a:normAutofit/>
          </a:bodyPr>
          <a:lstStyle/>
          <a:p>
            <a:r>
              <a:rPr lang="sv-SE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Ko </a:t>
            </a:r>
            <a:r>
              <a:rPr lang="lv-LV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paveicis </a:t>
            </a:r>
            <a:r>
              <a:rPr lang="sv-SE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CleanR V</a:t>
            </a:r>
            <a:r>
              <a:rPr lang="lv-LV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ers</a:t>
            </a:r>
            <a:r>
              <a:rPr lang="sv-SE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o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5D691-F126-908B-6DCB-F6C3F004B31B}"/>
              </a:ext>
            </a:extLst>
          </p:cNvPr>
          <p:cNvSpPr txBox="1">
            <a:spLocks/>
          </p:cNvSpPr>
          <p:nvPr/>
        </p:nvSpPr>
        <p:spPr>
          <a:xfrm>
            <a:off x="1148107" y="3859374"/>
            <a:ext cx="4929136" cy="236988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  <a:buNone/>
            </a:pPr>
            <a: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  <a:t>Šķirošana: </a:t>
            </a:r>
            <a:b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</a:br>
            <a:r>
              <a:rPr lang="lv-LV" sz="2800" dirty="0"/>
              <a:t>modernākā šķirošanas infrastruktūra Latvijā, pastāvīgs investīciju process</a:t>
            </a:r>
            <a:endParaRPr lang="lv-LV" sz="36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A2F0095-7A0B-B413-3E2B-17A7C5D1A325}"/>
              </a:ext>
            </a:extLst>
          </p:cNvPr>
          <p:cNvSpPr/>
          <p:nvPr/>
        </p:nvSpPr>
        <p:spPr>
          <a:xfrm>
            <a:off x="4727614" y="4769265"/>
            <a:ext cx="5721548" cy="5722416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rgbClr val="E5E0F8"/>
              </a:gs>
            </a:gsLst>
            <a:lin ang="10800000" scaled="0"/>
          </a:gradFill>
          <a:ln w="12700">
            <a:solidFill>
              <a:srgbClr val="BDB1ED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84E48A6-882A-7DAE-6533-3B138353B276}"/>
              </a:ext>
            </a:extLst>
          </p:cNvPr>
          <p:cNvSpPr txBox="1">
            <a:spLocks/>
          </p:cNvSpPr>
          <p:nvPr/>
        </p:nvSpPr>
        <p:spPr>
          <a:xfrm>
            <a:off x="5123820" y="6360605"/>
            <a:ext cx="4929136" cy="31239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  <a:buNone/>
            </a:pPr>
            <a: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  <a:t>Zemu </a:t>
            </a:r>
            <a:b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</a:br>
            <a: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  <a:t>emisiju loģistika: </a:t>
            </a:r>
            <a:b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</a:br>
            <a:r>
              <a:rPr lang="lv-LV" sz="2800" dirty="0"/>
              <a:t>viedā maršrutu plānošana, EURO VI un zemu izmešu degviela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  <a:buNone/>
            </a:pPr>
            <a:endParaRPr lang="lv-LV" sz="36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E8E63A1-C873-8014-B651-534953B86702}"/>
              </a:ext>
            </a:extLst>
          </p:cNvPr>
          <p:cNvSpPr/>
          <p:nvPr/>
        </p:nvSpPr>
        <p:spPr>
          <a:xfrm>
            <a:off x="8911162" y="2007538"/>
            <a:ext cx="5721548" cy="5722416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rgbClr val="E5E0F8"/>
              </a:gs>
            </a:gsLst>
            <a:lin ang="10800000" scaled="0"/>
          </a:gradFill>
          <a:ln w="12700">
            <a:solidFill>
              <a:srgbClr val="BDB1ED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40243093-2438-09D7-2B25-89E6E0965B98}"/>
              </a:ext>
            </a:extLst>
          </p:cNvPr>
          <p:cNvSpPr txBox="1">
            <a:spLocks/>
          </p:cNvSpPr>
          <p:nvPr/>
        </p:nvSpPr>
        <p:spPr>
          <a:xfrm>
            <a:off x="9307368" y="3598878"/>
            <a:ext cx="4929136" cy="378565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  <a:buNone/>
            </a:pPr>
            <a: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  <a:t>Inovācijas un partnerība: </a:t>
            </a:r>
            <a:b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</a:br>
            <a:r>
              <a:rPr lang="lv-LV" sz="2800" dirty="0"/>
              <a:t>darbs ar būvmateriālu ražotājiem un akadēmisko vidi, eksperimenti ar nenesošo betona elementu </a:t>
            </a:r>
            <a:br>
              <a:rPr lang="lv-LV" sz="2800" dirty="0"/>
            </a:br>
            <a:r>
              <a:rPr lang="lv-LV" sz="2800" dirty="0"/>
              <a:t>ražošanu</a:t>
            </a:r>
          </a:p>
        </p:txBody>
      </p:sp>
      <p:pic>
        <p:nvPicPr>
          <p:cNvPr id="34" name="Graphic 34" descr="Inovācijas">
            <a:extLst>
              <a:ext uri="{FF2B5EF4-FFF2-40B4-BE49-F238E27FC236}">
                <a16:creationId xmlns:a16="http://schemas.microsoft.com/office/drawing/2014/main" id="{C723D74C-E494-2553-4584-381A46B56F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18007" y="2504048"/>
            <a:ext cx="1100012" cy="110001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AE3D0E3A-33CC-0768-693F-35944585A6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87017" y="5259682"/>
            <a:ext cx="958547" cy="958547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DE885C6A-A86E-7FA3-8CB9-66FB2AF6F9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36425" y="2723234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746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0F8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DDBDE3-10F4-9F39-58FA-F73D49258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7F9DC-253F-A933-0651-12767B045B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999" y="819257"/>
            <a:ext cx="14792899" cy="1684791"/>
          </a:xfrm>
        </p:spPr>
        <p:txBody>
          <a:bodyPr>
            <a:normAutofit/>
          </a:bodyPr>
          <a:lstStyle/>
          <a:p>
            <a:r>
              <a:rPr lang="sv-SE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Galvenais, ko atcerēties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984B4F0-A73F-46E1-11B9-F1F7A5060727}"/>
              </a:ext>
            </a:extLst>
          </p:cNvPr>
          <p:cNvSpPr/>
          <p:nvPr/>
        </p:nvSpPr>
        <p:spPr>
          <a:xfrm>
            <a:off x="1187998" y="2469637"/>
            <a:ext cx="12302917" cy="173509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rgbClr val="E5E0F8"/>
              </a:gs>
            </a:gsLst>
            <a:lin ang="10800000" scaled="0"/>
          </a:gradFill>
          <a:ln w="12700">
            <a:solidFill>
              <a:srgbClr val="BDB1ED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7EDACC9-235D-A500-C7CD-BC9F536B9AE6}"/>
              </a:ext>
            </a:extLst>
          </p:cNvPr>
          <p:cNvSpPr/>
          <p:nvPr/>
        </p:nvSpPr>
        <p:spPr>
          <a:xfrm>
            <a:off x="1187999" y="2469637"/>
            <a:ext cx="1734806" cy="173509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rgbClr val="E5E0F8"/>
              </a:gs>
            </a:gsLst>
            <a:lin ang="10800000" scaled="0"/>
          </a:gradFill>
          <a:ln w="12700">
            <a:solidFill>
              <a:srgbClr val="BDB1ED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FC5124-C545-BD53-A966-218097ACEF63}"/>
              </a:ext>
            </a:extLst>
          </p:cNvPr>
          <p:cNvSpPr txBox="1">
            <a:spLocks/>
          </p:cNvSpPr>
          <p:nvPr/>
        </p:nvSpPr>
        <p:spPr>
          <a:xfrm>
            <a:off x="3074254" y="2709887"/>
            <a:ext cx="10820530" cy="120032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  <a:buNone/>
            </a:pPr>
            <a:r>
              <a:rPr lang="lv-LV" sz="3600" dirty="0">
                <a:latin typeface="Montserrat SemiBold" pitchFamily="2" charset="-70"/>
              </a:rPr>
              <a:t>Jāturpina darbs pie </a:t>
            </a:r>
            <a: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  <a:t>pelēkā segmenta pilnīgas izskaušanas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FEEBCCD-E52A-CBE0-AE3D-EE074427547A}"/>
              </a:ext>
            </a:extLst>
          </p:cNvPr>
          <p:cNvSpPr/>
          <p:nvPr/>
        </p:nvSpPr>
        <p:spPr>
          <a:xfrm>
            <a:off x="1596320" y="2992953"/>
            <a:ext cx="918163" cy="699876"/>
          </a:xfrm>
          <a:custGeom>
            <a:avLst/>
            <a:gdLst>
              <a:gd name="csX0" fmla="*/ 824605 w 824604"/>
              <a:gd name="csY0" fmla="*/ 100137 h 628560"/>
              <a:gd name="csX1" fmla="*/ 726454 w 824604"/>
              <a:gd name="csY1" fmla="*/ 0 h 628560"/>
              <a:gd name="csX2" fmla="*/ 286343 w 824604"/>
              <a:gd name="csY2" fmla="*/ 431278 h 628560"/>
              <a:gd name="csX3" fmla="*/ 99155 w 824604"/>
              <a:gd name="csY3" fmla="*/ 244091 h 628560"/>
              <a:gd name="csX4" fmla="*/ 0 w 824604"/>
              <a:gd name="csY4" fmla="*/ 343223 h 628560"/>
              <a:gd name="csX5" fmla="*/ 285338 w 824604"/>
              <a:gd name="csY5" fmla="*/ 628561 h 628560"/>
              <a:gd name="csX6" fmla="*/ 824605 w 824604"/>
              <a:gd name="csY6" fmla="*/ 100137 h 6285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824604" h="628560">
                <a:moveTo>
                  <a:pt x="824605" y="100137"/>
                </a:moveTo>
                <a:lnTo>
                  <a:pt x="726454" y="0"/>
                </a:lnTo>
                <a:lnTo>
                  <a:pt x="286343" y="431278"/>
                </a:lnTo>
                <a:lnTo>
                  <a:pt x="99155" y="244091"/>
                </a:lnTo>
                <a:lnTo>
                  <a:pt x="0" y="343223"/>
                </a:lnTo>
                <a:lnTo>
                  <a:pt x="285338" y="628561"/>
                </a:lnTo>
                <a:lnTo>
                  <a:pt x="824605" y="100137"/>
                </a:lnTo>
                <a:close/>
              </a:path>
            </a:pathLst>
          </a:custGeom>
          <a:solidFill>
            <a:srgbClr val="4B0071"/>
          </a:solidFill>
          <a:ln w="23316" cap="flat">
            <a:noFill/>
            <a:prstDash val="solid"/>
            <a:miter/>
          </a:ln>
        </p:spPr>
        <p:txBody>
          <a:bodyPr/>
          <a:lstStyle/>
          <a:p>
            <a:endParaRPr lang="lv-LV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1A02704-4713-C1E3-7F0E-F687047D1BF6}"/>
              </a:ext>
            </a:extLst>
          </p:cNvPr>
          <p:cNvSpPr/>
          <p:nvPr/>
        </p:nvSpPr>
        <p:spPr>
          <a:xfrm>
            <a:off x="1187999" y="4458780"/>
            <a:ext cx="12302918" cy="173509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rgbClr val="E5E0F8"/>
              </a:gs>
            </a:gsLst>
            <a:lin ang="10800000" scaled="0"/>
          </a:gradFill>
          <a:ln w="12700">
            <a:solidFill>
              <a:srgbClr val="BDB1ED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1F10F9E-EB30-6A7B-54BE-24243B84A584}"/>
              </a:ext>
            </a:extLst>
          </p:cNvPr>
          <p:cNvSpPr/>
          <p:nvPr/>
        </p:nvSpPr>
        <p:spPr>
          <a:xfrm>
            <a:off x="1187999" y="4458780"/>
            <a:ext cx="1734806" cy="173509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rgbClr val="E5E0F8"/>
              </a:gs>
            </a:gsLst>
            <a:lin ang="10800000" scaled="0"/>
          </a:gradFill>
          <a:ln w="12700">
            <a:solidFill>
              <a:srgbClr val="BDB1ED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7D663A2B-D5C5-A8EA-1636-578CDB3EEBB6}"/>
              </a:ext>
            </a:extLst>
          </p:cNvPr>
          <p:cNvSpPr txBox="1">
            <a:spLocks/>
          </p:cNvSpPr>
          <p:nvPr/>
        </p:nvSpPr>
        <p:spPr>
          <a:xfrm>
            <a:off x="3074254" y="4699030"/>
            <a:ext cx="11921906" cy="120032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  <a:buNone/>
            </a:pPr>
            <a:r>
              <a:rPr lang="lv-LV" sz="3600" dirty="0">
                <a:latin typeface="Montserrat SemiBold" pitchFamily="2" charset="-70"/>
              </a:rPr>
              <a:t>Elektroniskās ierīces ar akumulatoriem – </a:t>
            </a:r>
            <a: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  <a:t>Dāmokla zobens nozarei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505B6D4-C151-1681-1144-5F92B0698E20}"/>
              </a:ext>
            </a:extLst>
          </p:cNvPr>
          <p:cNvSpPr/>
          <p:nvPr/>
        </p:nvSpPr>
        <p:spPr>
          <a:xfrm>
            <a:off x="1596320" y="4982096"/>
            <a:ext cx="918163" cy="699876"/>
          </a:xfrm>
          <a:custGeom>
            <a:avLst/>
            <a:gdLst>
              <a:gd name="csX0" fmla="*/ 824605 w 824604"/>
              <a:gd name="csY0" fmla="*/ 100137 h 628560"/>
              <a:gd name="csX1" fmla="*/ 726454 w 824604"/>
              <a:gd name="csY1" fmla="*/ 0 h 628560"/>
              <a:gd name="csX2" fmla="*/ 286343 w 824604"/>
              <a:gd name="csY2" fmla="*/ 431278 h 628560"/>
              <a:gd name="csX3" fmla="*/ 99155 w 824604"/>
              <a:gd name="csY3" fmla="*/ 244091 h 628560"/>
              <a:gd name="csX4" fmla="*/ 0 w 824604"/>
              <a:gd name="csY4" fmla="*/ 343223 h 628560"/>
              <a:gd name="csX5" fmla="*/ 285338 w 824604"/>
              <a:gd name="csY5" fmla="*/ 628561 h 628560"/>
              <a:gd name="csX6" fmla="*/ 824605 w 824604"/>
              <a:gd name="csY6" fmla="*/ 100137 h 6285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824604" h="628560">
                <a:moveTo>
                  <a:pt x="824605" y="100137"/>
                </a:moveTo>
                <a:lnTo>
                  <a:pt x="726454" y="0"/>
                </a:lnTo>
                <a:lnTo>
                  <a:pt x="286343" y="431278"/>
                </a:lnTo>
                <a:lnTo>
                  <a:pt x="99155" y="244091"/>
                </a:lnTo>
                <a:lnTo>
                  <a:pt x="0" y="343223"/>
                </a:lnTo>
                <a:lnTo>
                  <a:pt x="285338" y="628561"/>
                </a:lnTo>
                <a:lnTo>
                  <a:pt x="824605" y="100137"/>
                </a:lnTo>
                <a:close/>
              </a:path>
            </a:pathLst>
          </a:custGeom>
          <a:solidFill>
            <a:srgbClr val="4B0071"/>
          </a:solidFill>
          <a:ln w="23316" cap="flat">
            <a:noFill/>
            <a:prstDash val="solid"/>
            <a:miter/>
          </a:ln>
        </p:spPr>
        <p:txBody>
          <a:bodyPr/>
          <a:lstStyle/>
          <a:p>
            <a:endParaRPr lang="lv-LV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6C6E9BB-9AB8-AD33-4E35-8E6B33374C28}"/>
              </a:ext>
            </a:extLst>
          </p:cNvPr>
          <p:cNvSpPr/>
          <p:nvPr/>
        </p:nvSpPr>
        <p:spPr>
          <a:xfrm>
            <a:off x="1187999" y="6442822"/>
            <a:ext cx="12302918" cy="173509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rgbClr val="E5E0F8"/>
              </a:gs>
            </a:gsLst>
            <a:lin ang="10800000" scaled="0"/>
          </a:gradFill>
          <a:ln w="12700">
            <a:solidFill>
              <a:srgbClr val="BDB1ED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88A1BAF-640E-84DB-BB90-E1BF7DC5F98B}"/>
              </a:ext>
            </a:extLst>
          </p:cNvPr>
          <p:cNvSpPr/>
          <p:nvPr/>
        </p:nvSpPr>
        <p:spPr>
          <a:xfrm>
            <a:off x="1187999" y="6442822"/>
            <a:ext cx="1734806" cy="173509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rgbClr val="E5E0F8"/>
              </a:gs>
            </a:gsLst>
            <a:lin ang="10800000" scaled="0"/>
          </a:gradFill>
          <a:ln w="12700">
            <a:solidFill>
              <a:srgbClr val="BDB1ED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2A2D4386-2200-024E-E561-603AB09126C7}"/>
              </a:ext>
            </a:extLst>
          </p:cNvPr>
          <p:cNvSpPr txBox="1">
            <a:spLocks/>
          </p:cNvSpPr>
          <p:nvPr/>
        </p:nvSpPr>
        <p:spPr>
          <a:xfrm>
            <a:off x="3074254" y="6683073"/>
            <a:ext cx="10416663" cy="120032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  <a:buNone/>
            </a:pPr>
            <a: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  <a:t>Būvgruži vairāk jāšķiro to rašanās vietā</a:t>
            </a:r>
            <a:r>
              <a:rPr lang="lv-LV" sz="3600" dirty="0">
                <a:latin typeface="Montserrat SemiBold" pitchFamily="2" charset="-70"/>
              </a:rPr>
              <a:t> – bez "pātagas" progress ir pārāk lēns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D891A8A-1435-FD29-3235-E8D0FB52B8EA}"/>
              </a:ext>
            </a:extLst>
          </p:cNvPr>
          <p:cNvSpPr/>
          <p:nvPr/>
        </p:nvSpPr>
        <p:spPr>
          <a:xfrm>
            <a:off x="1596320" y="6966138"/>
            <a:ext cx="918163" cy="699876"/>
          </a:xfrm>
          <a:custGeom>
            <a:avLst/>
            <a:gdLst>
              <a:gd name="csX0" fmla="*/ 824605 w 824604"/>
              <a:gd name="csY0" fmla="*/ 100137 h 628560"/>
              <a:gd name="csX1" fmla="*/ 726454 w 824604"/>
              <a:gd name="csY1" fmla="*/ 0 h 628560"/>
              <a:gd name="csX2" fmla="*/ 286343 w 824604"/>
              <a:gd name="csY2" fmla="*/ 431278 h 628560"/>
              <a:gd name="csX3" fmla="*/ 99155 w 824604"/>
              <a:gd name="csY3" fmla="*/ 244091 h 628560"/>
              <a:gd name="csX4" fmla="*/ 0 w 824604"/>
              <a:gd name="csY4" fmla="*/ 343223 h 628560"/>
              <a:gd name="csX5" fmla="*/ 285338 w 824604"/>
              <a:gd name="csY5" fmla="*/ 628561 h 628560"/>
              <a:gd name="csX6" fmla="*/ 824605 w 824604"/>
              <a:gd name="csY6" fmla="*/ 100137 h 6285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824604" h="628560">
                <a:moveTo>
                  <a:pt x="824605" y="100137"/>
                </a:moveTo>
                <a:lnTo>
                  <a:pt x="726454" y="0"/>
                </a:lnTo>
                <a:lnTo>
                  <a:pt x="286343" y="431278"/>
                </a:lnTo>
                <a:lnTo>
                  <a:pt x="99155" y="244091"/>
                </a:lnTo>
                <a:lnTo>
                  <a:pt x="0" y="343223"/>
                </a:lnTo>
                <a:lnTo>
                  <a:pt x="285338" y="628561"/>
                </a:lnTo>
                <a:lnTo>
                  <a:pt x="824605" y="100137"/>
                </a:lnTo>
                <a:close/>
              </a:path>
            </a:pathLst>
          </a:custGeom>
          <a:solidFill>
            <a:srgbClr val="4B0071"/>
          </a:solidFill>
          <a:ln w="23316" cap="flat">
            <a:noFill/>
            <a:prstDash val="solid"/>
            <a:miter/>
          </a:ln>
        </p:spPr>
        <p:txBody>
          <a:bodyPr/>
          <a:lstStyle/>
          <a:p>
            <a:endParaRPr lang="lv-LV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259985D-D673-4679-7539-8AB78F3721B0}"/>
              </a:ext>
            </a:extLst>
          </p:cNvPr>
          <p:cNvSpPr/>
          <p:nvPr/>
        </p:nvSpPr>
        <p:spPr>
          <a:xfrm>
            <a:off x="1187999" y="8426864"/>
            <a:ext cx="12302918" cy="173509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rgbClr val="E5E0F8"/>
              </a:gs>
            </a:gsLst>
            <a:lin ang="10800000" scaled="0"/>
          </a:gradFill>
          <a:ln w="12700">
            <a:solidFill>
              <a:srgbClr val="BDB1ED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C63879F-87F7-FE5F-57F3-43241D5433D8}"/>
              </a:ext>
            </a:extLst>
          </p:cNvPr>
          <p:cNvSpPr/>
          <p:nvPr/>
        </p:nvSpPr>
        <p:spPr>
          <a:xfrm>
            <a:off x="1187999" y="8426864"/>
            <a:ext cx="1734806" cy="173509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rgbClr val="E5E0F8"/>
              </a:gs>
            </a:gsLst>
            <a:lin ang="10800000" scaled="0"/>
          </a:gradFill>
          <a:ln w="12700">
            <a:solidFill>
              <a:srgbClr val="BDB1ED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C3366425-F741-2F95-2595-E3437B6F9ED8}"/>
              </a:ext>
            </a:extLst>
          </p:cNvPr>
          <p:cNvSpPr txBox="1">
            <a:spLocks/>
          </p:cNvSpPr>
          <p:nvPr/>
        </p:nvSpPr>
        <p:spPr>
          <a:xfrm>
            <a:off x="3074254" y="8667115"/>
            <a:ext cx="10247851" cy="120032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6E00A5"/>
              </a:buClr>
              <a:buNone/>
            </a:pPr>
            <a:r>
              <a:rPr lang="lv-LV" sz="3600" dirty="0">
                <a:latin typeface="Montserrat SemiBold" pitchFamily="2" charset="-70"/>
              </a:rPr>
              <a:t>Atgūto materiālu izmantošana – </a:t>
            </a:r>
            <a:r>
              <a:rPr lang="lv-LV" sz="3600" dirty="0">
                <a:solidFill>
                  <a:srgbClr val="6E00A5"/>
                </a:solidFill>
                <a:latin typeface="Montserrat SemiBold" pitchFamily="2" charset="-70"/>
              </a:rPr>
              <a:t>nevarēsim nedarīt un jāsāk jau tagad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BBBEB275-0A6A-8FF4-4B46-9D45C0F1C404}"/>
              </a:ext>
            </a:extLst>
          </p:cNvPr>
          <p:cNvSpPr/>
          <p:nvPr/>
        </p:nvSpPr>
        <p:spPr>
          <a:xfrm>
            <a:off x="1596320" y="8950180"/>
            <a:ext cx="918163" cy="699876"/>
          </a:xfrm>
          <a:custGeom>
            <a:avLst/>
            <a:gdLst>
              <a:gd name="csX0" fmla="*/ 824605 w 824604"/>
              <a:gd name="csY0" fmla="*/ 100137 h 628560"/>
              <a:gd name="csX1" fmla="*/ 726454 w 824604"/>
              <a:gd name="csY1" fmla="*/ 0 h 628560"/>
              <a:gd name="csX2" fmla="*/ 286343 w 824604"/>
              <a:gd name="csY2" fmla="*/ 431278 h 628560"/>
              <a:gd name="csX3" fmla="*/ 99155 w 824604"/>
              <a:gd name="csY3" fmla="*/ 244091 h 628560"/>
              <a:gd name="csX4" fmla="*/ 0 w 824604"/>
              <a:gd name="csY4" fmla="*/ 343223 h 628560"/>
              <a:gd name="csX5" fmla="*/ 285338 w 824604"/>
              <a:gd name="csY5" fmla="*/ 628561 h 628560"/>
              <a:gd name="csX6" fmla="*/ 824605 w 824604"/>
              <a:gd name="csY6" fmla="*/ 100137 h 6285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824604" h="628560">
                <a:moveTo>
                  <a:pt x="824605" y="100137"/>
                </a:moveTo>
                <a:lnTo>
                  <a:pt x="726454" y="0"/>
                </a:lnTo>
                <a:lnTo>
                  <a:pt x="286343" y="431278"/>
                </a:lnTo>
                <a:lnTo>
                  <a:pt x="99155" y="244091"/>
                </a:lnTo>
                <a:lnTo>
                  <a:pt x="0" y="343223"/>
                </a:lnTo>
                <a:lnTo>
                  <a:pt x="285338" y="628561"/>
                </a:lnTo>
                <a:lnTo>
                  <a:pt x="824605" y="100137"/>
                </a:lnTo>
                <a:close/>
              </a:path>
            </a:pathLst>
          </a:custGeom>
          <a:solidFill>
            <a:srgbClr val="4B0071"/>
          </a:solidFill>
          <a:ln w="23316" cap="flat">
            <a:noFill/>
            <a:prstDash val="solid"/>
            <a:miter/>
          </a:ln>
        </p:spPr>
        <p:txBody>
          <a:bodyPr/>
          <a:lstStyle/>
          <a:p>
            <a:endParaRPr lang="lv-LV"/>
          </a:p>
        </p:txBody>
      </p:sp>
      <p:pic>
        <p:nvPicPr>
          <p:cNvPr id="43" name="Attēls 3">
            <a:extLst>
              <a:ext uri="{FF2B5EF4-FFF2-40B4-BE49-F238E27FC236}">
                <a16:creationId xmlns:a16="http://schemas.microsoft.com/office/drawing/2014/main" id="{C646731A-C89B-2E86-689E-0359ED488B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951" t="4236" r="3439" b="2091"/>
          <a:stretch>
            <a:fillRect/>
          </a:stretch>
        </p:blipFill>
        <p:spPr>
          <a:xfrm>
            <a:off x="13894784" y="2504048"/>
            <a:ext cx="5265413" cy="765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809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A4F7B-E543-2C45-8D4A-DDC719E52A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999" y="4485060"/>
            <a:ext cx="7810527" cy="2340818"/>
          </a:xfrm>
        </p:spPr>
        <p:txBody>
          <a:bodyPr/>
          <a:lstStyle/>
          <a:p>
            <a:r>
              <a:rPr lang="lv-LV" sz="11500" dirty="0">
                <a:latin typeface="+mj-lt"/>
              </a:rPr>
              <a:t>PALDIES</a:t>
            </a:r>
            <a:endParaRPr lang="en-LV" sz="11500" dirty="0">
              <a:latin typeface="+mj-lt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E5CF466-5D3F-6860-754E-B8503035A9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60783" y="717234"/>
            <a:ext cx="4194000" cy="1802766"/>
          </a:xfrm>
          <a:prstGeom prst="rect">
            <a:avLst/>
          </a:prstGeom>
        </p:spPr>
      </p:pic>
      <p:sp>
        <p:nvSpPr>
          <p:cNvPr id="6" name="object 5">
            <a:extLst>
              <a:ext uri="{FF2B5EF4-FFF2-40B4-BE49-F238E27FC236}">
                <a16:creationId xmlns:a16="http://schemas.microsoft.com/office/drawing/2014/main" id="{9B817A00-ECA6-E068-19C8-CA20F9920A7D}"/>
              </a:ext>
            </a:extLst>
          </p:cNvPr>
          <p:cNvSpPr/>
          <p:nvPr/>
        </p:nvSpPr>
        <p:spPr>
          <a:xfrm>
            <a:off x="7608292" y="7716125"/>
            <a:ext cx="5116195" cy="3592829"/>
          </a:xfrm>
          <a:custGeom>
            <a:avLst/>
            <a:gdLst/>
            <a:ahLst/>
            <a:cxnLst/>
            <a:rect l="l" t="t" r="r" b="b"/>
            <a:pathLst>
              <a:path w="5116195" h="3592829">
                <a:moveTo>
                  <a:pt x="1523398" y="0"/>
                </a:moveTo>
                <a:lnTo>
                  <a:pt x="0" y="1523398"/>
                </a:lnTo>
                <a:lnTo>
                  <a:pt x="2069036" y="3592435"/>
                </a:lnTo>
                <a:lnTo>
                  <a:pt x="5115823" y="3592435"/>
                </a:lnTo>
                <a:lnTo>
                  <a:pt x="1523398" y="0"/>
                </a:lnTo>
                <a:close/>
              </a:path>
            </a:pathLst>
          </a:custGeom>
          <a:solidFill>
            <a:srgbClr val="DC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CBE201CA-3FD0-90D6-BC7D-17D824C223D3}"/>
              </a:ext>
            </a:extLst>
          </p:cNvPr>
          <p:cNvSpPr/>
          <p:nvPr/>
        </p:nvSpPr>
        <p:spPr>
          <a:xfrm>
            <a:off x="12912674" y="5926892"/>
            <a:ext cx="7192009" cy="5382260"/>
          </a:xfrm>
          <a:custGeom>
            <a:avLst/>
            <a:gdLst/>
            <a:ahLst/>
            <a:cxnLst/>
            <a:rect l="l" t="t" r="r" b="b"/>
            <a:pathLst>
              <a:path w="7192009" h="5382259">
                <a:moveTo>
                  <a:pt x="7191413" y="0"/>
                </a:moveTo>
                <a:lnTo>
                  <a:pt x="0" y="2438971"/>
                </a:lnTo>
                <a:lnTo>
                  <a:pt x="691946" y="4479226"/>
                </a:lnTo>
                <a:lnTo>
                  <a:pt x="3758222" y="3439312"/>
                </a:lnTo>
                <a:lnTo>
                  <a:pt x="2902915" y="4754384"/>
                </a:lnTo>
                <a:lnTo>
                  <a:pt x="3867404" y="5381663"/>
                </a:lnTo>
                <a:lnTo>
                  <a:pt x="7191413" y="5381663"/>
                </a:lnTo>
                <a:lnTo>
                  <a:pt x="7191413" y="4973574"/>
                </a:lnTo>
                <a:lnTo>
                  <a:pt x="4464240" y="3199866"/>
                </a:lnTo>
                <a:lnTo>
                  <a:pt x="7191413" y="2274951"/>
                </a:lnTo>
                <a:lnTo>
                  <a:pt x="7191413" y="0"/>
                </a:lnTo>
                <a:close/>
              </a:path>
            </a:pathLst>
          </a:custGeom>
          <a:solidFill>
            <a:srgbClr val="DCFF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4077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0F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560AB-86AB-0242-AB99-F4B495D761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999" y="819257"/>
            <a:ext cx="14792899" cy="1684791"/>
          </a:xfrm>
        </p:spPr>
        <p:txBody>
          <a:bodyPr>
            <a:normAutofit/>
          </a:bodyPr>
          <a:lstStyle/>
          <a:p>
            <a:r>
              <a:rPr lang="lv-LV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Būvniecība – </a:t>
            </a:r>
            <a:br>
              <a:rPr lang="lv-LV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</a:br>
            <a:r>
              <a:rPr lang="lv-LV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lielākais atkritumu radītājs ES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5EBF7F31-2B9F-8625-C171-31B42F53267A}"/>
              </a:ext>
            </a:extLst>
          </p:cNvPr>
          <p:cNvSpPr txBox="1">
            <a:spLocks/>
          </p:cNvSpPr>
          <p:nvPr/>
        </p:nvSpPr>
        <p:spPr>
          <a:xfrm>
            <a:off x="1187999" y="2652777"/>
            <a:ext cx="11038248" cy="91717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lv-LV" sz="3000" dirty="0">
                <a:latin typeface="+mj-lt"/>
              </a:rPr>
              <a:t>Atkritumu plūsmu sadalījums ES-27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lv-LV" sz="2400" dirty="0"/>
              <a:t>(bez ieguves rūpniecības un karjeru izstrādes)</a:t>
            </a:r>
          </a:p>
        </p:txBody>
      </p:sp>
      <p:graphicFrame>
        <p:nvGraphicFramePr>
          <p:cNvPr id="900" name="Pie Chart 1"/>
          <p:cNvGraphicFramePr/>
          <p:nvPr>
            <p:extLst>
              <p:ext uri="{D42A27DB-BD31-4B8C-83A1-F6EECF244321}">
                <p14:modId xmlns:p14="http://schemas.microsoft.com/office/powerpoint/2010/main" val="392347288"/>
              </p:ext>
            </p:extLst>
          </p:nvPr>
        </p:nvGraphicFramePr>
        <p:xfrm>
          <a:off x="2721193" y="3906427"/>
          <a:ext cx="14663302" cy="6521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630DAF9-B3E4-357D-E654-820D3683AB9F}"/>
              </a:ext>
            </a:extLst>
          </p:cNvPr>
          <p:cNvSpPr txBox="1">
            <a:spLocks/>
          </p:cNvSpPr>
          <p:nvPr/>
        </p:nvSpPr>
        <p:spPr>
          <a:xfrm>
            <a:off x="10299028" y="5098581"/>
            <a:ext cx="5409749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lv-LV" sz="2400" dirty="0">
                <a:latin typeface="+mj-lt"/>
              </a:rPr>
              <a:t>Atkritumu radītāju sadalījums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AAD97D59-D6AD-E2A3-F559-3BD57739AA96}"/>
              </a:ext>
            </a:extLst>
          </p:cNvPr>
          <p:cNvSpPr txBox="1">
            <a:spLocks/>
          </p:cNvSpPr>
          <p:nvPr/>
        </p:nvSpPr>
        <p:spPr>
          <a:xfrm>
            <a:off x="14433452" y="10191598"/>
            <a:ext cx="4782064" cy="341632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600"/>
              </a:spcBef>
              <a:buNone/>
            </a:pPr>
            <a:r>
              <a:rPr lang="lv-LV" sz="1800" i="1" dirty="0"/>
              <a:t>Avots: Eurostat</a:t>
            </a:r>
          </a:p>
        </p:txBody>
      </p:sp>
      <p:pic>
        <p:nvPicPr>
          <p:cNvPr id="901" name="Graphic 901" descr="Pictogram symbolizing different kinds of waste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41964" y="6201909"/>
            <a:ext cx="1702777" cy="170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2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0F8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177C97-4B66-B74D-3F05-2269ADA44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945D9-D181-18CA-5741-773DBD18AB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999" y="819258"/>
            <a:ext cx="17753003" cy="1087436"/>
          </a:xfrm>
        </p:spPr>
        <p:txBody>
          <a:bodyPr>
            <a:normAutofit/>
          </a:bodyPr>
          <a:lstStyle/>
          <a:p>
            <a:r>
              <a:rPr lang="lv-LV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Būvgruži Latvijā pa gadiem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327521-5B30-8D6E-373B-231A0CDC30C5}"/>
              </a:ext>
            </a:extLst>
          </p:cNvPr>
          <p:cNvSpPr txBox="1">
            <a:spLocks/>
          </p:cNvSpPr>
          <p:nvPr/>
        </p:nvSpPr>
        <p:spPr>
          <a:xfrm>
            <a:off x="1187999" y="2079120"/>
            <a:ext cx="11038248" cy="91717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lv-LV" sz="3000" dirty="0">
                <a:latin typeface="+mj-lt"/>
              </a:rPr>
              <a:t>Būvgruži pret kopējiem atkritumiem Latvijā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lv-LV" sz="2400" dirty="0"/>
              <a:t>tonnas (2021–2025)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D9625F8-CB3E-F1CC-EB16-C28365D9673F}"/>
              </a:ext>
            </a:extLst>
          </p:cNvPr>
          <p:cNvSpPr txBox="1">
            <a:spLocks/>
          </p:cNvSpPr>
          <p:nvPr/>
        </p:nvSpPr>
        <p:spPr>
          <a:xfrm>
            <a:off x="14433452" y="10191598"/>
            <a:ext cx="4782064" cy="341632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600"/>
              </a:spcBef>
              <a:buNone/>
            </a:pPr>
            <a:r>
              <a:rPr lang="lv-LV" sz="1800" i="1" dirty="0"/>
              <a:t>Avots: https://parskati.lvgmc.lv</a:t>
            </a:r>
          </a:p>
        </p:txBody>
      </p:sp>
      <p:graphicFrame>
        <p:nvGraphicFramePr>
          <p:cNvPr id="9" name="Chart"/>
          <p:cNvGraphicFramePr/>
          <p:nvPr>
            <p:extLst>
              <p:ext uri="{D42A27DB-BD31-4B8C-83A1-F6EECF244321}">
                <p14:modId xmlns:p14="http://schemas.microsoft.com/office/powerpoint/2010/main" val="1671635545"/>
              </p:ext>
            </p:extLst>
          </p:nvPr>
        </p:nvGraphicFramePr>
        <p:xfrm>
          <a:off x="1075459" y="3168720"/>
          <a:ext cx="17753002" cy="5933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18959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0F8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91DAB5-E548-EE84-6EB4-3DDE51C85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389E1-38AE-69A6-7243-E8499051A6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999" y="819258"/>
            <a:ext cx="17753003" cy="1087436"/>
          </a:xfrm>
        </p:spPr>
        <p:txBody>
          <a:bodyPr>
            <a:normAutofit/>
          </a:bodyPr>
          <a:lstStyle/>
          <a:p>
            <a:r>
              <a:rPr lang="lv-LV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No kā sastāv būvgruži Latvijā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C643C04-367C-B11F-F636-0ABDA11A477E}"/>
              </a:ext>
            </a:extLst>
          </p:cNvPr>
          <p:cNvSpPr txBox="1">
            <a:spLocks/>
          </p:cNvSpPr>
          <p:nvPr/>
        </p:nvSpPr>
        <p:spPr>
          <a:xfrm>
            <a:off x="14433452" y="10191598"/>
            <a:ext cx="4782064" cy="341632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600"/>
              </a:spcBef>
              <a:buNone/>
            </a:pPr>
            <a:r>
              <a:rPr lang="lv-LV" sz="1800" i="1" dirty="0"/>
              <a:t>Avots: https://parskati.lvgmc.lv</a:t>
            </a:r>
          </a:p>
        </p:txBody>
      </p:sp>
      <p:graphicFrame>
        <p:nvGraphicFramePr>
          <p:cNvPr id="90" name="Chart Doughnut"/>
          <p:cNvGraphicFramePr/>
          <p:nvPr>
            <p:extLst>
              <p:ext uri="{D42A27DB-BD31-4B8C-83A1-F6EECF244321}">
                <p14:modId xmlns:p14="http://schemas.microsoft.com/office/powerpoint/2010/main" val="4020283775"/>
              </p:ext>
            </p:extLst>
          </p:nvPr>
        </p:nvGraphicFramePr>
        <p:xfrm>
          <a:off x="1187999" y="1972469"/>
          <a:ext cx="18169146" cy="736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062911A-E84C-6302-FACB-D28967B33EC1}"/>
              </a:ext>
            </a:extLst>
          </p:cNvPr>
          <p:cNvSpPr txBox="1">
            <a:spLocks/>
          </p:cNvSpPr>
          <p:nvPr/>
        </p:nvSpPr>
        <p:spPr>
          <a:xfrm>
            <a:off x="6147581" y="6044954"/>
            <a:ext cx="2377441" cy="120032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76984" indent="-376984" algn="l" defTabSz="1507937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6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953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921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890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858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827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795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764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732" indent="-376984" algn="l" defTabSz="1507937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None/>
            </a:pPr>
            <a:r>
              <a:rPr lang="lv-LV" sz="2400" dirty="0">
                <a:latin typeface="+mj-lt"/>
              </a:rPr>
              <a:t>KOPĀ</a:t>
            </a:r>
            <a:br>
              <a:rPr lang="lv-LV" sz="2400" dirty="0">
                <a:latin typeface="+mj-lt"/>
              </a:rPr>
            </a:br>
            <a:r>
              <a:rPr lang="lv-LV" sz="3200" dirty="0">
                <a:solidFill>
                  <a:srgbClr val="6E00A5"/>
                </a:solidFill>
                <a:latin typeface="+mj-lt"/>
              </a:rPr>
              <a:t>833 752 t</a:t>
            </a:r>
            <a:br>
              <a:rPr lang="lv-LV" sz="2400" dirty="0">
                <a:latin typeface="+mj-lt"/>
              </a:rPr>
            </a:br>
            <a:endParaRPr lang="lv-LV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71445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0F8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F0307B-04CB-2AB8-35EE-2242746CF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480C6-9173-5CC0-51D5-0D5627C35D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999" y="819258"/>
            <a:ext cx="17753003" cy="1087436"/>
          </a:xfrm>
        </p:spPr>
        <p:txBody>
          <a:bodyPr>
            <a:normAutofit/>
          </a:bodyPr>
          <a:lstStyle/>
          <a:p>
            <a:r>
              <a:rPr lang="lv-LV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Nešķiroti būvgruži – piemēri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C7D074-589E-6FAB-53C7-0D2812478A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349" y="2173981"/>
            <a:ext cx="15228989" cy="8573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601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0F8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E6B8C4-44A9-B92C-44D3-FE766D7E6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5D4D97-E033-978D-86BA-F9554BC0E4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348" y="2173981"/>
            <a:ext cx="15228989" cy="85739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059834-70DB-BAAF-AF44-BA823155E2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999" y="819258"/>
            <a:ext cx="17753003" cy="1087436"/>
          </a:xfrm>
        </p:spPr>
        <p:txBody>
          <a:bodyPr>
            <a:normAutofit/>
          </a:bodyPr>
          <a:lstStyle/>
          <a:p>
            <a:r>
              <a:rPr lang="lv-LV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Nešķiroti būvgruži – piemēri</a:t>
            </a:r>
          </a:p>
        </p:txBody>
      </p:sp>
    </p:spTree>
    <p:extLst>
      <p:ext uri="{BB962C8B-B14F-4D97-AF65-F5344CB8AC3E}">
        <p14:creationId xmlns:p14="http://schemas.microsoft.com/office/powerpoint/2010/main" val="3358888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0F8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E6A08D-9F21-CFF1-485B-ED3D20D2D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A825FC-A433-5A94-6BC7-DE048EDDB1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348" y="2173981"/>
            <a:ext cx="15228990" cy="85739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715372-2AD3-5754-FD08-DF46CCB845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999" y="819258"/>
            <a:ext cx="17753003" cy="1087436"/>
          </a:xfrm>
        </p:spPr>
        <p:txBody>
          <a:bodyPr>
            <a:normAutofit/>
          </a:bodyPr>
          <a:lstStyle/>
          <a:p>
            <a:r>
              <a:rPr lang="lv-LV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Nešķiroti būvgruži – piemēri</a:t>
            </a:r>
          </a:p>
        </p:txBody>
      </p:sp>
    </p:spTree>
    <p:extLst>
      <p:ext uri="{BB962C8B-B14F-4D97-AF65-F5344CB8AC3E}">
        <p14:creationId xmlns:p14="http://schemas.microsoft.com/office/powerpoint/2010/main" val="1425297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0F8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8569C2-CA81-5EB0-B9A0-4A357313F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1C890-ED57-B6D4-5692-2666143C3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999" y="819258"/>
            <a:ext cx="17753003" cy="1087436"/>
          </a:xfrm>
        </p:spPr>
        <p:txBody>
          <a:bodyPr>
            <a:normAutofit/>
          </a:bodyPr>
          <a:lstStyle/>
          <a:p>
            <a:r>
              <a:rPr lang="lv-LV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Nešķiroti būvgruži – piemēri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4E7389-0835-BBCE-5000-144D019385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4510" y="2173980"/>
            <a:ext cx="4816668" cy="857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84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0F8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EA0A60-3ECC-6623-C137-F7ABB0B39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F8F35-8E0F-0224-258F-E69D8EBA9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999" y="819258"/>
            <a:ext cx="17753003" cy="1087436"/>
          </a:xfrm>
        </p:spPr>
        <p:txBody>
          <a:bodyPr>
            <a:normAutofit/>
          </a:bodyPr>
          <a:lstStyle/>
          <a:p>
            <a:r>
              <a:rPr lang="lv-LV" sz="5400" dirty="0">
                <a:solidFill>
                  <a:srgbClr val="4B0071"/>
                </a:solidFill>
                <a:latin typeface="Montserrat ExtraBold" panose="00000900000000000000" pitchFamily="2" charset="-70"/>
              </a:rPr>
              <a:t>Nešķiroti būvgruži – piemēri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28BA77-C3B7-6B88-EF20-93E7CC3C3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4510" y="2173980"/>
            <a:ext cx="4816668" cy="85739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F64574-AEFC-C924-F7A0-D704FFA2BA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445" t="22584" r="13445" b="22584"/>
          <a:stretch>
            <a:fillRect/>
          </a:stretch>
        </p:blipFill>
        <p:spPr>
          <a:xfrm>
            <a:off x="12001481" y="2173980"/>
            <a:ext cx="7338174" cy="7338174"/>
          </a:xfrm>
          <a:prstGeom prst="ellipse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980172C-E981-C0D9-AE29-20997575E383}"/>
              </a:ext>
            </a:extLst>
          </p:cNvPr>
          <p:cNvSpPr/>
          <p:nvPr/>
        </p:nvSpPr>
        <p:spPr>
          <a:xfrm>
            <a:off x="9453490" y="5852417"/>
            <a:ext cx="1885070" cy="1885070"/>
          </a:xfrm>
          <a:prstGeom prst="ellipse">
            <a:avLst/>
          </a:prstGeom>
          <a:noFill/>
          <a:ln w="76200">
            <a:solidFill>
              <a:srgbClr val="DCFF00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3DE764A-1487-C1E4-8802-D641D8226A0E}"/>
              </a:ext>
            </a:extLst>
          </p:cNvPr>
          <p:cNvSpPr/>
          <p:nvPr/>
        </p:nvSpPr>
        <p:spPr>
          <a:xfrm>
            <a:off x="12027619" y="2205877"/>
            <a:ext cx="7314032" cy="7314032"/>
          </a:xfrm>
          <a:prstGeom prst="ellipse">
            <a:avLst/>
          </a:prstGeom>
          <a:noFill/>
          <a:ln w="76200">
            <a:solidFill>
              <a:srgbClr val="DCFF00"/>
            </a:solidFill>
          </a:ln>
        </p:spPr>
        <p:txBody>
          <a:bodyPr wrap="square" lIns="0" tIns="0" rIns="0" bIns="0" rtlCol="0" anchor="ctr"/>
          <a:lstStyle/>
          <a:p>
            <a:pPr algn="l"/>
            <a:endParaRPr lang="lv-LV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D171A6-FF3C-47CF-5938-375AF79AED0E}"/>
              </a:ext>
            </a:extLst>
          </p:cNvPr>
          <p:cNvCxnSpPr>
            <a:cxnSpLocks/>
            <a:stCxn id="3" idx="6"/>
            <a:endCxn id="6" idx="2"/>
          </p:cNvCxnSpPr>
          <p:nvPr/>
        </p:nvCxnSpPr>
        <p:spPr>
          <a:xfrm flipV="1">
            <a:off x="11338560" y="5862893"/>
            <a:ext cx="689059" cy="932059"/>
          </a:xfrm>
          <a:prstGeom prst="line">
            <a:avLst/>
          </a:prstGeom>
          <a:ln w="76200">
            <a:solidFill>
              <a:srgbClr val="DC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707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Montserrat SemiBold"/>
        <a:ea typeface=""/>
        <a:cs typeface=""/>
      </a:majorFont>
      <a:minorFont>
        <a:latin typeface="Montserra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6E00A5"/>
        </a:solidFill>
      </a:spPr>
      <a:bodyPr wrap="square" lIns="0" tIns="0" rIns="0" bIns="0" rtlCol="0"/>
      <a:lstStyle>
        <a:defPPr algn="l">
          <a:defRPr/>
        </a:defPPr>
      </a:lstStyle>
    </a:spDef>
    <a:txDef>
      <a:spPr/>
      <a:bodyPr vert="horz" lIns="91440" tIns="45720" rIns="91440" bIns="45720" rtlCol="0" anchor="ctr"/>
      <a:lstStyle>
        <a:defPPr algn="l"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leanR_Verso Prezentacija.potx" id="{E2C330FC-A204-43F2-AFAF-894F24AACCC7}" vid="{A95F7381-A66F-4D26-8022-BD35BCD69B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613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AC27E01-EAA6-4C9D-A7D1-A90A74A46674}">
  <we:reference id="WA200010725" version="1.0.0.1" store="Omex" storeType="OMEX"/>
  <we:alternateReferences>
    <we:reference id="WA200010725" version="1.0.0.1" store="WA200010725" storeType="OMEX"/>
  </we:alternateReferences>
  <we:properties>
    <we:property name="claude.fileId" value="&quot;120faf55-6ec7-4722-a91a-294682754990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raksts xmlns="81c49b22-b24a-4362-a694-f7a0c6b6c835" xsi:nil="true"/>
    <lcf76f155ced4ddcb4097134ff3c332f xmlns="81c49b22-b24a-4362-a694-f7a0c6b6c835">
      <Terms xmlns="http://schemas.microsoft.com/office/infopath/2007/PartnerControls"/>
    </lcf76f155ced4ddcb4097134ff3c332f>
    <TaxCatchAll xmlns="c6fecac4-4b58-4562-b8c5-70b50255258a" xsi:nil="true"/>
    <Koment_x0101_rs xmlns="81c49b22-b24a-4362-a694-f7a0c6b6c83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39C22E0D70B84D86D16A0986F941BE" ma:contentTypeVersion="18" ma:contentTypeDescription="Create a new document." ma:contentTypeScope="" ma:versionID="135e4ec1014c23487501c9de6a744226">
  <xsd:schema xmlns:xsd="http://www.w3.org/2001/XMLSchema" xmlns:xs="http://www.w3.org/2001/XMLSchema" xmlns:p="http://schemas.microsoft.com/office/2006/metadata/properties" xmlns:ns2="81c49b22-b24a-4362-a694-f7a0c6b6c835" xmlns:ns3="c6fecac4-4b58-4562-b8c5-70b50255258a" targetNamespace="http://schemas.microsoft.com/office/2006/metadata/properties" ma:root="true" ma:fieldsID="b9bbf08d5c658be8a2867f740778b502" ns2:_="" ns3:_="">
    <xsd:import namespace="81c49b22-b24a-4362-a694-f7a0c6b6c835"/>
    <xsd:import namespace="c6fecac4-4b58-4562-b8c5-70b5025525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Apraksts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2:MediaServiceLocation" minOccurs="0"/>
                <xsd:element ref="ns2:MediaServiceBillingMetadata" minOccurs="0"/>
                <xsd:element ref="ns2:Koment_x0101_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c49b22-b24a-4362-a694-f7a0c6b6c8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058a5695-ab40-4b2e-ae17-6ec108474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Apraksts" ma:index="19" nillable="true" ma:displayName="Apraksts" ma:format="Dropdown" ma:internalName="Apraksts">
      <xsd:simpleType>
        <xsd:restriction base="dms:Text">
          <xsd:maxLength value="255"/>
        </xsd:restriction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  <xsd:element name="Koment_x0101_rs" ma:index="25" nillable="true" ma:displayName="Komentārs" ma:format="Dropdown" ma:internalName="Koment_x0101_r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fecac4-4b58-4562-b8c5-70b50255258a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4bcf2c97-b3ea-42de-9b96-7e98e2b9069a}" ma:internalName="TaxCatchAll" ma:showField="CatchAllData" ma:web="c6fecac4-4b58-4562-b8c5-70b5025525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52779B-7C5E-4D00-B094-CFBBE4D1ACB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F61D11E-5239-43F9-A541-E211442A929B}">
  <ds:schemaRefs>
    <ds:schemaRef ds:uri="http://schemas.microsoft.com/office/2006/metadata/properties"/>
    <ds:schemaRef ds:uri="http://schemas.microsoft.com/office/infopath/2007/PartnerControls"/>
    <ds:schemaRef ds:uri="81c49b22-b24a-4362-a694-f7a0c6b6c835"/>
    <ds:schemaRef ds:uri="c6fecac4-4b58-4562-b8c5-70b50255258a"/>
  </ds:schemaRefs>
</ds:datastoreItem>
</file>

<file path=customXml/itemProps3.xml><?xml version="1.0" encoding="utf-8"?>
<ds:datastoreItem xmlns:ds="http://schemas.openxmlformats.org/officeDocument/2006/customXml" ds:itemID="{E8DF1EF4-E1CC-4D26-81D1-FADAF2C75C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c49b22-b24a-4362-a694-f7a0c6b6c835"/>
    <ds:schemaRef ds:uri="c6fecac4-4b58-4562-b8c5-70b5025525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CleanR_Verso Prezentacija (2)</Template>
  <TotalTime>2786</TotalTime>
  <Words>807</Words>
  <Application>Microsoft Office PowerPoint</Application>
  <PresentationFormat>Custom</PresentationFormat>
  <Paragraphs>149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Aptos</vt:lpstr>
      <vt:lpstr>Arial</vt:lpstr>
      <vt:lpstr>Calibri</vt:lpstr>
      <vt:lpstr>Montserrat</vt:lpstr>
      <vt:lpstr>Montserrat ExtraBold</vt:lpstr>
      <vt:lpstr>Montserrat SemiBold</vt:lpstr>
      <vt:lpstr>Verdana</vt:lpstr>
      <vt:lpstr>Office dizains</vt:lpstr>
      <vt:lpstr>No būvgružiem  līdz resursiem</vt:lpstr>
      <vt:lpstr>Būvniecība –  lielākais atkritumu radītājs ES</vt:lpstr>
      <vt:lpstr>Būvgruži Latvijā pa gadiem</vt:lpstr>
      <vt:lpstr>No kā sastāv būvgruži Latvijā</vt:lpstr>
      <vt:lpstr>Nešķiroti būvgruži – piemēri</vt:lpstr>
      <vt:lpstr>Nešķiroti būvgruži – piemēri</vt:lpstr>
      <vt:lpstr>Nešķiroti būvgruži – piemēri</vt:lpstr>
      <vt:lpstr>Nešķiroti būvgruži – piemēri</vt:lpstr>
      <vt:lpstr>Nešķiroti būvgruži – piemēri</vt:lpstr>
      <vt:lpstr>Nozares lielākais izaicinājums –  UGUNSDROŠĪBA</vt:lpstr>
      <vt:lpstr>Visu var sašķirot.  Jautājums – par kādu cenu?</vt:lpstr>
      <vt:lpstr>Eiropas nākamais “karjers”  jau ir uzbūvēts </vt:lpstr>
      <vt:lpstr>Kur esam, kur būsim?</vt:lpstr>
      <vt:lpstr>2020. gada sadarbības memorads</vt:lpstr>
      <vt:lpstr>Ko paveicis CleanR Verso</vt:lpstr>
      <vt:lpstr>Galvenais, ko atcerēties</vt:lpstr>
      <vt:lpstr>PALDIES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CleanR Verso</dc:creator>
  <cp:lastModifiedBy>Agita Baltbārde</cp:lastModifiedBy>
  <cp:revision>15</cp:revision>
  <dcterms:created xsi:type="dcterms:W3CDTF">2022-12-12T07:47:33Z</dcterms:created>
  <dcterms:modified xsi:type="dcterms:W3CDTF">2026-09-08T06:51:45Z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194200.000000000</vt:lpwstr>
  </property>
  <property fmtid="{D5CDD505-2E9C-101B-9397-08002B2CF9AE}" pid="3" name="ContentTypeId">
    <vt:lpwstr>0x0101003C39C22E0D70B84D86D16A0986F941BE</vt:lpwstr>
  </property>
  <property fmtid="{D5CDD505-2E9C-101B-9397-08002B2CF9AE}" pid="4" name="MediaServiceImageTags">
    <vt:lpwstr/>
  </property>
</Properties>
</file>